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67" r:id="rId1"/>
  </p:sldMasterIdLst>
  <p:notesMasterIdLst>
    <p:notesMasterId r:id="rId25"/>
  </p:notesMasterIdLst>
  <p:sldIdLst>
    <p:sldId id="3175" r:id="rId2"/>
    <p:sldId id="3152" r:id="rId3"/>
    <p:sldId id="3154" r:id="rId4"/>
    <p:sldId id="3155" r:id="rId5"/>
    <p:sldId id="3156" r:id="rId6"/>
    <p:sldId id="3157" r:id="rId7"/>
    <p:sldId id="3158" r:id="rId8"/>
    <p:sldId id="3159" r:id="rId9"/>
    <p:sldId id="3160" r:id="rId10"/>
    <p:sldId id="3161" r:id="rId11"/>
    <p:sldId id="3162" r:id="rId12"/>
    <p:sldId id="3163" r:id="rId13"/>
    <p:sldId id="3164" r:id="rId14"/>
    <p:sldId id="3165" r:id="rId15"/>
    <p:sldId id="3166" r:id="rId16"/>
    <p:sldId id="3167" r:id="rId17"/>
    <p:sldId id="3168" r:id="rId18"/>
    <p:sldId id="3169" r:id="rId19"/>
    <p:sldId id="3170" r:id="rId20"/>
    <p:sldId id="3171" r:id="rId21"/>
    <p:sldId id="3172" r:id="rId22"/>
    <p:sldId id="3173" r:id="rId23"/>
    <p:sldId id="3174" r:id="rId24"/>
  </p:sldIdLst>
  <p:sldSz cx="24377650" cy="13716000"/>
  <p:notesSz cx="6858000" cy="9144000"/>
  <p:defaultTex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112" userDrawn="1">
          <p15:clr>
            <a:srgbClr val="A4A3A4"/>
          </p15:clr>
        </p15:guide>
        <p15:guide id="2" pos="14830" userDrawn="1">
          <p15:clr>
            <a:srgbClr val="A4A3A4"/>
          </p15:clr>
        </p15:guide>
        <p15:guide id="3" pos="526" userDrawn="1">
          <p15:clr>
            <a:srgbClr val="A4A3A4"/>
          </p15:clr>
        </p15:guide>
        <p15:guide id="5" orient="horz" pos="528" userDrawn="1">
          <p15:clr>
            <a:srgbClr val="A4A3A4"/>
          </p15:clr>
        </p15:guide>
        <p15:guide id="41" pos="7678" userDrawn="1">
          <p15:clr>
            <a:srgbClr val="A4A3A4"/>
          </p15:clr>
        </p15:guide>
        <p15:guide id="46" orient="horz" pos="4344"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clrMru>
    <a:srgbClr val="EFF1FA"/>
    <a:srgbClr val="B8B8B8"/>
    <a:srgbClr val="54AEC9"/>
    <a:srgbClr val="06919A"/>
    <a:srgbClr val="242C35"/>
    <a:srgbClr val="566A86"/>
    <a:srgbClr val="525252"/>
    <a:srgbClr val="0E80C9"/>
    <a:srgbClr val="414E5E"/>
    <a:srgbClr val="384558"/>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245" autoAdjust="0"/>
    <p:restoredTop sz="95992" autoAdjust="0"/>
  </p:normalViewPr>
  <p:slideViewPr>
    <p:cSldViewPr snapToGrid="0" snapToObjects="1">
      <p:cViewPr>
        <p:scale>
          <a:sx n="63" d="100"/>
          <a:sy n="63" d="100"/>
        </p:scale>
        <p:origin x="1024" y="1848"/>
      </p:cViewPr>
      <p:guideLst>
        <p:guide orient="horz" pos="8112"/>
        <p:guide pos="14830"/>
        <p:guide pos="526"/>
        <p:guide orient="horz" pos="528"/>
        <p:guide pos="7678"/>
        <p:guide orient="horz" pos="4344"/>
      </p:guideLst>
    </p:cSldViewPr>
  </p:slideViewPr>
  <p:notesTextViewPr>
    <p:cViewPr>
      <p:scale>
        <a:sx n="100" d="100"/>
        <a:sy n="100" d="100"/>
      </p:scale>
      <p:origin x="0" y="0"/>
    </p:cViewPr>
  </p:notesTextViewPr>
  <p:sorterViewPr>
    <p:cViewPr>
      <p:scale>
        <a:sx n="24" d="100"/>
        <a:sy n="24" d="100"/>
      </p:scale>
      <p:origin x="0" y="0"/>
    </p:cViewPr>
  </p:sorterViewPr>
  <p:notesViewPr>
    <p:cSldViewPr snapToGrid="0" snapToObjects="1" showGuides="1">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notesMaster" Target="notesMasters/notesMaster1.xml"/><Relationship Id="rId26" Type="http://schemas.openxmlformats.org/officeDocument/2006/relationships/presProps" Target="presProps.xml"/><Relationship Id="rId27" Type="http://schemas.openxmlformats.org/officeDocument/2006/relationships/viewProps" Target="viewProps.xml"/><Relationship Id="rId28" Type="http://schemas.openxmlformats.org/officeDocument/2006/relationships/theme" Target="theme/theme1.xml"/><Relationship Id="rId29"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b="0" i="0">
                <a:latin typeface="Lato Regular" charset="0"/>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b="0" i="0">
                <a:latin typeface="Lato Regular" charset="0"/>
              </a:defRPr>
            </a:lvl1pPr>
          </a:lstStyle>
          <a:p>
            <a:fld id="{EFC10EE1-B198-C942-8235-326C972CBB30}" type="datetimeFigureOut">
              <a:rPr lang="en-US" smtClean="0"/>
              <a:pPr/>
              <a:t>2/7/19</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b="0" i="0">
                <a:latin typeface="Lato Regular" charset="0"/>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b="0" i="0">
                <a:latin typeface="Lato Regular" charset="0"/>
              </a:defRPr>
            </a:lvl1pPr>
          </a:lstStyle>
          <a:p>
            <a:fld id="{006BE02D-20C0-F840-AFAC-BEA99C74FDC2}" type="slidenum">
              <a:rPr lang="en-US" smtClean="0"/>
              <a:pPr/>
              <a:t>‹#›</a:t>
            </a:fld>
            <a:endParaRPr lang="en-US" dirty="0"/>
          </a:p>
        </p:txBody>
      </p:sp>
    </p:spTree>
    <p:extLst>
      <p:ext uri="{BB962C8B-B14F-4D97-AF65-F5344CB8AC3E}">
        <p14:creationId xmlns:p14="http://schemas.microsoft.com/office/powerpoint/2010/main" val="3463289142"/>
      </p:ext>
    </p:extLst>
  </p:cSld>
  <p:clrMap bg1="lt1" tx1="dk1" bg2="lt2" tx2="dk2" accent1="accent1" accent2="accent2" accent3="accent3" accent4="accent4" accent5="accent5" accent6="accent6" hlink="hlink" folHlink="folHlink"/>
  <p:notesStyle>
    <a:lvl1pPr marL="0" algn="l" defTabSz="914217" rtl="0" eaLnBrk="1" latinLnBrk="0" hangingPunct="1">
      <a:defRPr sz="2400" b="0" i="0" kern="1200">
        <a:solidFill>
          <a:schemeClr val="tx1"/>
        </a:solidFill>
        <a:latin typeface="Lato Regular" charset="0"/>
        <a:ea typeface="+mn-ea"/>
        <a:cs typeface="+mn-cs"/>
      </a:defRPr>
    </a:lvl1pPr>
    <a:lvl2pPr marL="914217" algn="l" defTabSz="914217" rtl="0" eaLnBrk="1" latinLnBrk="0" hangingPunct="1">
      <a:defRPr sz="2400" b="0" i="0" kern="1200">
        <a:solidFill>
          <a:schemeClr val="tx1"/>
        </a:solidFill>
        <a:latin typeface="Lato Regular" charset="0"/>
        <a:ea typeface="+mn-ea"/>
        <a:cs typeface="+mn-cs"/>
      </a:defRPr>
    </a:lvl2pPr>
    <a:lvl3pPr marL="1828434" algn="l" defTabSz="914217" rtl="0" eaLnBrk="1" latinLnBrk="0" hangingPunct="1">
      <a:defRPr sz="2400" b="0" i="0" kern="1200">
        <a:solidFill>
          <a:schemeClr val="tx1"/>
        </a:solidFill>
        <a:latin typeface="Lato Regular" charset="0"/>
        <a:ea typeface="+mn-ea"/>
        <a:cs typeface="+mn-cs"/>
      </a:defRPr>
    </a:lvl3pPr>
    <a:lvl4pPr marL="2742651" algn="l" defTabSz="914217" rtl="0" eaLnBrk="1" latinLnBrk="0" hangingPunct="1">
      <a:defRPr sz="2400" b="0" i="0" kern="1200">
        <a:solidFill>
          <a:schemeClr val="tx1"/>
        </a:solidFill>
        <a:latin typeface="Lato Regular" charset="0"/>
        <a:ea typeface="+mn-ea"/>
        <a:cs typeface="+mn-cs"/>
      </a:defRPr>
    </a:lvl4pPr>
    <a:lvl5pPr marL="3656868" algn="l" defTabSz="914217" rtl="0" eaLnBrk="1" latinLnBrk="0" hangingPunct="1">
      <a:defRPr sz="2400" b="0" i="0" kern="1200">
        <a:solidFill>
          <a:schemeClr val="tx1"/>
        </a:solidFill>
        <a:latin typeface="Lato Regular" charset="0"/>
        <a:ea typeface="+mn-ea"/>
        <a:cs typeface="+mn-cs"/>
      </a:defRPr>
    </a:lvl5pPr>
    <a:lvl6pPr marL="4571086" algn="l" defTabSz="914217" rtl="0" eaLnBrk="1" latinLnBrk="0" hangingPunct="1">
      <a:defRPr sz="2400" kern="1200">
        <a:solidFill>
          <a:schemeClr val="tx1"/>
        </a:solidFill>
        <a:latin typeface="+mn-lt"/>
        <a:ea typeface="+mn-ea"/>
        <a:cs typeface="+mn-cs"/>
      </a:defRPr>
    </a:lvl6pPr>
    <a:lvl7pPr marL="5485303" algn="l" defTabSz="914217" rtl="0" eaLnBrk="1" latinLnBrk="0" hangingPunct="1">
      <a:defRPr sz="2400" kern="1200">
        <a:solidFill>
          <a:schemeClr val="tx1"/>
        </a:solidFill>
        <a:latin typeface="+mn-lt"/>
        <a:ea typeface="+mn-ea"/>
        <a:cs typeface="+mn-cs"/>
      </a:defRPr>
    </a:lvl7pPr>
    <a:lvl8pPr marL="6399520" algn="l" defTabSz="914217" rtl="0" eaLnBrk="1" latinLnBrk="0" hangingPunct="1">
      <a:defRPr sz="2400" kern="1200">
        <a:solidFill>
          <a:schemeClr val="tx1"/>
        </a:solidFill>
        <a:latin typeface="+mn-lt"/>
        <a:ea typeface="+mn-ea"/>
        <a:cs typeface="+mn-cs"/>
      </a:defRPr>
    </a:lvl8pPr>
    <a:lvl9pPr marL="7313737" algn="l" defTabSz="914217" rtl="0" eaLnBrk="1" latinLnBrk="0" hangingPunct="1">
      <a:defRPr sz="24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74341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Full Image">
    <p:spTree>
      <p:nvGrpSpPr>
        <p:cNvPr id="1" name=""/>
        <p:cNvGrpSpPr/>
        <p:nvPr/>
      </p:nvGrpSpPr>
      <p:grpSpPr>
        <a:xfrm>
          <a:off x="0" y="0"/>
          <a:ext cx="0" cy="0"/>
          <a:chOff x="0" y="0"/>
          <a:chExt cx="0" cy="0"/>
        </a:xfrm>
      </p:grpSpPr>
      <p:sp>
        <p:nvSpPr>
          <p:cNvPr id="2" name="Picture Placeholder 4"/>
          <p:cNvSpPr>
            <a:spLocks noGrp="1"/>
          </p:cNvSpPr>
          <p:nvPr>
            <p:ph type="pic" sz="quarter" idx="10"/>
          </p:nvPr>
        </p:nvSpPr>
        <p:spPr>
          <a:xfrm>
            <a:off x="12188824" y="0"/>
            <a:ext cx="12188826" cy="13716000"/>
          </a:xfrm>
          <a:prstGeom prst="rect">
            <a:avLst/>
          </a:prstGeom>
          <a:solidFill>
            <a:schemeClr val="bg1">
              <a:lumMod val="95000"/>
            </a:schemeClr>
          </a:solidFill>
        </p:spPr>
        <p:txBody>
          <a:bodyPr>
            <a:normAutofit/>
          </a:bodyPr>
          <a:lstStyle>
            <a:lvl1pPr>
              <a:defRPr sz="2000"/>
            </a:lvl1pPr>
          </a:lstStyle>
          <a:p>
            <a:endParaRPr lang="en-US"/>
          </a:p>
        </p:txBody>
      </p:sp>
    </p:spTree>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01">
    <p:spTree>
      <p:nvGrpSpPr>
        <p:cNvPr id="1" name=""/>
        <p:cNvGrpSpPr/>
        <p:nvPr/>
      </p:nvGrpSpPr>
      <p:grpSpPr>
        <a:xfrm>
          <a:off x="0" y="0"/>
          <a:ext cx="0" cy="0"/>
          <a:chOff x="0" y="0"/>
          <a:chExt cx="0" cy="0"/>
        </a:xfrm>
      </p:grpSpPr>
      <p:sp>
        <p:nvSpPr>
          <p:cNvPr id="4" name="Picture Placeholder 4"/>
          <p:cNvSpPr>
            <a:spLocks noGrp="1"/>
          </p:cNvSpPr>
          <p:nvPr>
            <p:ph type="pic" sz="quarter" idx="12"/>
          </p:nvPr>
        </p:nvSpPr>
        <p:spPr>
          <a:xfrm>
            <a:off x="13380787" y="3004458"/>
            <a:ext cx="7707082" cy="7707082"/>
          </a:xfrm>
          <a:prstGeom prst="ellipse">
            <a:avLst/>
          </a:prstGeom>
          <a:solidFill>
            <a:schemeClr val="bg1">
              <a:lumMod val="95000"/>
            </a:schemeClr>
          </a:solidFill>
        </p:spPr>
        <p:txBody>
          <a:bodyPr>
            <a:normAutofit/>
          </a:bodyPr>
          <a:lstStyle>
            <a:lvl1pPr>
              <a:defRPr sz="2000"/>
            </a:lvl1pPr>
          </a:lstStyle>
          <a:p>
            <a:endParaRPr lang="en-US" dirty="0"/>
          </a:p>
        </p:txBody>
      </p:sp>
    </p:spTree>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02">
    <p:spTree>
      <p:nvGrpSpPr>
        <p:cNvPr id="1" name=""/>
        <p:cNvGrpSpPr/>
        <p:nvPr/>
      </p:nvGrpSpPr>
      <p:grpSpPr>
        <a:xfrm>
          <a:off x="0" y="0"/>
          <a:ext cx="0" cy="0"/>
          <a:chOff x="0" y="0"/>
          <a:chExt cx="0" cy="0"/>
        </a:xfrm>
      </p:grpSpPr>
      <p:sp>
        <p:nvSpPr>
          <p:cNvPr id="2" name="Picture Placeholder 4"/>
          <p:cNvSpPr>
            <a:spLocks noGrp="1"/>
          </p:cNvSpPr>
          <p:nvPr>
            <p:ph type="pic" sz="quarter" idx="10"/>
          </p:nvPr>
        </p:nvSpPr>
        <p:spPr>
          <a:xfrm>
            <a:off x="4405745" y="5727032"/>
            <a:ext cx="19971905" cy="7988968"/>
          </a:xfrm>
          <a:prstGeom prst="rect">
            <a:avLst/>
          </a:prstGeom>
          <a:solidFill>
            <a:schemeClr val="bg1">
              <a:lumMod val="95000"/>
            </a:schemeClr>
          </a:solidFill>
        </p:spPr>
        <p:txBody>
          <a:bodyPr>
            <a:normAutofit/>
          </a:bodyPr>
          <a:lstStyle>
            <a:lvl1pPr>
              <a:defRPr sz="2000"/>
            </a:lvl1pPr>
          </a:lstStyle>
          <a:p>
            <a:endParaRPr lang="en-US"/>
          </a:p>
        </p:txBody>
      </p:sp>
    </p:spTree>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03">
    <p:spTree>
      <p:nvGrpSpPr>
        <p:cNvPr id="1" name=""/>
        <p:cNvGrpSpPr/>
        <p:nvPr/>
      </p:nvGrpSpPr>
      <p:grpSpPr>
        <a:xfrm>
          <a:off x="0" y="0"/>
          <a:ext cx="0" cy="0"/>
          <a:chOff x="0" y="0"/>
          <a:chExt cx="0" cy="0"/>
        </a:xfrm>
      </p:grpSpPr>
      <p:sp>
        <p:nvSpPr>
          <p:cNvPr id="2" name="Picture Placeholder 4"/>
          <p:cNvSpPr>
            <a:spLocks noGrp="1"/>
          </p:cNvSpPr>
          <p:nvPr>
            <p:ph type="pic" sz="quarter" idx="10"/>
          </p:nvPr>
        </p:nvSpPr>
        <p:spPr>
          <a:xfrm>
            <a:off x="0" y="0"/>
            <a:ext cx="24377650" cy="13716000"/>
          </a:xfrm>
          <a:prstGeom prst="rect">
            <a:avLst/>
          </a:prstGeom>
          <a:solidFill>
            <a:schemeClr val="bg1">
              <a:lumMod val="95000"/>
            </a:schemeClr>
          </a:solidFill>
        </p:spPr>
        <p:txBody>
          <a:bodyPr>
            <a:normAutofit/>
          </a:bodyPr>
          <a:lstStyle>
            <a:lvl1pPr>
              <a:defRPr sz="2000"/>
            </a:lvl1pPr>
          </a:lstStyle>
          <a:p>
            <a:endParaRPr lang="en-US"/>
          </a:p>
        </p:txBody>
      </p:sp>
    </p:spTree>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04">
    <p:spTree>
      <p:nvGrpSpPr>
        <p:cNvPr id="1" name=""/>
        <p:cNvGrpSpPr/>
        <p:nvPr/>
      </p:nvGrpSpPr>
      <p:grpSpPr>
        <a:xfrm>
          <a:off x="0" y="0"/>
          <a:ext cx="0" cy="0"/>
          <a:chOff x="0" y="0"/>
          <a:chExt cx="0" cy="0"/>
        </a:xfrm>
      </p:grpSpPr>
      <p:sp>
        <p:nvSpPr>
          <p:cNvPr id="2" name="Picture Placeholder 4"/>
          <p:cNvSpPr>
            <a:spLocks noGrp="1"/>
          </p:cNvSpPr>
          <p:nvPr>
            <p:ph type="pic" sz="quarter" idx="10"/>
          </p:nvPr>
        </p:nvSpPr>
        <p:spPr>
          <a:xfrm>
            <a:off x="16304653" y="2542248"/>
            <a:ext cx="4842968" cy="8584228"/>
          </a:xfrm>
          <a:prstGeom prst="rect">
            <a:avLst/>
          </a:prstGeom>
          <a:solidFill>
            <a:schemeClr val="bg1">
              <a:lumMod val="95000"/>
            </a:schemeClr>
          </a:solidFill>
        </p:spPr>
        <p:txBody>
          <a:bodyPr>
            <a:normAutofit/>
          </a:bodyPr>
          <a:lstStyle>
            <a:lvl1pPr>
              <a:defRPr sz="2000"/>
            </a:lvl1pPr>
          </a:lstStyle>
          <a:p>
            <a:endParaRPr lang="en-US"/>
          </a:p>
        </p:txBody>
      </p:sp>
    </p:spTree>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05">
    <p:spTree>
      <p:nvGrpSpPr>
        <p:cNvPr id="1" name=""/>
        <p:cNvGrpSpPr/>
        <p:nvPr/>
      </p:nvGrpSpPr>
      <p:grpSpPr>
        <a:xfrm>
          <a:off x="0" y="0"/>
          <a:ext cx="0" cy="0"/>
          <a:chOff x="0" y="0"/>
          <a:chExt cx="0" cy="0"/>
        </a:xfrm>
      </p:grpSpPr>
      <p:sp>
        <p:nvSpPr>
          <p:cNvPr id="2" name="Picture Placeholder 4"/>
          <p:cNvSpPr>
            <a:spLocks noGrp="1"/>
          </p:cNvSpPr>
          <p:nvPr>
            <p:ph type="pic" sz="quarter" idx="10"/>
          </p:nvPr>
        </p:nvSpPr>
        <p:spPr>
          <a:xfrm>
            <a:off x="15162916" y="2473299"/>
            <a:ext cx="6601826" cy="8764707"/>
          </a:xfrm>
          <a:prstGeom prst="rect">
            <a:avLst/>
          </a:prstGeom>
          <a:solidFill>
            <a:schemeClr val="bg1">
              <a:lumMod val="95000"/>
            </a:schemeClr>
          </a:solidFill>
        </p:spPr>
        <p:txBody>
          <a:bodyPr>
            <a:normAutofit/>
          </a:bodyPr>
          <a:lstStyle>
            <a:lvl1pPr>
              <a:defRPr sz="2000"/>
            </a:lvl1pPr>
          </a:lstStyle>
          <a:p>
            <a:endParaRPr lang="en-US"/>
          </a:p>
        </p:txBody>
      </p:sp>
    </p:spTree>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06">
    <p:spTree>
      <p:nvGrpSpPr>
        <p:cNvPr id="1" name=""/>
        <p:cNvGrpSpPr/>
        <p:nvPr/>
      </p:nvGrpSpPr>
      <p:grpSpPr>
        <a:xfrm>
          <a:off x="0" y="0"/>
          <a:ext cx="0" cy="0"/>
          <a:chOff x="0" y="0"/>
          <a:chExt cx="0" cy="0"/>
        </a:xfrm>
      </p:grpSpPr>
      <p:sp>
        <p:nvSpPr>
          <p:cNvPr id="2" name="Picture Placeholder 4"/>
          <p:cNvSpPr>
            <a:spLocks noGrp="1"/>
          </p:cNvSpPr>
          <p:nvPr>
            <p:ph type="pic" sz="quarter" idx="10"/>
          </p:nvPr>
        </p:nvSpPr>
        <p:spPr>
          <a:xfrm>
            <a:off x="6949669" y="5156340"/>
            <a:ext cx="10348955" cy="6509393"/>
          </a:xfrm>
          <a:prstGeom prst="rect">
            <a:avLst/>
          </a:prstGeom>
          <a:solidFill>
            <a:schemeClr val="bg1">
              <a:lumMod val="95000"/>
            </a:schemeClr>
          </a:solidFill>
        </p:spPr>
        <p:txBody>
          <a:bodyPr>
            <a:normAutofit/>
          </a:bodyPr>
          <a:lstStyle>
            <a:lvl1pPr>
              <a:defRPr sz="2000"/>
            </a:lvl1pPr>
          </a:lstStyle>
          <a:p>
            <a:endParaRPr lang="en-US"/>
          </a:p>
        </p:txBody>
      </p:sp>
    </p:spTree>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02">
    <p:spTree>
      <p:nvGrpSpPr>
        <p:cNvPr id="1" name=""/>
        <p:cNvGrpSpPr/>
        <p:nvPr/>
      </p:nvGrpSpPr>
      <p:grpSpPr>
        <a:xfrm>
          <a:off x="0" y="0"/>
          <a:ext cx="0" cy="0"/>
          <a:chOff x="0" y="0"/>
          <a:chExt cx="0" cy="0"/>
        </a:xfrm>
      </p:grpSpPr>
      <p:sp>
        <p:nvSpPr>
          <p:cNvPr id="5" name="Picture Placeholder 8">
            <a:extLst>
              <a:ext uri="{FF2B5EF4-FFF2-40B4-BE49-F238E27FC236}">
                <a16:creationId xmlns:a16="http://schemas.microsoft.com/office/drawing/2014/main" xmlns="" id="{39FD2227-8DFE-DC4C-ADF5-FDE2D5CDB252}"/>
              </a:ext>
            </a:extLst>
          </p:cNvPr>
          <p:cNvSpPr>
            <a:spLocks noGrp="1"/>
          </p:cNvSpPr>
          <p:nvPr>
            <p:ph type="pic" sz="quarter" idx="14"/>
          </p:nvPr>
        </p:nvSpPr>
        <p:spPr>
          <a:xfrm>
            <a:off x="0" y="0"/>
            <a:ext cx="12188824" cy="13716000"/>
          </a:xfrm>
          <a:prstGeom prst="rect">
            <a:avLst/>
          </a:prstGeom>
          <a:solidFill>
            <a:schemeClr val="bg1">
              <a:lumMod val="95000"/>
            </a:schemeClr>
          </a:solidFill>
        </p:spPr>
        <p:txBody>
          <a:bodyPr>
            <a:normAutofit/>
          </a:bodyPr>
          <a:lstStyle>
            <a:lvl1pPr>
              <a:defRPr sz="2101"/>
            </a:lvl1pPr>
          </a:lstStyle>
          <a:p>
            <a:endParaRPr lang="en-US"/>
          </a:p>
        </p:txBody>
      </p:sp>
    </p:spTree>
    <p:extLst>
      <p:ext uri="{BB962C8B-B14F-4D97-AF65-F5344CB8AC3E}">
        <p14:creationId xmlns:p14="http://schemas.microsoft.com/office/powerpoint/2010/main" val="296920436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675964" y="730251"/>
            <a:ext cx="21025723" cy="2651126"/>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1675964" y="3651250"/>
            <a:ext cx="21025723" cy="8702676"/>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1675964" y="12712701"/>
            <a:ext cx="5484971" cy="730250"/>
          </a:xfrm>
          <a:prstGeom prst="rect">
            <a:avLst/>
          </a:prstGeom>
        </p:spPr>
        <p:txBody>
          <a:bodyPr vert="horz" lIns="91440" tIns="45720" rIns="91440" bIns="45720" rtlCol="0" anchor="ctr"/>
          <a:lstStyle>
            <a:lvl1pPr algn="l">
              <a:defRPr sz="2399">
                <a:solidFill>
                  <a:schemeClr val="tx1">
                    <a:tint val="75000"/>
                  </a:schemeClr>
                </a:solidFill>
              </a:defRPr>
            </a:lvl1pPr>
          </a:lstStyle>
          <a:p>
            <a:fld id="{A0C21A69-CE6F-2440-BAE4-5A4B3040CF2A}" type="datetimeFigureOut">
              <a:rPr lang="en-US" smtClean="0"/>
              <a:t>2/7/19</a:t>
            </a:fld>
            <a:endParaRPr lang="en-US"/>
          </a:p>
        </p:txBody>
      </p:sp>
      <p:sp>
        <p:nvSpPr>
          <p:cNvPr id="5" name="Footer Placeholder 4"/>
          <p:cNvSpPr>
            <a:spLocks noGrp="1"/>
          </p:cNvSpPr>
          <p:nvPr>
            <p:ph type="ftr" sz="quarter" idx="3"/>
          </p:nvPr>
        </p:nvSpPr>
        <p:spPr>
          <a:xfrm>
            <a:off x="8075097" y="12712701"/>
            <a:ext cx="8227457" cy="730250"/>
          </a:xfrm>
          <a:prstGeom prst="rect">
            <a:avLst/>
          </a:prstGeom>
        </p:spPr>
        <p:txBody>
          <a:bodyPr vert="horz" lIns="91440" tIns="45720" rIns="91440" bIns="45720" rtlCol="0" anchor="ctr"/>
          <a:lstStyle>
            <a:lvl1pPr algn="ctr">
              <a:defRPr sz="2399">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7216715" y="12712701"/>
            <a:ext cx="5484971" cy="730250"/>
          </a:xfrm>
          <a:prstGeom prst="rect">
            <a:avLst/>
          </a:prstGeom>
        </p:spPr>
        <p:txBody>
          <a:bodyPr vert="horz" lIns="91440" tIns="45720" rIns="91440" bIns="45720" rtlCol="0" anchor="ctr"/>
          <a:lstStyle>
            <a:lvl1pPr algn="r">
              <a:defRPr sz="2399">
                <a:solidFill>
                  <a:schemeClr val="tx1">
                    <a:tint val="75000"/>
                  </a:schemeClr>
                </a:solidFill>
              </a:defRPr>
            </a:lvl1pPr>
          </a:lstStyle>
          <a:p>
            <a:fld id="{EBE3AD81-3AD4-9C46-856E-C08CF1183C60}" type="slidenum">
              <a:rPr lang="en-US" smtClean="0"/>
              <a:t>‹#›</a:t>
            </a:fld>
            <a:endParaRPr lang="en-US"/>
          </a:p>
        </p:txBody>
      </p:sp>
    </p:spTree>
    <p:extLst>
      <p:ext uri="{BB962C8B-B14F-4D97-AF65-F5344CB8AC3E}">
        <p14:creationId xmlns:p14="http://schemas.microsoft.com/office/powerpoint/2010/main" val="1928189300"/>
      </p:ext>
    </p:extLst>
  </p:cSld>
  <p:clrMap bg1="lt1" tx1="dk1" bg2="lt2" tx2="dk2" accent1="accent1" accent2="accent2" accent3="accent3" accent4="accent4" accent5="accent5" accent6="accent6" hlink="hlink" folHlink="folHlink"/>
  <p:sldLayoutIdLst>
    <p:sldLayoutId id="2147484074" r:id="rId1"/>
    <p:sldLayoutId id="2147484075" r:id="rId2"/>
    <p:sldLayoutId id="2147484076" r:id="rId3"/>
    <p:sldLayoutId id="2147484077" r:id="rId4"/>
    <p:sldLayoutId id="2147484078" r:id="rId5"/>
    <p:sldLayoutId id="2147484079" r:id="rId6"/>
    <p:sldLayoutId id="2147484080" r:id="rId7"/>
    <p:sldLayoutId id="2147484081" r:id="rId8"/>
    <p:sldLayoutId id="2147484084" r:id="rId9"/>
  </p:sldLayoutIdLst>
  <p:hf hdr="0" ftr="0" dt="0"/>
  <p:txStyles>
    <p:titleStyle>
      <a:lvl1pPr algn="l" defTabSz="1828343" rtl="0" eaLnBrk="1" latinLnBrk="0" hangingPunct="1">
        <a:lnSpc>
          <a:spcPct val="90000"/>
        </a:lnSpc>
        <a:spcBef>
          <a:spcPct val="0"/>
        </a:spcBef>
        <a:buNone/>
        <a:defRPr sz="6000" b="0" i="0" kern="1200">
          <a:solidFill>
            <a:schemeClr val="tx1"/>
          </a:solidFill>
          <a:latin typeface="Lato Regular" charset="0"/>
          <a:ea typeface="Lato Regular" charset="0"/>
          <a:cs typeface="Lato Regular" charset="0"/>
        </a:defRPr>
      </a:lvl1pPr>
    </p:titleStyle>
    <p:bodyStyle>
      <a:lvl1pPr marL="0" indent="0" algn="l" defTabSz="1828343" rtl="0" eaLnBrk="1" latinLnBrk="0" hangingPunct="1">
        <a:lnSpc>
          <a:spcPct val="90000"/>
        </a:lnSpc>
        <a:spcBef>
          <a:spcPts val="2000"/>
        </a:spcBef>
        <a:buFont typeface="Arial" panose="020B0604020202020204" pitchFamily="34" charset="0"/>
        <a:buNone/>
        <a:defRPr sz="4000" b="0" i="0" kern="1200">
          <a:solidFill>
            <a:schemeClr val="tx1"/>
          </a:solidFill>
          <a:latin typeface="Lato Regular" charset="0"/>
          <a:ea typeface="Lato Regular" charset="0"/>
          <a:cs typeface="Lato Regular" charset="0"/>
        </a:defRPr>
      </a:lvl1pPr>
      <a:lvl2pPr marL="914171" indent="0" algn="l" defTabSz="1828343" rtl="0" eaLnBrk="1" latinLnBrk="0" hangingPunct="1">
        <a:lnSpc>
          <a:spcPct val="90000"/>
        </a:lnSpc>
        <a:spcBef>
          <a:spcPts val="1000"/>
        </a:spcBef>
        <a:buFont typeface="Arial" panose="020B0604020202020204" pitchFamily="34" charset="0"/>
        <a:buNone/>
        <a:defRPr sz="3200" b="0" i="0" kern="1200">
          <a:solidFill>
            <a:schemeClr val="tx1"/>
          </a:solidFill>
          <a:latin typeface="Lato Regular" charset="0"/>
          <a:ea typeface="Lato Regular" charset="0"/>
          <a:cs typeface="Lato Regular" charset="0"/>
        </a:defRPr>
      </a:lvl2pPr>
      <a:lvl3pPr marL="1828343" indent="0" algn="l" defTabSz="1828343" rtl="0" eaLnBrk="1" latinLnBrk="0" hangingPunct="1">
        <a:lnSpc>
          <a:spcPct val="90000"/>
        </a:lnSpc>
        <a:spcBef>
          <a:spcPts val="1000"/>
        </a:spcBef>
        <a:buFont typeface="Arial" panose="020B0604020202020204" pitchFamily="34" charset="0"/>
        <a:buNone/>
        <a:defRPr sz="2400" b="0" i="0" kern="1200">
          <a:solidFill>
            <a:schemeClr val="tx1"/>
          </a:solidFill>
          <a:latin typeface="Lato Regular" charset="0"/>
          <a:ea typeface="Lato Regular" charset="0"/>
          <a:cs typeface="Lato Regular" charset="0"/>
        </a:defRPr>
      </a:lvl3pPr>
      <a:lvl4pPr marL="2742514" indent="0" algn="l" defTabSz="1828343" rtl="0" eaLnBrk="1" latinLnBrk="0" hangingPunct="1">
        <a:lnSpc>
          <a:spcPct val="90000"/>
        </a:lnSpc>
        <a:spcBef>
          <a:spcPts val="1000"/>
        </a:spcBef>
        <a:buFont typeface="Arial" panose="020B0604020202020204" pitchFamily="34" charset="0"/>
        <a:buNone/>
        <a:defRPr sz="2000" b="0" i="0" kern="1200">
          <a:solidFill>
            <a:schemeClr val="tx1"/>
          </a:solidFill>
          <a:latin typeface="Lato Regular" charset="0"/>
          <a:ea typeface="Lato Regular" charset="0"/>
          <a:cs typeface="Lato Regular" charset="0"/>
        </a:defRPr>
      </a:lvl4pPr>
      <a:lvl5pPr marL="3656685" indent="0" algn="l" defTabSz="1828343" rtl="0" eaLnBrk="1" latinLnBrk="0" hangingPunct="1">
        <a:lnSpc>
          <a:spcPct val="90000"/>
        </a:lnSpc>
        <a:spcBef>
          <a:spcPts val="1000"/>
        </a:spcBef>
        <a:buFont typeface="Arial" panose="020B0604020202020204" pitchFamily="34" charset="0"/>
        <a:buNone/>
        <a:defRPr sz="2000" b="0" i="0" kern="1200">
          <a:solidFill>
            <a:schemeClr val="tx1"/>
          </a:solidFill>
          <a:latin typeface="Lato Regular" charset="0"/>
          <a:ea typeface="Lato Regular" charset="0"/>
          <a:cs typeface="Lato Regular" charset="0"/>
        </a:defRPr>
      </a:lvl5pPr>
      <a:lvl6pPr marL="5027943"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6pPr>
      <a:lvl7pPr marL="5942114"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7pPr>
      <a:lvl8pPr marL="6856286"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8pPr>
      <a:lvl9pPr marL="7770457"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9pPr>
    </p:bodyStyle>
    <p:otherStyle>
      <a:defPPr>
        <a:defRPr lang="en-US"/>
      </a:defPPr>
      <a:lvl1pPr marL="0" algn="l" defTabSz="1828343" rtl="0" eaLnBrk="1" latinLnBrk="0" hangingPunct="1">
        <a:defRPr sz="3599" kern="1200">
          <a:solidFill>
            <a:schemeClr val="tx1"/>
          </a:solidFill>
          <a:latin typeface="+mn-lt"/>
          <a:ea typeface="+mn-ea"/>
          <a:cs typeface="+mn-cs"/>
        </a:defRPr>
      </a:lvl1pPr>
      <a:lvl2pPr marL="914171" algn="l" defTabSz="1828343" rtl="0" eaLnBrk="1" latinLnBrk="0" hangingPunct="1">
        <a:defRPr sz="3599" kern="1200">
          <a:solidFill>
            <a:schemeClr val="tx1"/>
          </a:solidFill>
          <a:latin typeface="+mn-lt"/>
          <a:ea typeface="+mn-ea"/>
          <a:cs typeface="+mn-cs"/>
        </a:defRPr>
      </a:lvl2pPr>
      <a:lvl3pPr marL="1828343" algn="l" defTabSz="1828343" rtl="0" eaLnBrk="1" latinLnBrk="0" hangingPunct="1">
        <a:defRPr sz="3599" kern="1200">
          <a:solidFill>
            <a:schemeClr val="tx1"/>
          </a:solidFill>
          <a:latin typeface="+mn-lt"/>
          <a:ea typeface="+mn-ea"/>
          <a:cs typeface="+mn-cs"/>
        </a:defRPr>
      </a:lvl3pPr>
      <a:lvl4pPr marL="2742514" algn="l" defTabSz="1828343" rtl="0" eaLnBrk="1" latinLnBrk="0" hangingPunct="1">
        <a:defRPr sz="3599" kern="1200">
          <a:solidFill>
            <a:schemeClr val="tx1"/>
          </a:solidFill>
          <a:latin typeface="+mn-lt"/>
          <a:ea typeface="+mn-ea"/>
          <a:cs typeface="+mn-cs"/>
        </a:defRPr>
      </a:lvl4pPr>
      <a:lvl5pPr marL="3656686" algn="l" defTabSz="1828343" rtl="0" eaLnBrk="1" latinLnBrk="0" hangingPunct="1">
        <a:defRPr sz="3599" kern="1200">
          <a:solidFill>
            <a:schemeClr val="tx1"/>
          </a:solidFill>
          <a:latin typeface="+mn-lt"/>
          <a:ea typeface="+mn-ea"/>
          <a:cs typeface="+mn-cs"/>
        </a:defRPr>
      </a:lvl5pPr>
      <a:lvl6pPr marL="4570857" algn="l" defTabSz="1828343" rtl="0" eaLnBrk="1" latinLnBrk="0" hangingPunct="1">
        <a:defRPr sz="3599" kern="1200">
          <a:solidFill>
            <a:schemeClr val="tx1"/>
          </a:solidFill>
          <a:latin typeface="+mn-lt"/>
          <a:ea typeface="+mn-ea"/>
          <a:cs typeface="+mn-cs"/>
        </a:defRPr>
      </a:lvl6pPr>
      <a:lvl7pPr marL="5485028" algn="l" defTabSz="1828343" rtl="0" eaLnBrk="1" latinLnBrk="0" hangingPunct="1">
        <a:defRPr sz="3599" kern="1200">
          <a:solidFill>
            <a:schemeClr val="tx1"/>
          </a:solidFill>
          <a:latin typeface="+mn-lt"/>
          <a:ea typeface="+mn-ea"/>
          <a:cs typeface="+mn-cs"/>
        </a:defRPr>
      </a:lvl7pPr>
      <a:lvl8pPr marL="6399200" algn="l" defTabSz="1828343" rtl="0" eaLnBrk="1" latinLnBrk="0" hangingPunct="1">
        <a:defRPr sz="3599" kern="1200">
          <a:solidFill>
            <a:schemeClr val="tx1"/>
          </a:solidFill>
          <a:latin typeface="+mn-lt"/>
          <a:ea typeface="+mn-ea"/>
          <a:cs typeface="+mn-cs"/>
        </a:defRPr>
      </a:lvl8pPr>
      <a:lvl9pPr marL="7313371" algn="l" defTabSz="1828343" rtl="0" eaLnBrk="1" latinLnBrk="0" hangingPunct="1">
        <a:defRPr sz="359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4.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5.png"/><Relationship Id="rId3" Type="http://schemas.openxmlformats.org/officeDocument/2006/relationships/image" Target="../media/image6.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png"/><Relationship Id="rId3" Type="http://schemas.openxmlformats.org/officeDocument/2006/relationships/image" Target="../media/image1.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8.png"/><Relationship Id="rId3" Type="http://schemas.openxmlformats.org/officeDocument/2006/relationships/image" Target="../media/image9.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2.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l="18902" t="17265" r="21529" b="2281"/>
          <a:stretch/>
        </p:blipFill>
        <p:spPr/>
      </p:pic>
      <p:sp>
        <p:nvSpPr>
          <p:cNvPr id="10" name="Rectangle 9">
            <a:extLst>
              <a:ext uri="{FF2B5EF4-FFF2-40B4-BE49-F238E27FC236}">
                <a16:creationId xmlns:a16="http://schemas.microsoft.com/office/drawing/2014/main" xmlns="" id="{28091181-8F5F-6E4E-BA0F-65E348C7CC37}"/>
              </a:ext>
            </a:extLst>
          </p:cNvPr>
          <p:cNvSpPr/>
          <p:nvPr/>
        </p:nvSpPr>
        <p:spPr>
          <a:xfrm>
            <a:off x="-42963" y="0"/>
            <a:ext cx="12231787" cy="1371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xmlns="" id="{311AB2C3-80B7-504F-9649-8D0A10CBD6F3}"/>
              </a:ext>
            </a:extLst>
          </p:cNvPr>
          <p:cNvGrpSpPr/>
          <p:nvPr/>
        </p:nvGrpSpPr>
        <p:grpSpPr>
          <a:xfrm>
            <a:off x="7263533" y="1932708"/>
            <a:ext cx="9850581" cy="9850581"/>
            <a:chOff x="6406006" y="1942289"/>
            <a:chExt cx="9850581" cy="9850581"/>
          </a:xfrm>
        </p:grpSpPr>
        <p:sp>
          <p:nvSpPr>
            <p:cNvPr id="3" name="Oval 2">
              <a:extLst>
                <a:ext uri="{FF2B5EF4-FFF2-40B4-BE49-F238E27FC236}">
                  <a16:creationId xmlns:a16="http://schemas.microsoft.com/office/drawing/2014/main" xmlns="" id="{892C1DF7-A3A6-4341-9CD1-6227BC3B3639}"/>
                </a:ext>
              </a:extLst>
            </p:cNvPr>
            <p:cNvSpPr/>
            <p:nvPr/>
          </p:nvSpPr>
          <p:spPr>
            <a:xfrm>
              <a:off x="6406006" y="1942289"/>
              <a:ext cx="9850581" cy="985058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TextBox 28">
              <a:extLst>
                <a:ext uri="{FF2B5EF4-FFF2-40B4-BE49-F238E27FC236}">
                  <a16:creationId xmlns:a16="http://schemas.microsoft.com/office/drawing/2014/main" xmlns="" id="{B8716634-F033-AD4F-B026-F25A60B14EB0}"/>
                </a:ext>
              </a:extLst>
            </p:cNvPr>
            <p:cNvSpPr txBox="1"/>
            <p:nvPr/>
          </p:nvSpPr>
          <p:spPr>
            <a:xfrm>
              <a:off x="7463455" y="5590306"/>
              <a:ext cx="7735681" cy="2554545"/>
            </a:xfrm>
            <a:prstGeom prst="rect">
              <a:avLst/>
            </a:prstGeom>
            <a:noFill/>
            <a:ln>
              <a:noFill/>
            </a:ln>
          </p:spPr>
          <p:txBody>
            <a:bodyPr wrap="square" rtlCol="0">
              <a:spAutoFit/>
            </a:bodyPr>
            <a:lstStyle/>
            <a:p>
              <a:pPr algn="ctr"/>
              <a:r>
                <a:rPr lang="en-US" sz="8000" b="1" dirty="0">
                  <a:solidFill>
                    <a:schemeClr val="bg1"/>
                  </a:solidFill>
                  <a:latin typeface="Roboto" panose="02000000000000000000" pitchFamily="2" charset="0"/>
                  <a:ea typeface="Roboto" panose="02000000000000000000" pitchFamily="2" charset="0"/>
                  <a:cs typeface="Lato Black" panose="020F0502020204030203" pitchFamily="34" charset="0"/>
                </a:rPr>
                <a:t>THIS IS YOUR PRESENTATION</a:t>
              </a:r>
            </a:p>
          </p:txBody>
        </p:sp>
      </p:grpSp>
    </p:spTree>
    <p:extLst>
      <p:ext uri="{BB962C8B-B14F-4D97-AF65-F5344CB8AC3E}">
        <p14:creationId xmlns:p14="http://schemas.microsoft.com/office/powerpoint/2010/main" val="3758660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xmlns="" id="{28091181-8F5F-6E4E-BA0F-65E348C7CC37}"/>
              </a:ext>
            </a:extLst>
          </p:cNvPr>
          <p:cNvSpPr/>
          <p:nvPr/>
        </p:nvSpPr>
        <p:spPr>
          <a:xfrm>
            <a:off x="-42963" y="0"/>
            <a:ext cx="24420613" cy="13716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xmlns="" id="{B5AB67F6-C23B-BC41-B8DC-A24E99CE27C6}"/>
              </a:ext>
            </a:extLst>
          </p:cNvPr>
          <p:cNvGrpSpPr/>
          <p:nvPr/>
        </p:nvGrpSpPr>
        <p:grpSpPr>
          <a:xfrm>
            <a:off x="6121780" y="4758842"/>
            <a:ext cx="12553950" cy="4198315"/>
            <a:chOff x="7689850" y="4006671"/>
            <a:chExt cx="12553950" cy="4198315"/>
          </a:xfrm>
        </p:grpSpPr>
        <p:sp>
          <p:nvSpPr>
            <p:cNvPr id="7" name="TextBox 6">
              <a:extLst>
                <a:ext uri="{FF2B5EF4-FFF2-40B4-BE49-F238E27FC236}">
                  <a16:creationId xmlns:a16="http://schemas.microsoft.com/office/drawing/2014/main" xmlns="" id="{EEEB1A94-4865-1A43-B572-575EC3AB9FD5}"/>
                </a:ext>
              </a:extLst>
            </p:cNvPr>
            <p:cNvSpPr txBox="1"/>
            <p:nvPr/>
          </p:nvSpPr>
          <p:spPr>
            <a:xfrm>
              <a:off x="7689850" y="4006671"/>
              <a:ext cx="12553950" cy="2400657"/>
            </a:xfrm>
            <a:prstGeom prst="rect">
              <a:avLst/>
            </a:prstGeom>
            <a:noFill/>
            <a:ln>
              <a:noFill/>
            </a:ln>
          </p:spPr>
          <p:txBody>
            <a:bodyPr wrap="square" rtlCol="0">
              <a:spAutoFit/>
            </a:bodyPr>
            <a:lstStyle/>
            <a:p>
              <a:r>
                <a:rPr lang="en-US" sz="15000" b="1" dirty="0">
                  <a:solidFill>
                    <a:schemeClr val="bg1"/>
                  </a:solidFill>
                  <a:latin typeface="Roboto" panose="02000000000000000000" pitchFamily="2" charset="0"/>
                  <a:ea typeface="Roboto" panose="02000000000000000000" pitchFamily="2" charset="0"/>
                  <a:cs typeface="Lato Black" panose="020F0502020204030203" pitchFamily="34" charset="0"/>
                </a:rPr>
                <a:t>BIG CONCEPT</a:t>
              </a:r>
            </a:p>
          </p:txBody>
        </p:sp>
        <p:sp>
          <p:nvSpPr>
            <p:cNvPr id="11" name="Subtitle 2">
              <a:extLst>
                <a:ext uri="{FF2B5EF4-FFF2-40B4-BE49-F238E27FC236}">
                  <a16:creationId xmlns:a16="http://schemas.microsoft.com/office/drawing/2014/main" xmlns="" id="{FFDADA7C-03C4-CF44-9D10-2E4951A360C4}"/>
                </a:ext>
              </a:extLst>
            </p:cNvPr>
            <p:cNvSpPr txBox="1">
              <a:spLocks/>
            </p:cNvSpPr>
            <p:nvPr/>
          </p:nvSpPr>
          <p:spPr>
            <a:xfrm>
              <a:off x="7689850" y="6331128"/>
              <a:ext cx="11436350" cy="1873858"/>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3600" dirty="0">
                  <a:solidFill>
                    <a:schemeClr val="bg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a:t>
              </a:r>
            </a:p>
          </p:txBody>
        </p:sp>
      </p:grpSp>
      <p:sp>
        <p:nvSpPr>
          <p:cNvPr id="14" name="Chord 13">
            <a:extLst>
              <a:ext uri="{FF2B5EF4-FFF2-40B4-BE49-F238E27FC236}">
                <a16:creationId xmlns:a16="http://schemas.microsoft.com/office/drawing/2014/main" xmlns="" id="{3E223963-BB7E-7240-8038-E9A46A88BC94}"/>
              </a:ext>
            </a:extLst>
          </p:cNvPr>
          <p:cNvSpPr/>
          <p:nvPr/>
        </p:nvSpPr>
        <p:spPr>
          <a:xfrm rot="20216060" flipH="1">
            <a:off x="-5057640" y="1876560"/>
            <a:ext cx="9962880" cy="9962880"/>
          </a:xfrm>
          <a:prstGeom prst="chord">
            <a:avLst>
              <a:gd name="adj1" fmla="val 4014878"/>
              <a:gd name="adj2" fmla="val 1481788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Shape 2624">
            <a:extLst>
              <a:ext uri="{FF2B5EF4-FFF2-40B4-BE49-F238E27FC236}">
                <a16:creationId xmlns:a16="http://schemas.microsoft.com/office/drawing/2014/main" xmlns="" id="{1608C0E3-318E-7343-827F-67A49D608B3F}"/>
              </a:ext>
            </a:extLst>
          </p:cNvPr>
          <p:cNvSpPr/>
          <p:nvPr/>
        </p:nvSpPr>
        <p:spPr>
          <a:xfrm>
            <a:off x="1114349" y="5895474"/>
            <a:ext cx="1925060" cy="1925052"/>
          </a:xfrm>
          <a:custGeom>
            <a:avLst/>
            <a:gdLst/>
            <a:ahLst/>
            <a:cxnLst>
              <a:cxn ang="0">
                <a:pos x="wd2" y="hd2"/>
              </a:cxn>
              <a:cxn ang="5400000">
                <a:pos x="wd2" y="hd2"/>
              </a:cxn>
              <a:cxn ang="10800000">
                <a:pos x="wd2" y="hd2"/>
              </a:cxn>
              <a:cxn ang="16200000">
                <a:pos x="wd2" y="hd2"/>
              </a:cxn>
            </a:cxnLst>
            <a:rect l="0" t="0" r="r" b="b"/>
            <a:pathLst>
              <a:path w="21600" h="21600" extrusionOk="0">
                <a:moveTo>
                  <a:pt x="982" y="6873"/>
                </a:moveTo>
                <a:lnTo>
                  <a:pt x="20618" y="6873"/>
                </a:lnTo>
                <a:lnTo>
                  <a:pt x="20618" y="7855"/>
                </a:lnTo>
                <a:lnTo>
                  <a:pt x="982" y="7855"/>
                </a:lnTo>
                <a:cubicBezTo>
                  <a:pt x="982" y="7855"/>
                  <a:pt x="982" y="6873"/>
                  <a:pt x="982" y="6873"/>
                </a:cubicBezTo>
                <a:close/>
                <a:moveTo>
                  <a:pt x="16691" y="8836"/>
                </a:moveTo>
                <a:lnTo>
                  <a:pt x="18655" y="8836"/>
                </a:lnTo>
                <a:lnTo>
                  <a:pt x="18655" y="17673"/>
                </a:lnTo>
                <a:lnTo>
                  <a:pt x="16691" y="17673"/>
                </a:lnTo>
                <a:cubicBezTo>
                  <a:pt x="16691" y="17673"/>
                  <a:pt x="16691" y="8836"/>
                  <a:pt x="16691" y="8836"/>
                </a:cubicBezTo>
                <a:close/>
                <a:moveTo>
                  <a:pt x="13745" y="8836"/>
                </a:moveTo>
                <a:lnTo>
                  <a:pt x="15709" y="8836"/>
                </a:lnTo>
                <a:lnTo>
                  <a:pt x="15709" y="17673"/>
                </a:lnTo>
                <a:lnTo>
                  <a:pt x="13745" y="17673"/>
                </a:lnTo>
                <a:cubicBezTo>
                  <a:pt x="13745" y="17673"/>
                  <a:pt x="13745" y="8836"/>
                  <a:pt x="13745" y="8836"/>
                </a:cubicBezTo>
                <a:close/>
                <a:moveTo>
                  <a:pt x="8836" y="8836"/>
                </a:moveTo>
                <a:lnTo>
                  <a:pt x="12764" y="8836"/>
                </a:lnTo>
                <a:lnTo>
                  <a:pt x="12764" y="17673"/>
                </a:lnTo>
                <a:lnTo>
                  <a:pt x="8836" y="17673"/>
                </a:lnTo>
                <a:cubicBezTo>
                  <a:pt x="8836" y="17673"/>
                  <a:pt x="8836" y="8836"/>
                  <a:pt x="8836" y="8836"/>
                </a:cubicBezTo>
                <a:close/>
                <a:moveTo>
                  <a:pt x="5891" y="8836"/>
                </a:moveTo>
                <a:lnTo>
                  <a:pt x="7855" y="8836"/>
                </a:lnTo>
                <a:lnTo>
                  <a:pt x="7855" y="17673"/>
                </a:lnTo>
                <a:lnTo>
                  <a:pt x="5891" y="17673"/>
                </a:lnTo>
                <a:cubicBezTo>
                  <a:pt x="5891" y="17673"/>
                  <a:pt x="5891" y="8836"/>
                  <a:pt x="5891" y="8836"/>
                </a:cubicBezTo>
                <a:close/>
                <a:moveTo>
                  <a:pt x="2945" y="8836"/>
                </a:moveTo>
                <a:lnTo>
                  <a:pt x="4909" y="8836"/>
                </a:lnTo>
                <a:lnTo>
                  <a:pt x="4909" y="17673"/>
                </a:lnTo>
                <a:lnTo>
                  <a:pt x="2945" y="17673"/>
                </a:lnTo>
                <a:cubicBezTo>
                  <a:pt x="2945" y="17673"/>
                  <a:pt x="2945" y="8836"/>
                  <a:pt x="2945" y="8836"/>
                </a:cubicBezTo>
                <a:close/>
                <a:moveTo>
                  <a:pt x="19773" y="18655"/>
                </a:moveTo>
                <a:lnTo>
                  <a:pt x="20428" y="20618"/>
                </a:lnTo>
                <a:lnTo>
                  <a:pt x="1172" y="20618"/>
                </a:lnTo>
                <a:lnTo>
                  <a:pt x="1827" y="18655"/>
                </a:lnTo>
                <a:cubicBezTo>
                  <a:pt x="1827" y="18655"/>
                  <a:pt x="19773" y="18655"/>
                  <a:pt x="19773" y="18655"/>
                </a:cubicBezTo>
                <a:close/>
                <a:moveTo>
                  <a:pt x="10800" y="1056"/>
                </a:moveTo>
                <a:lnTo>
                  <a:pt x="19261" y="5891"/>
                </a:lnTo>
                <a:lnTo>
                  <a:pt x="2339" y="5891"/>
                </a:lnTo>
                <a:cubicBezTo>
                  <a:pt x="2339" y="5891"/>
                  <a:pt x="10800" y="1056"/>
                  <a:pt x="10800" y="1056"/>
                </a:cubicBezTo>
                <a:close/>
                <a:moveTo>
                  <a:pt x="21109" y="8836"/>
                </a:moveTo>
                <a:cubicBezTo>
                  <a:pt x="21380" y="8836"/>
                  <a:pt x="21600" y="8617"/>
                  <a:pt x="21600" y="8345"/>
                </a:cubicBezTo>
                <a:lnTo>
                  <a:pt x="21600" y="6382"/>
                </a:lnTo>
                <a:cubicBezTo>
                  <a:pt x="21600" y="6200"/>
                  <a:pt x="21496" y="6047"/>
                  <a:pt x="21349" y="5963"/>
                </a:cubicBezTo>
                <a:lnTo>
                  <a:pt x="21353" y="5956"/>
                </a:lnTo>
                <a:lnTo>
                  <a:pt x="11044" y="65"/>
                </a:lnTo>
                <a:lnTo>
                  <a:pt x="11040" y="72"/>
                </a:lnTo>
                <a:cubicBezTo>
                  <a:pt x="10968" y="30"/>
                  <a:pt x="10889" y="0"/>
                  <a:pt x="10800" y="0"/>
                </a:cubicBezTo>
                <a:cubicBezTo>
                  <a:pt x="10711" y="0"/>
                  <a:pt x="10632" y="30"/>
                  <a:pt x="10560" y="72"/>
                </a:cubicBezTo>
                <a:lnTo>
                  <a:pt x="10556" y="65"/>
                </a:lnTo>
                <a:lnTo>
                  <a:pt x="247" y="5956"/>
                </a:lnTo>
                <a:lnTo>
                  <a:pt x="251" y="5963"/>
                </a:lnTo>
                <a:cubicBezTo>
                  <a:pt x="104" y="6047"/>
                  <a:pt x="0" y="6200"/>
                  <a:pt x="0" y="6382"/>
                </a:cubicBezTo>
                <a:lnTo>
                  <a:pt x="0" y="8345"/>
                </a:lnTo>
                <a:cubicBezTo>
                  <a:pt x="0" y="8617"/>
                  <a:pt x="220" y="8836"/>
                  <a:pt x="491" y="8836"/>
                </a:cubicBezTo>
                <a:lnTo>
                  <a:pt x="1964" y="8836"/>
                </a:lnTo>
                <a:lnTo>
                  <a:pt x="1964" y="17673"/>
                </a:lnTo>
                <a:lnTo>
                  <a:pt x="1473" y="17673"/>
                </a:lnTo>
                <a:cubicBezTo>
                  <a:pt x="1256" y="17673"/>
                  <a:pt x="1078" y="17816"/>
                  <a:pt x="1013" y="18010"/>
                </a:cubicBezTo>
                <a:lnTo>
                  <a:pt x="1007" y="18009"/>
                </a:lnTo>
                <a:lnTo>
                  <a:pt x="25" y="20954"/>
                </a:lnTo>
                <a:lnTo>
                  <a:pt x="31" y="20955"/>
                </a:lnTo>
                <a:cubicBezTo>
                  <a:pt x="14" y="21005"/>
                  <a:pt x="0" y="21055"/>
                  <a:pt x="0" y="21109"/>
                </a:cubicBezTo>
                <a:cubicBezTo>
                  <a:pt x="0" y="21381"/>
                  <a:pt x="220" y="21600"/>
                  <a:pt x="491" y="21600"/>
                </a:cubicBezTo>
                <a:lnTo>
                  <a:pt x="21109" y="21600"/>
                </a:lnTo>
                <a:cubicBezTo>
                  <a:pt x="21380" y="21600"/>
                  <a:pt x="21600" y="21381"/>
                  <a:pt x="21600" y="21109"/>
                </a:cubicBezTo>
                <a:cubicBezTo>
                  <a:pt x="21600" y="21055"/>
                  <a:pt x="21586" y="21005"/>
                  <a:pt x="21569" y="20955"/>
                </a:cubicBezTo>
                <a:lnTo>
                  <a:pt x="21575" y="20954"/>
                </a:lnTo>
                <a:lnTo>
                  <a:pt x="20593" y="18009"/>
                </a:lnTo>
                <a:lnTo>
                  <a:pt x="20587" y="18010"/>
                </a:lnTo>
                <a:cubicBezTo>
                  <a:pt x="20522" y="17816"/>
                  <a:pt x="20344" y="17673"/>
                  <a:pt x="20127" y="17673"/>
                </a:cubicBezTo>
                <a:lnTo>
                  <a:pt x="19636" y="17673"/>
                </a:lnTo>
                <a:lnTo>
                  <a:pt x="19636" y="8836"/>
                </a:lnTo>
                <a:cubicBezTo>
                  <a:pt x="19636" y="8836"/>
                  <a:pt x="21109" y="8836"/>
                  <a:pt x="21109" y="8836"/>
                </a:cubicBezTo>
                <a:close/>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Tree>
    <p:extLst>
      <p:ext uri="{BB962C8B-B14F-4D97-AF65-F5344CB8AC3E}">
        <p14:creationId xmlns:p14="http://schemas.microsoft.com/office/powerpoint/2010/main" val="6439382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xmlns="" id="{6F86B041-762D-CF4C-A110-E3C2741217B3}"/>
              </a:ext>
            </a:extLst>
          </p:cNvPr>
          <p:cNvSpPr/>
          <p:nvPr/>
        </p:nvSpPr>
        <p:spPr>
          <a:xfrm flipH="1">
            <a:off x="1" y="0"/>
            <a:ext cx="4405744" cy="1371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xmlns="" id="{F20BA30A-3588-2A4F-BD5B-A49943151565}"/>
              </a:ext>
            </a:extLst>
          </p:cNvPr>
          <p:cNvSpPr txBox="1"/>
          <p:nvPr/>
        </p:nvSpPr>
        <p:spPr>
          <a:xfrm>
            <a:off x="6096394" y="1694192"/>
            <a:ext cx="13171320" cy="1107996"/>
          </a:xfrm>
          <a:prstGeom prst="rect">
            <a:avLst/>
          </a:prstGeom>
          <a:noFill/>
        </p:spPr>
        <p:txBody>
          <a:bodyPr wrap="square" rtlCol="0">
            <a:spAutoFit/>
          </a:bodyPr>
          <a:lstStyle/>
          <a:p>
            <a:r>
              <a:rPr lang="en-US" sz="6600" b="1" dirty="0">
                <a:solidFill>
                  <a:schemeClr val="tx2"/>
                </a:solidFill>
                <a:latin typeface="Roboto" panose="02000000000000000000" pitchFamily="2" charset="0"/>
                <a:ea typeface="Roboto" panose="02000000000000000000" pitchFamily="2" charset="0"/>
                <a:cs typeface="Lato" charset="0"/>
              </a:rPr>
              <a:t>A Picture Thousand Words</a:t>
            </a:r>
          </a:p>
        </p:txBody>
      </p:sp>
      <p:sp>
        <p:nvSpPr>
          <p:cNvPr id="4" name="Oval 3">
            <a:extLst>
              <a:ext uri="{FF2B5EF4-FFF2-40B4-BE49-F238E27FC236}">
                <a16:creationId xmlns:a16="http://schemas.microsoft.com/office/drawing/2014/main" xmlns="" id="{DE15359A-7C9C-6840-90A4-6DA227443F1D}"/>
              </a:ext>
            </a:extLst>
          </p:cNvPr>
          <p:cNvSpPr/>
          <p:nvPr/>
        </p:nvSpPr>
        <p:spPr>
          <a:xfrm>
            <a:off x="3586542" y="1428987"/>
            <a:ext cx="1638406" cy="163840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riangle 4">
            <a:extLst>
              <a:ext uri="{FF2B5EF4-FFF2-40B4-BE49-F238E27FC236}">
                <a16:creationId xmlns:a16="http://schemas.microsoft.com/office/drawing/2014/main" xmlns="" id="{21B25889-3175-F941-9F90-F944BB0A5E5C}"/>
              </a:ext>
            </a:extLst>
          </p:cNvPr>
          <p:cNvSpPr/>
          <p:nvPr/>
        </p:nvSpPr>
        <p:spPr>
          <a:xfrm rot="5400000">
            <a:off x="4213798" y="2009267"/>
            <a:ext cx="554300" cy="47784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8" name="Group 17">
            <a:extLst>
              <a:ext uri="{FF2B5EF4-FFF2-40B4-BE49-F238E27FC236}">
                <a16:creationId xmlns:a16="http://schemas.microsoft.com/office/drawing/2014/main" xmlns="" id="{78544D21-431A-B747-86A4-8BB6F8876D1A}"/>
              </a:ext>
            </a:extLst>
          </p:cNvPr>
          <p:cNvGrpSpPr/>
          <p:nvPr/>
        </p:nvGrpSpPr>
        <p:grpSpPr>
          <a:xfrm>
            <a:off x="6096394" y="3587501"/>
            <a:ext cx="16467681" cy="1354217"/>
            <a:chOff x="8243447" y="10156965"/>
            <a:chExt cx="16467681" cy="1354217"/>
          </a:xfrm>
        </p:grpSpPr>
        <p:sp>
          <p:nvSpPr>
            <p:cNvPr id="22" name="Rectangle 21">
              <a:extLst>
                <a:ext uri="{FF2B5EF4-FFF2-40B4-BE49-F238E27FC236}">
                  <a16:creationId xmlns:a16="http://schemas.microsoft.com/office/drawing/2014/main" xmlns="" id="{517D8E76-3D43-414A-89BE-799C4E0CD0D3}"/>
                </a:ext>
              </a:extLst>
            </p:cNvPr>
            <p:cNvSpPr/>
            <p:nvPr/>
          </p:nvSpPr>
          <p:spPr>
            <a:xfrm>
              <a:off x="8243447" y="10156965"/>
              <a:ext cx="15479981" cy="646331"/>
            </a:xfrm>
            <a:prstGeom prst="rect">
              <a:avLst/>
            </a:prstGeom>
          </p:spPr>
          <p:txBody>
            <a:bodyPr wrap="square">
              <a:spAutoFit/>
            </a:bodyPr>
            <a:lstStyle/>
            <a:p>
              <a:r>
                <a:rPr lang="en-US" b="1" dirty="0">
                  <a:solidFill>
                    <a:schemeClr val="tx2"/>
                  </a:solidFill>
                  <a:latin typeface="Roboto" panose="02000000000000000000" pitchFamily="2" charset="0"/>
                  <a:ea typeface="Roboto" panose="02000000000000000000" pitchFamily="2" charset="0"/>
                  <a:cs typeface="Lato" charset="0"/>
                </a:rPr>
                <a:t>To be successful, marketers should understand the life cycle of a product. </a:t>
              </a:r>
            </a:p>
          </p:txBody>
        </p:sp>
        <p:sp>
          <p:nvSpPr>
            <p:cNvPr id="25" name="Rectangle 24">
              <a:extLst>
                <a:ext uri="{FF2B5EF4-FFF2-40B4-BE49-F238E27FC236}">
                  <a16:creationId xmlns:a16="http://schemas.microsoft.com/office/drawing/2014/main" xmlns="" id="{43E46A50-6BEC-9E44-A86A-6D60A1C4A15F}"/>
                </a:ext>
              </a:extLst>
            </p:cNvPr>
            <p:cNvSpPr/>
            <p:nvPr/>
          </p:nvSpPr>
          <p:spPr>
            <a:xfrm>
              <a:off x="8269755" y="10987962"/>
              <a:ext cx="16441373" cy="523220"/>
            </a:xfrm>
            <a:prstGeom prst="rect">
              <a:avLst/>
            </a:prstGeom>
          </p:spPr>
          <p:txBody>
            <a:bodyPr wrap="square">
              <a:spAutoFit/>
            </a:bodyPr>
            <a:lstStyle/>
            <a:p>
              <a:r>
                <a:rPr lang="en-US" sz="2800" dirty="0">
                  <a:latin typeface="Roboto Light" panose="02000000000000000000" pitchFamily="2" charset="0"/>
                  <a:ea typeface="Roboto Light" panose="02000000000000000000" pitchFamily="2" charset="0"/>
                  <a:cs typeface="Lato" charset="0"/>
                </a:rPr>
                <a:t>And business executives should have a plan for dealing with products at every stage of their life cycles. </a:t>
              </a:r>
            </a:p>
          </p:txBody>
        </p:sp>
      </p:grpSp>
      <p:pic>
        <p:nvPicPr>
          <p:cNvPr id="2" name="Picture Placeholder 1"/>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l="7144" t="44741" r="15549" b="8878"/>
          <a:stretch/>
        </p:blipFill>
        <p:spPr/>
      </p:pic>
    </p:spTree>
    <p:extLst>
      <p:ext uri="{BB962C8B-B14F-4D97-AF65-F5344CB8AC3E}">
        <p14:creationId xmlns:p14="http://schemas.microsoft.com/office/powerpoint/2010/main" val="13016604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12490" b="12490"/>
          <a:stretch>
            <a:fillRect/>
          </a:stretch>
        </p:blipFill>
        <p:spPr/>
      </p:pic>
      <p:sp>
        <p:nvSpPr>
          <p:cNvPr id="20" name="Rectangle 19">
            <a:extLst>
              <a:ext uri="{FF2B5EF4-FFF2-40B4-BE49-F238E27FC236}">
                <a16:creationId xmlns:a16="http://schemas.microsoft.com/office/drawing/2014/main" xmlns="" id="{6F86B041-762D-CF4C-A110-E3C2741217B3}"/>
              </a:ext>
            </a:extLst>
          </p:cNvPr>
          <p:cNvSpPr/>
          <p:nvPr/>
        </p:nvSpPr>
        <p:spPr>
          <a:xfrm rot="5400000" flipH="1">
            <a:off x="12188825" y="-7783080"/>
            <a:ext cx="4405744" cy="199719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xmlns="" id="{F20BA30A-3588-2A4F-BD5B-A49943151565}"/>
              </a:ext>
            </a:extLst>
          </p:cNvPr>
          <p:cNvSpPr txBox="1"/>
          <p:nvPr/>
        </p:nvSpPr>
        <p:spPr>
          <a:xfrm>
            <a:off x="6096394" y="1694192"/>
            <a:ext cx="13171320" cy="1107996"/>
          </a:xfrm>
          <a:prstGeom prst="rect">
            <a:avLst/>
          </a:prstGeom>
          <a:noFill/>
        </p:spPr>
        <p:txBody>
          <a:bodyPr wrap="square" rtlCol="0">
            <a:spAutoFit/>
          </a:bodyPr>
          <a:lstStyle/>
          <a:p>
            <a:r>
              <a:rPr lang="en-US" sz="6600" b="1" dirty="0">
                <a:solidFill>
                  <a:schemeClr val="bg1"/>
                </a:solidFill>
                <a:latin typeface="Roboto" panose="02000000000000000000" pitchFamily="2" charset="0"/>
                <a:ea typeface="Roboto" panose="02000000000000000000" pitchFamily="2" charset="0"/>
                <a:cs typeface="Lato" charset="0"/>
              </a:rPr>
              <a:t>What Big Impact? Use Big Image</a:t>
            </a:r>
          </a:p>
        </p:txBody>
      </p:sp>
      <p:sp>
        <p:nvSpPr>
          <p:cNvPr id="4" name="Oval 3">
            <a:extLst>
              <a:ext uri="{FF2B5EF4-FFF2-40B4-BE49-F238E27FC236}">
                <a16:creationId xmlns:a16="http://schemas.microsoft.com/office/drawing/2014/main" xmlns="" id="{DE15359A-7C9C-6840-90A4-6DA227443F1D}"/>
              </a:ext>
            </a:extLst>
          </p:cNvPr>
          <p:cNvSpPr/>
          <p:nvPr/>
        </p:nvSpPr>
        <p:spPr>
          <a:xfrm>
            <a:off x="3586542" y="1428987"/>
            <a:ext cx="1638406" cy="163840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riangle 4">
            <a:extLst>
              <a:ext uri="{FF2B5EF4-FFF2-40B4-BE49-F238E27FC236}">
                <a16:creationId xmlns:a16="http://schemas.microsoft.com/office/drawing/2014/main" xmlns="" id="{21B25889-3175-F941-9F90-F944BB0A5E5C}"/>
              </a:ext>
            </a:extLst>
          </p:cNvPr>
          <p:cNvSpPr/>
          <p:nvPr/>
        </p:nvSpPr>
        <p:spPr>
          <a:xfrm rot="5400000">
            <a:off x="4213798" y="2009267"/>
            <a:ext cx="554300" cy="47784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847513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xmlns="" id="{6F86B041-762D-CF4C-A110-E3C2741217B3}"/>
              </a:ext>
            </a:extLst>
          </p:cNvPr>
          <p:cNvSpPr/>
          <p:nvPr/>
        </p:nvSpPr>
        <p:spPr>
          <a:xfrm flipH="1">
            <a:off x="1" y="0"/>
            <a:ext cx="4405744" cy="1371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xmlns="" id="{F20BA30A-3588-2A4F-BD5B-A49943151565}"/>
              </a:ext>
            </a:extLst>
          </p:cNvPr>
          <p:cNvSpPr txBox="1"/>
          <p:nvPr/>
        </p:nvSpPr>
        <p:spPr>
          <a:xfrm>
            <a:off x="6096394" y="1694192"/>
            <a:ext cx="13171320" cy="1107996"/>
          </a:xfrm>
          <a:prstGeom prst="rect">
            <a:avLst/>
          </a:prstGeom>
          <a:noFill/>
        </p:spPr>
        <p:txBody>
          <a:bodyPr wrap="square" rtlCol="0">
            <a:spAutoFit/>
          </a:bodyPr>
          <a:lstStyle/>
          <a:p>
            <a:r>
              <a:rPr lang="en-US" sz="6600" b="1" dirty="0">
                <a:solidFill>
                  <a:schemeClr val="tx2"/>
                </a:solidFill>
                <a:latin typeface="Roboto" panose="02000000000000000000" pitchFamily="2" charset="0"/>
                <a:ea typeface="Roboto" panose="02000000000000000000" pitchFamily="2" charset="0"/>
                <a:cs typeface="Lato" charset="0"/>
              </a:rPr>
              <a:t>Use Charts To Explain Ideas</a:t>
            </a:r>
          </a:p>
        </p:txBody>
      </p:sp>
      <p:sp>
        <p:nvSpPr>
          <p:cNvPr id="4" name="Oval 3">
            <a:extLst>
              <a:ext uri="{FF2B5EF4-FFF2-40B4-BE49-F238E27FC236}">
                <a16:creationId xmlns:a16="http://schemas.microsoft.com/office/drawing/2014/main" xmlns="" id="{DE15359A-7C9C-6840-90A4-6DA227443F1D}"/>
              </a:ext>
            </a:extLst>
          </p:cNvPr>
          <p:cNvSpPr/>
          <p:nvPr/>
        </p:nvSpPr>
        <p:spPr>
          <a:xfrm>
            <a:off x="3586542" y="1428987"/>
            <a:ext cx="1638406" cy="163840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riangle 4">
            <a:extLst>
              <a:ext uri="{FF2B5EF4-FFF2-40B4-BE49-F238E27FC236}">
                <a16:creationId xmlns:a16="http://schemas.microsoft.com/office/drawing/2014/main" xmlns="" id="{21B25889-3175-F941-9F90-F944BB0A5E5C}"/>
              </a:ext>
            </a:extLst>
          </p:cNvPr>
          <p:cNvSpPr/>
          <p:nvPr/>
        </p:nvSpPr>
        <p:spPr>
          <a:xfrm rot="5400000">
            <a:off x="4213798" y="2009267"/>
            <a:ext cx="554300" cy="47784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6">
            <a:extLst>
              <a:ext uri="{FF2B5EF4-FFF2-40B4-BE49-F238E27FC236}">
                <a16:creationId xmlns:a16="http://schemas.microsoft.com/office/drawing/2014/main" xmlns="" id="{9299EFFB-4143-354C-B545-F95BA709CDA8}"/>
              </a:ext>
            </a:extLst>
          </p:cNvPr>
          <p:cNvGrpSpPr/>
          <p:nvPr/>
        </p:nvGrpSpPr>
        <p:grpSpPr>
          <a:xfrm>
            <a:off x="6096394" y="5539955"/>
            <a:ext cx="16130000" cy="4288087"/>
            <a:chOff x="1379930" y="5065822"/>
            <a:chExt cx="16130000" cy="4288087"/>
          </a:xfrm>
        </p:grpSpPr>
        <p:grpSp>
          <p:nvGrpSpPr>
            <p:cNvPr id="67" name="Group 66">
              <a:extLst>
                <a:ext uri="{FF2B5EF4-FFF2-40B4-BE49-F238E27FC236}">
                  <a16:creationId xmlns:a16="http://schemas.microsoft.com/office/drawing/2014/main" xmlns="" id="{B61A009D-BBD2-5845-B4DD-5E470951AA29}"/>
                </a:ext>
              </a:extLst>
            </p:cNvPr>
            <p:cNvGrpSpPr/>
            <p:nvPr/>
          </p:nvGrpSpPr>
          <p:grpSpPr>
            <a:xfrm>
              <a:off x="1379930" y="5065822"/>
              <a:ext cx="5186360" cy="4288087"/>
              <a:chOff x="1517808" y="5192752"/>
              <a:chExt cx="6107357" cy="5049568"/>
            </a:xfrm>
          </p:grpSpPr>
          <p:sp>
            <p:nvSpPr>
              <p:cNvPr id="77" name="Right Arrow 76">
                <a:extLst>
                  <a:ext uri="{FF2B5EF4-FFF2-40B4-BE49-F238E27FC236}">
                    <a16:creationId xmlns:a16="http://schemas.microsoft.com/office/drawing/2014/main" xmlns="" id="{815ED91B-10E6-C548-ABB4-DF87771B5F51}"/>
                  </a:ext>
                </a:extLst>
              </p:cNvPr>
              <p:cNvSpPr/>
              <p:nvPr/>
            </p:nvSpPr>
            <p:spPr>
              <a:xfrm>
                <a:off x="2927265" y="5192752"/>
                <a:ext cx="4697900" cy="5049568"/>
              </a:xfrm>
              <a:prstGeom prst="rightArrow">
                <a:avLst>
                  <a:gd name="adj1" fmla="val 68911"/>
                  <a:gd name="adj2" fmla="val 50000"/>
                </a:avLst>
              </a:prstGeom>
              <a:solidFill>
                <a:srgbClr val="EFF1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Oval 77">
                <a:extLst>
                  <a:ext uri="{FF2B5EF4-FFF2-40B4-BE49-F238E27FC236}">
                    <a16:creationId xmlns:a16="http://schemas.microsoft.com/office/drawing/2014/main" xmlns="" id="{75C6E752-C60A-104C-A10B-EC5650E4FCFA}"/>
                  </a:ext>
                </a:extLst>
              </p:cNvPr>
              <p:cNvSpPr/>
              <p:nvPr/>
            </p:nvSpPr>
            <p:spPr>
              <a:xfrm>
                <a:off x="1517808" y="6238821"/>
                <a:ext cx="2957430" cy="2957430"/>
              </a:xfrm>
              <a:prstGeom prst="ellipse">
                <a:avLst/>
              </a:prstGeom>
              <a:solidFill>
                <a:schemeClr val="accent1"/>
              </a:solid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8" name="Group 67">
              <a:extLst>
                <a:ext uri="{FF2B5EF4-FFF2-40B4-BE49-F238E27FC236}">
                  <a16:creationId xmlns:a16="http://schemas.microsoft.com/office/drawing/2014/main" xmlns="" id="{DF90AEED-B4C0-5040-A2C7-57887A5DD1A8}"/>
                </a:ext>
              </a:extLst>
            </p:cNvPr>
            <p:cNvGrpSpPr/>
            <p:nvPr/>
          </p:nvGrpSpPr>
          <p:grpSpPr>
            <a:xfrm>
              <a:off x="6843875" y="5065822"/>
              <a:ext cx="5186360" cy="4288087"/>
              <a:chOff x="1517808" y="5192752"/>
              <a:chExt cx="6107357" cy="5049568"/>
            </a:xfrm>
          </p:grpSpPr>
          <p:sp>
            <p:nvSpPr>
              <p:cNvPr id="75" name="Right Arrow 74">
                <a:extLst>
                  <a:ext uri="{FF2B5EF4-FFF2-40B4-BE49-F238E27FC236}">
                    <a16:creationId xmlns:a16="http://schemas.microsoft.com/office/drawing/2014/main" xmlns="" id="{55F61DAB-4859-0347-89F6-D3F6314C70B3}"/>
                  </a:ext>
                </a:extLst>
              </p:cNvPr>
              <p:cNvSpPr/>
              <p:nvPr/>
            </p:nvSpPr>
            <p:spPr>
              <a:xfrm>
                <a:off x="2927265" y="5192752"/>
                <a:ext cx="4697900" cy="5049568"/>
              </a:xfrm>
              <a:prstGeom prst="rightArrow">
                <a:avLst>
                  <a:gd name="adj1" fmla="val 68911"/>
                  <a:gd name="adj2" fmla="val 50000"/>
                </a:avLst>
              </a:prstGeom>
              <a:solidFill>
                <a:srgbClr val="EFF1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Oval 75">
                <a:extLst>
                  <a:ext uri="{FF2B5EF4-FFF2-40B4-BE49-F238E27FC236}">
                    <a16:creationId xmlns:a16="http://schemas.microsoft.com/office/drawing/2014/main" xmlns="" id="{FD8C6754-16F9-D24F-8685-47385005D8F1}"/>
                  </a:ext>
                </a:extLst>
              </p:cNvPr>
              <p:cNvSpPr/>
              <p:nvPr/>
            </p:nvSpPr>
            <p:spPr>
              <a:xfrm>
                <a:off x="1517808" y="6238821"/>
                <a:ext cx="2957430" cy="2957430"/>
              </a:xfrm>
              <a:prstGeom prst="ellipse">
                <a:avLst/>
              </a:prstGeom>
              <a:solidFill>
                <a:schemeClr val="accent2"/>
              </a:solid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9" name="Group 68">
              <a:extLst>
                <a:ext uri="{FF2B5EF4-FFF2-40B4-BE49-F238E27FC236}">
                  <a16:creationId xmlns:a16="http://schemas.microsoft.com/office/drawing/2014/main" xmlns="" id="{85D7C929-0DE6-824D-88A3-BD6A7173773C}"/>
                </a:ext>
              </a:extLst>
            </p:cNvPr>
            <p:cNvGrpSpPr/>
            <p:nvPr/>
          </p:nvGrpSpPr>
          <p:grpSpPr>
            <a:xfrm>
              <a:off x="12323570" y="5065822"/>
              <a:ext cx="5186360" cy="4288087"/>
              <a:chOff x="1517808" y="5192752"/>
              <a:chExt cx="6107357" cy="5049568"/>
            </a:xfrm>
          </p:grpSpPr>
          <p:sp>
            <p:nvSpPr>
              <p:cNvPr id="73" name="Right Arrow 72">
                <a:extLst>
                  <a:ext uri="{FF2B5EF4-FFF2-40B4-BE49-F238E27FC236}">
                    <a16:creationId xmlns:a16="http://schemas.microsoft.com/office/drawing/2014/main" xmlns="" id="{CD0F53EC-A4B7-4040-923D-EC35FF172B50}"/>
                  </a:ext>
                </a:extLst>
              </p:cNvPr>
              <p:cNvSpPr/>
              <p:nvPr/>
            </p:nvSpPr>
            <p:spPr>
              <a:xfrm>
                <a:off x="2927265" y="5192752"/>
                <a:ext cx="4697900" cy="5049568"/>
              </a:xfrm>
              <a:prstGeom prst="rightArrow">
                <a:avLst>
                  <a:gd name="adj1" fmla="val 68911"/>
                  <a:gd name="adj2" fmla="val 50000"/>
                </a:avLst>
              </a:prstGeom>
              <a:solidFill>
                <a:srgbClr val="EFF1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Oval 73">
                <a:extLst>
                  <a:ext uri="{FF2B5EF4-FFF2-40B4-BE49-F238E27FC236}">
                    <a16:creationId xmlns:a16="http://schemas.microsoft.com/office/drawing/2014/main" xmlns="" id="{7C9B6CF2-6763-3E4A-8817-468703EB62DA}"/>
                  </a:ext>
                </a:extLst>
              </p:cNvPr>
              <p:cNvSpPr/>
              <p:nvPr/>
            </p:nvSpPr>
            <p:spPr>
              <a:xfrm>
                <a:off x="1517808" y="6238821"/>
                <a:ext cx="2957430" cy="2957430"/>
              </a:xfrm>
              <a:prstGeom prst="ellipse">
                <a:avLst/>
              </a:prstGeom>
              <a:solidFill>
                <a:schemeClr val="accent3"/>
              </a:solid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80" name="TextBox 79">
            <a:extLst>
              <a:ext uri="{FF2B5EF4-FFF2-40B4-BE49-F238E27FC236}">
                <a16:creationId xmlns:a16="http://schemas.microsoft.com/office/drawing/2014/main" xmlns="" id="{38758CE9-FABB-9345-8892-AC354AFA462B}"/>
              </a:ext>
            </a:extLst>
          </p:cNvPr>
          <p:cNvSpPr txBox="1"/>
          <p:nvPr/>
        </p:nvSpPr>
        <p:spPr>
          <a:xfrm>
            <a:off x="6488454" y="7022278"/>
            <a:ext cx="1727326" cy="1323439"/>
          </a:xfrm>
          <a:prstGeom prst="rect">
            <a:avLst/>
          </a:prstGeom>
          <a:noFill/>
        </p:spPr>
        <p:txBody>
          <a:bodyPr wrap="square" rtlCol="0">
            <a:spAutoFit/>
          </a:bodyPr>
          <a:lstStyle/>
          <a:p>
            <a:pPr algn="ctr"/>
            <a:r>
              <a:rPr lang="en-US" sz="8000" b="1" dirty="0">
                <a:solidFill>
                  <a:schemeClr val="bg1"/>
                </a:solidFill>
                <a:latin typeface="Roboto" panose="02000000000000000000" pitchFamily="2" charset="0"/>
                <a:ea typeface="Roboto" panose="02000000000000000000" pitchFamily="2" charset="0"/>
                <a:cs typeface="Lato" charset="0"/>
              </a:rPr>
              <a:t>A</a:t>
            </a:r>
          </a:p>
        </p:txBody>
      </p:sp>
      <p:sp>
        <p:nvSpPr>
          <p:cNvPr id="81" name="TextBox 80">
            <a:extLst>
              <a:ext uri="{FF2B5EF4-FFF2-40B4-BE49-F238E27FC236}">
                <a16:creationId xmlns:a16="http://schemas.microsoft.com/office/drawing/2014/main" xmlns="" id="{2C9176E4-35F2-9648-9119-2636B28A88B1}"/>
              </a:ext>
            </a:extLst>
          </p:cNvPr>
          <p:cNvSpPr txBox="1"/>
          <p:nvPr/>
        </p:nvSpPr>
        <p:spPr>
          <a:xfrm>
            <a:off x="11974854" y="7022278"/>
            <a:ext cx="1727326" cy="1323439"/>
          </a:xfrm>
          <a:prstGeom prst="rect">
            <a:avLst/>
          </a:prstGeom>
          <a:noFill/>
        </p:spPr>
        <p:txBody>
          <a:bodyPr wrap="square" rtlCol="0">
            <a:spAutoFit/>
          </a:bodyPr>
          <a:lstStyle/>
          <a:p>
            <a:pPr algn="ctr"/>
            <a:r>
              <a:rPr lang="en-US" sz="8000" b="1" dirty="0">
                <a:solidFill>
                  <a:schemeClr val="bg1"/>
                </a:solidFill>
                <a:latin typeface="Roboto" panose="02000000000000000000" pitchFamily="2" charset="0"/>
                <a:ea typeface="Roboto" panose="02000000000000000000" pitchFamily="2" charset="0"/>
                <a:cs typeface="Lato" charset="0"/>
              </a:rPr>
              <a:t>B</a:t>
            </a:r>
          </a:p>
        </p:txBody>
      </p:sp>
      <p:sp>
        <p:nvSpPr>
          <p:cNvPr id="82" name="TextBox 81">
            <a:extLst>
              <a:ext uri="{FF2B5EF4-FFF2-40B4-BE49-F238E27FC236}">
                <a16:creationId xmlns:a16="http://schemas.microsoft.com/office/drawing/2014/main" xmlns="" id="{F86B1785-0C6D-9947-93B6-6D5DE8CBE191}"/>
              </a:ext>
            </a:extLst>
          </p:cNvPr>
          <p:cNvSpPr txBox="1"/>
          <p:nvPr/>
        </p:nvSpPr>
        <p:spPr>
          <a:xfrm>
            <a:off x="17432094" y="7022278"/>
            <a:ext cx="1727326" cy="1323439"/>
          </a:xfrm>
          <a:prstGeom prst="rect">
            <a:avLst/>
          </a:prstGeom>
          <a:noFill/>
        </p:spPr>
        <p:txBody>
          <a:bodyPr wrap="square" rtlCol="0">
            <a:spAutoFit/>
          </a:bodyPr>
          <a:lstStyle/>
          <a:p>
            <a:pPr algn="ctr"/>
            <a:r>
              <a:rPr lang="en-US" sz="8000" b="1" dirty="0">
                <a:solidFill>
                  <a:schemeClr val="bg1"/>
                </a:solidFill>
                <a:latin typeface="Roboto" panose="02000000000000000000" pitchFamily="2" charset="0"/>
                <a:ea typeface="Roboto" panose="02000000000000000000" pitchFamily="2" charset="0"/>
                <a:cs typeface="Lato" charset="0"/>
              </a:rPr>
              <a:t>C</a:t>
            </a:r>
          </a:p>
        </p:txBody>
      </p:sp>
    </p:spTree>
    <p:extLst>
      <p:ext uri="{BB962C8B-B14F-4D97-AF65-F5344CB8AC3E}">
        <p14:creationId xmlns:p14="http://schemas.microsoft.com/office/powerpoint/2010/main" val="6316473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xmlns="" id="{F3C936CF-20F2-A240-8400-6C7D99B4719F}"/>
              </a:ext>
            </a:extLst>
          </p:cNvPr>
          <p:cNvSpPr/>
          <p:nvPr/>
        </p:nvSpPr>
        <p:spPr>
          <a:xfrm>
            <a:off x="6098462" y="6172660"/>
            <a:ext cx="16050338" cy="5810477"/>
          </a:xfrm>
          <a:prstGeom prst="rect">
            <a:avLst/>
          </a:prstGeom>
          <a:solidFill>
            <a:srgbClr val="EFF1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Light" panose="02000000000000000000" pitchFamily="2" charset="0"/>
              <a:ea typeface="Roboto Light" panose="02000000000000000000" pitchFamily="2" charset="0"/>
              <a:cs typeface="Lato" charset="0"/>
            </a:endParaRPr>
          </a:p>
        </p:txBody>
      </p:sp>
      <p:sp>
        <p:nvSpPr>
          <p:cNvPr id="20" name="Rectangle 19">
            <a:extLst>
              <a:ext uri="{FF2B5EF4-FFF2-40B4-BE49-F238E27FC236}">
                <a16:creationId xmlns:a16="http://schemas.microsoft.com/office/drawing/2014/main" xmlns="" id="{6F86B041-762D-CF4C-A110-E3C2741217B3}"/>
              </a:ext>
            </a:extLst>
          </p:cNvPr>
          <p:cNvSpPr/>
          <p:nvPr/>
        </p:nvSpPr>
        <p:spPr>
          <a:xfrm flipH="1">
            <a:off x="1" y="0"/>
            <a:ext cx="4405744" cy="1371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xmlns="" id="{F20BA30A-3588-2A4F-BD5B-A49943151565}"/>
              </a:ext>
            </a:extLst>
          </p:cNvPr>
          <p:cNvSpPr txBox="1"/>
          <p:nvPr/>
        </p:nvSpPr>
        <p:spPr>
          <a:xfrm>
            <a:off x="6096394" y="1694192"/>
            <a:ext cx="13171320" cy="1107996"/>
          </a:xfrm>
          <a:prstGeom prst="rect">
            <a:avLst/>
          </a:prstGeom>
          <a:noFill/>
        </p:spPr>
        <p:txBody>
          <a:bodyPr wrap="square" rtlCol="0">
            <a:spAutoFit/>
          </a:bodyPr>
          <a:lstStyle/>
          <a:p>
            <a:r>
              <a:rPr lang="en-US" sz="6600" b="1" dirty="0">
                <a:solidFill>
                  <a:schemeClr val="tx2"/>
                </a:solidFill>
                <a:latin typeface="Roboto" panose="02000000000000000000" pitchFamily="2" charset="0"/>
                <a:ea typeface="Roboto" panose="02000000000000000000" pitchFamily="2" charset="0"/>
                <a:cs typeface="Lato" charset="0"/>
              </a:rPr>
              <a:t>And Tables To Compare Data</a:t>
            </a:r>
          </a:p>
        </p:txBody>
      </p:sp>
      <p:sp>
        <p:nvSpPr>
          <p:cNvPr id="4" name="Oval 3">
            <a:extLst>
              <a:ext uri="{FF2B5EF4-FFF2-40B4-BE49-F238E27FC236}">
                <a16:creationId xmlns:a16="http://schemas.microsoft.com/office/drawing/2014/main" xmlns="" id="{DE15359A-7C9C-6840-90A4-6DA227443F1D}"/>
              </a:ext>
            </a:extLst>
          </p:cNvPr>
          <p:cNvSpPr/>
          <p:nvPr/>
        </p:nvSpPr>
        <p:spPr>
          <a:xfrm>
            <a:off x="3586542" y="1428987"/>
            <a:ext cx="1638406" cy="163840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riangle 4">
            <a:extLst>
              <a:ext uri="{FF2B5EF4-FFF2-40B4-BE49-F238E27FC236}">
                <a16:creationId xmlns:a16="http://schemas.microsoft.com/office/drawing/2014/main" xmlns="" id="{21B25889-3175-F941-9F90-F944BB0A5E5C}"/>
              </a:ext>
            </a:extLst>
          </p:cNvPr>
          <p:cNvSpPr/>
          <p:nvPr/>
        </p:nvSpPr>
        <p:spPr>
          <a:xfrm rot="5400000">
            <a:off x="4213798" y="2009267"/>
            <a:ext cx="554300" cy="47784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xmlns="" id="{7F418107-4CDE-064F-8AA0-2A074B5BB18D}"/>
              </a:ext>
            </a:extLst>
          </p:cNvPr>
          <p:cNvSpPr/>
          <p:nvPr/>
        </p:nvSpPr>
        <p:spPr>
          <a:xfrm>
            <a:off x="6096394" y="4750341"/>
            <a:ext cx="16052406" cy="121046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Light" panose="02000000000000000000" pitchFamily="2" charset="0"/>
              <a:ea typeface="Roboto Light" panose="02000000000000000000" pitchFamily="2" charset="0"/>
              <a:cs typeface="Lato" charset="0"/>
            </a:endParaRPr>
          </a:p>
        </p:txBody>
      </p:sp>
      <p:sp>
        <p:nvSpPr>
          <p:cNvPr id="22" name="TextBox 21">
            <a:extLst>
              <a:ext uri="{FF2B5EF4-FFF2-40B4-BE49-F238E27FC236}">
                <a16:creationId xmlns:a16="http://schemas.microsoft.com/office/drawing/2014/main" xmlns="" id="{265F46B8-7C0C-E542-8139-708ECC455C05}"/>
              </a:ext>
            </a:extLst>
          </p:cNvPr>
          <p:cNvSpPr txBox="1"/>
          <p:nvPr/>
        </p:nvSpPr>
        <p:spPr>
          <a:xfrm>
            <a:off x="10407963" y="5084440"/>
            <a:ext cx="3395106" cy="618118"/>
          </a:xfrm>
          <a:prstGeom prst="rect">
            <a:avLst/>
          </a:prstGeom>
          <a:noFill/>
        </p:spPr>
        <p:txBody>
          <a:bodyPr wrap="square" rtlCol="0">
            <a:spAutoFit/>
          </a:bodyPr>
          <a:lstStyle/>
          <a:p>
            <a:pPr algn="ctr">
              <a:lnSpc>
                <a:spcPts val="4080"/>
              </a:lnSpc>
            </a:pPr>
            <a:r>
              <a:rPr lang="en-US" b="1" dirty="0">
                <a:solidFill>
                  <a:schemeClr val="bg1"/>
                </a:solidFill>
                <a:latin typeface="Roboto" panose="02000000000000000000" pitchFamily="2" charset="0"/>
                <a:ea typeface="Roboto" panose="02000000000000000000" pitchFamily="2" charset="0"/>
                <a:cs typeface="Lato" charset="0"/>
              </a:rPr>
              <a:t>A</a:t>
            </a:r>
          </a:p>
        </p:txBody>
      </p:sp>
      <p:sp>
        <p:nvSpPr>
          <p:cNvPr id="23" name="TextBox 22">
            <a:extLst>
              <a:ext uri="{FF2B5EF4-FFF2-40B4-BE49-F238E27FC236}">
                <a16:creationId xmlns:a16="http://schemas.microsoft.com/office/drawing/2014/main" xmlns="" id="{1E7F0393-B55D-9549-9B7B-228F75E8ABB1}"/>
              </a:ext>
            </a:extLst>
          </p:cNvPr>
          <p:cNvSpPr txBox="1"/>
          <p:nvPr/>
        </p:nvSpPr>
        <p:spPr>
          <a:xfrm>
            <a:off x="14996568" y="5084440"/>
            <a:ext cx="2271801" cy="646331"/>
          </a:xfrm>
          <a:prstGeom prst="rect">
            <a:avLst/>
          </a:prstGeom>
          <a:noFill/>
        </p:spPr>
        <p:txBody>
          <a:bodyPr wrap="square" rtlCol="0">
            <a:spAutoFit/>
          </a:bodyPr>
          <a:lstStyle/>
          <a:p>
            <a:pPr algn="ctr"/>
            <a:r>
              <a:rPr lang="en-US" b="1" dirty="0">
                <a:solidFill>
                  <a:schemeClr val="bg1"/>
                </a:solidFill>
                <a:latin typeface="Roboto" panose="02000000000000000000" pitchFamily="2" charset="0"/>
                <a:ea typeface="Roboto" panose="02000000000000000000" pitchFamily="2" charset="0"/>
                <a:cs typeface="Lato" charset="0"/>
              </a:rPr>
              <a:t>B</a:t>
            </a:r>
          </a:p>
        </p:txBody>
      </p:sp>
      <p:grpSp>
        <p:nvGrpSpPr>
          <p:cNvPr id="24" name="Group 23">
            <a:extLst>
              <a:ext uri="{FF2B5EF4-FFF2-40B4-BE49-F238E27FC236}">
                <a16:creationId xmlns:a16="http://schemas.microsoft.com/office/drawing/2014/main" xmlns="" id="{FCCE2B42-379E-FE47-AAE1-39C2F9081470}"/>
              </a:ext>
            </a:extLst>
          </p:cNvPr>
          <p:cNvGrpSpPr/>
          <p:nvPr/>
        </p:nvGrpSpPr>
        <p:grpSpPr>
          <a:xfrm>
            <a:off x="14996568" y="6558738"/>
            <a:ext cx="2271801" cy="5069232"/>
            <a:chOff x="15851929" y="6847460"/>
            <a:chExt cx="2070414" cy="5155371"/>
          </a:xfrm>
          <a:noFill/>
        </p:grpSpPr>
        <p:sp>
          <p:nvSpPr>
            <p:cNvPr id="42" name="TextBox 41">
              <a:extLst>
                <a:ext uri="{FF2B5EF4-FFF2-40B4-BE49-F238E27FC236}">
                  <a16:creationId xmlns:a16="http://schemas.microsoft.com/office/drawing/2014/main" xmlns="" id="{2E012B99-8A7A-E842-A7FA-8B1B925D2B30}"/>
                </a:ext>
              </a:extLst>
            </p:cNvPr>
            <p:cNvSpPr txBox="1"/>
            <p:nvPr/>
          </p:nvSpPr>
          <p:spPr>
            <a:xfrm>
              <a:off x="15851929" y="6847460"/>
              <a:ext cx="2070414" cy="657314"/>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$10</a:t>
              </a:r>
            </a:p>
          </p:txBody>
        </p:sp>
        <p:sp>
          <p:nvSpPr>
            <p:cNvPr id="43" name="TextBox 42">
              <a:extLst>
                <a:ext uri="{FF2B5EF4-FFF2-40B4-BE49-F238E27FC236}">
                  <a16:creationId xmlns:a16="http://schemas.microsoft.com/office/drawing/2014/main" xmlns="" id="{F1F1B09F-6ADF-134B-BF45-E09D949F8B44}"/>
                </a:ext>
              </a:extLst>
            </p:cNvPr>
            <p:cNvSpPr txBox="1"/>
            <p:nvPr/>
          </p:nvSpPr>
          <p:spPr>
            <a:xfrm>
              <a:off x="15851929" y="8346813"/>
              <a:ext cx="2070414" cy="657314"/>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$2395</a:t>
              </a:r>
            </a:p>
          </p:txBody>
        </p:sp>
        <p:sp>
          <p:nvSpPr>
            <p:cNvPr id="44" name="TextBox 43">
              <a:extLst>
                <a:ext uri="{FF2B5EF4-FFF2-40B4-BE49-F238E27FC236}">
                  <a16:creationId xmlns:a16="http://schemas.microsoft.com/office/drawing/2014/main" xmlns="" id="{7F069FE9-C878-224E-8CE4-C3D80E452725}"/>
                </a:ext>
              </a:extLst>
            </p:cNvPr>
            <p:cNvSpPr txBox="1"/>
            <p:nvPr/>
          </p:nvSpPr>
          <p:spPr>
            <a:xfrm>
              <a:off x="15851929" y="9846165"/>
              <a:ext cx="2070414" cy="657314"/>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$7</a:t>
              </a:r>
            </a:p>
          </p:txBody>
        </p:sp>
        <p:sp>
          <p:nvSpPr>
            <p:cNvPr id="45" name="TextBox 44">
              <a:extLst>
                <a:ext uri="{FF2B5EF4-FFF2-40B4-BE49-F238E27FC236}">
                  <a16:creationId xmlns:a16="http://schemas.microsoft.com/office/drawing/2014/main" xmlns="" id="{B29CE216-8B89-AF4D-A610-34B8793261B6}"/>
                </a:ext>
              </a:extLst>
            </p:cNvPr>
            <p:cNvSpPr txBox="1"/>
            <p:nvPr/>
          </p:nvSpPr>
          <p:spPr>
            <a:xfrm>
              <a:off x="15851929" y="11345517"/>
              <a:ext cx="2070414" cy="657314"/>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$3410</a:t>
              </a:r>
            </a:p>
          </p:txBody>
        </p:sp>
      </p:grpSp>
      <p:sp>
        <p:nvSpPr>
          <p:cNvPr id="25" name="TextBox 24">
            <a:extLst>
              <a:ext uri="{FF2B5EF4-FFF2-40B4-BE49-F238E27FC236}">
                <a16:creationId xmlns:a16="http://schemas.microsoft.com/office/drawing/2014/main" xmlns="" id="{6AA246EE-3E0A-4741-AFE0-D2AB2A7E564B}"/>
              </a:ext>
            </a:extLst>
          </p:cNvPr>
          <p:cNvSpPr txBox="1"/>
          <p:nvPr/>
        </p:nvSpPr>
        <p:spPr>
          <a:xfrm>
            <a:off x="19062036" y="5084440"/>
            <a:ext cx="2271801" cy="646331"/>
          </a:xfrm>
          <a:prstGeom prst="rect">
            <a:avLst/>
          </a:prstGeom>
          <a:noFill/>
        </p:spPr>
        <p:txBody>
          <a:bodyPr wrap="square" rtlCol="0">
            <a:spAutoFit/>
          </a:bodyPr>
          <a:lstStyle/>
          <a:p>
            <a:pPr algn="ctr"/>
            <a:r>
              <a:rPr lang="en-US" b="1" dirty="0">
                <a:solidFill>
                  <a:schemeClr val="bg1"/>
                </a:solidFill>
                <a:latin typeface="Roboto" panose="02000000000000000000" pitchFamily="2" charset="0"/>
                <a:ea typeface="Roboto" panose="02000000000000000000" pitchFamily="2" charset="0"/>
                <a:cs typeface="Lato" charset="0"/>
              </a:rPr>
              <a:t>C</a:t>
            </a:r>
          </a:p>
        </p:txBody>
      </p:sp>
      <p:grpSp>
        <p:nvGrpSpPr>
          <p:cNvPr id="26" name="Group 25">
            <a:extLst>
              <a:ext uri="{FF2B5EF4-FFF2-40B4-BE49-F238E27FC236}">
                <a16:creationId xmlns:a16="http://schemas.microsoft.com/office/drawing/2014/main" xmlns="" id="{24421FC1-FEDE-D940-936E-D38BE9997D6F}"/>
              </a:ext>
            </a:extLst>
          </p:cNvPr>
          <p:cNvGrpSpPr/>
          <p:nvPr/>
        </p:nvGrpSpPr>
        <p:grpSpPr>
          <a:xfrm>
            <a:off x="19062036" y="6558738"/>
            <a:ext cx="2271801" cy="5069232"/>
            <a:chOff x="19557008" y="6847460"/>
            <a:chExt cx="2070414" cy="5155371"/>
          </a:xfrm>
          <a:noFill/>
        </p:grpSpPr>
        <p:sp>
          <p:nvSpPr>
            <p:cNvPr id="38" name="TextBox 37">
              <a:extLst>
                <a:ext uri="{FF2B5EF4-FFF2-40B4-BE49-F238E27FC236}">
                  <a16:creationId xmlns:a16="http://schemas.microsoft.com/office/drawing/2014/main" xmlns="" id="{02886B2B-4FEC-654F-B7D2-49F964EA24C7}"/>
                </a:ext>
              </a:extLst>
            </p:cNvPr>
            <p:cNvSpPr txBox="1"/>
            <p:nvPr/>
          </p:nvSpPr>
          <p:spPr>
            <a:xfrm>
              <a:off x="19557008" y="6847460"/>
              <a:ext cx="2070414" cy="657314"/>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$810</a:t>
              </a:r>
            </a:p>
          </p:txBody>
        </p:sp>
        <p:sp>
          <p:nvSpPr>
            <p:cNvPr id="39" name="TextBox 38">
              <a:extLst>
                <a:ext uri="{FF2B5EF4-FFF2-40B4-BE49-F238E27FC236}">
                  <a16:creationId xmlns:a16="http://schemas.microsoft.com/office/drawing/2014/main" xmlns="" id="{608E6B91-4C75-C04B-96C9-A52059013E82}"/>
                </a:ext>
              </a:extLst>
            </p:cNvPr>
            <p:cNvSpPr txBox="1"/>
            <p:nvPr/>
          </p:nvSpPr>
          <p:spPr>
            <a:xfrm>
              <a:off x="19557008" y="8346813"/>
              <a:ext cx="2070414" cy="657314"/>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$550</a:t>
              </a:r>
            </a:p>
          </p:txBody>
        </p:sp>
        <p:sp>
          <p:nvSpPr>
            <p:cNvPr id="40" name="TextBox 39">
              <a:extLst>
                <a:ext uri="{FF2B5EF4-FFF2-40B4-BE49-F238E27FC236}">
                  <a16:creationId xmlns:a16="http://schemas.microsoft.com/office/drawing/2014/main" xmlns="" id="{E9A2CACA-3594-4742-9B6D-E8B1FFF3BCA0}"/>
                </a:ext>
              </a:extLst>
            </p:cNvPr>
            <p:cNvSpPr txBox="1"/>
            <p:nvPr/>
          </p:nvSpPr>
          <p:spPr>
            <a:xfrm>
              <a:off x="19557008" y="9846165"/>
              <a:ext cx="2070414" cy="657314"/>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$2895</a:t>
              </a:r>
            </a:p>
          </p:txBody>
        </p:sp>
        <p:sp>
          <p:nvSpPr>
            <p:cNvPr id="41" name="TextBox 40">
              <a:extLst>
                <a:ext uri="{FF2B5EF4-FFF2-40B4-BE49-F238E27FC236}">
                  <a16:creationId xmlns:a16="http://schemas.microsoft.com/office/drawing/2014/main" xmlns="" id="{F4C32B38-8B1E-B64B-A57D-4FF04F932F33}"/>
                </a:ext>
              </a:extLst>
            </p:cNvPr>
            <p:cNvSpPr txBox="1"/>
            <p:nvPr/>
          </p:nvSpPr>
          <p:spPr>
            <a:xfrm>
              <a:off x="19557008" y="11345517"/>
              <a:ext cx="2070414" cy="657314"/>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$1060</a:t>
              </a:r>
            </a:p>
          </p:txBody>
        </p:sp>
      </p:grpSp>
      <p:grpSp>
        <p:nvGrpSpPr>
          <p:cNvPr id="27" name="Group 26">
            <a:extLst>
              <a:ext uri="{FF2B5EF4-FFF2-40B4-BE49-F238E27FC236}">
                <a16:creationId xmlns:a16="http://schemas.microsoft.com/office/drawing/2014/main" xmlns="" id="{6F03CEC3-325C-544A-B62C-45F934E9848C}"/>
              </a:ext>
            </a:extLst>
          </p:cNvPr>
          <p:cNvGrpSpPr/>
          <p:nvPr/>
        </p:nvGrpSpPr>
        <p:grpSpPr>
          <a:xfrm>
            <a:off x="10966009" y="6558738"/>
            <a:ext cx="2271801" cy="5069232"/>
            <a:chOff x="15851929" y="6847460"/>
            <a:chExt cx="2070414" cy="5155371"/>
          </a:xfrm>
          <a:noFill/>
        </p:grpSpPr>
        <p:sp>
          <p:nvSpPr>
            <p:cNvPr id="34" name="TextBox 33">
              <a:extLst>
                <a:ext uri="{FF2B5EF4-FFF2-40B4-BE49-F238E27FC236}">
                  <a16:creationId xmlns:a16="http://schemas.microsoft.com/office/drawing/2014/main" xmlns="" id="{FD1E06A0-6F27-7144-9636-EF919CEAB0E0}"/>
                </a:ext>
              </a:extLst>
            </p:cNvPr>
            <p:cNvSpPr txBox="1"/>
            <p:nvPr/>
          </p:nvSpPr>
          <p:spPr>
            <a:xfrm>
              <a:off x="15851929" y="6847460"/>
              <a:ext cx="2070414" cy="657314"/>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$10</a:t>
              </a:r>
            </a:p>
          </p:txBody>
        </p:sp>
        <p:sp>
          <p:nvSpPr>
            <p:cNvPr id="35" name="TextBox 34">
              <a:extLst>
                <a:ext uri="{FF2B5EF4-FFF2-40B4-BE49-F238E27FC236}">
                  <a16:creationId xmlns:a16="http://schemas.microsoft.com/office/drawing/2014/main" xmlns="" id="{9CD5CC15-43CC-F54A-80E4-19BE6899D558}"/>
                </a:ext>
              </a:extLst>
            </p:cNvPr>
            <p:cNvSpPr txBox="1"/>
            <p:nvPr/>
          </p:nvSpPr>
          <p:spPr>
            <a:xfrm>
              <a:off x="15851929" y="8346813"/>
              <a:ext cx="2070414" cy="657314"/>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$2395</a:t>
              </a:r>
            </a:p>
          </p:txBody>
        </p:sp>
        <p:sp>
          <p:nvSpPr>
            <p:cNvPr id="36" name="TextBox 35">
              <a:extLst>
                <a:ext uri="{FF2B5EF4-FFF2-40B4-BE49-F238E27FC236}">
                  <a16:creationId xmlns:a16="http://schemas.microsoft.com/office/drawing/2014/main" xmlns="" id="{A0D78AAB-D20F-E74F-AAEF-3A278D629493}"/>
                </a:ext>
              </a:extLst>
            </p:cNvPr>
            <p:cNvSpPr txBox="1"/>
            <p:nvPr/>
          </p:nvSpPr>
          <p:spPr>
            <a:xfrm>
              <a:off x="15851929" y="9846165"/>
              <a:ext cx="2070414" cy="657314"/>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$7</a:t>
              </a:r>
            </a:p>
          </p:txBody>
        </p:sp>
        <p:sp>
          <p:nvSpPr>
            <p:cNvPr id="37" name="TextBox 36">
              <a:extLst>
                <a:ext uri="{FF2B5EF4-FFF2-40B4-BE49-F238E27FC236}">
                  <a16:creationId xmlns:a16="http://schemas.microsoft.com/office/drawing/2014/main" xmlns="" id="{225CB890-BB1E-4A41-98C1-876DB505FF7E}"/>
                </a:ext>
              </a:extLst>
            </p:cNvPr>
            <p:cNvSpPr txBox="1"/>
            <p:nvPr/>
          </p:nvSpPr>
          <p:spPr>
            <a:xfrm>
              <a:off x="15851929" y="11345517"/>
              <a:ext cx="2070414" cy="657314"/>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$3410</a:t>
              </a:r>
            </a:p>
          </p:txBody>
        </p:sp>
      </p:grpSp>
      <p:sp>
        <p:nvSpPr>
          <p:cNvPr id="29" name="TextBox 28">
            <a:extLst>
              <a:ext uri="{FF2B5EF4-FFF2-40B4-BE49-F238E27FC236}">
                <a16:creationId xmlns:a16="http://schemas.microsoft.com/office/drawing/2014/main" xmlns="" id="{7B3ABC94-5E63-1749-BD68-46FFF4503E7F}"/>
              </a:ext>
            </a:extLst>
          </p:cNvPr>
          <p:cNvSpPr txBox="1"/>
          <p:nvPr/>
        </p:nvSpPr>
        <p:spPr>
          <a:xfrm>
            <a:off x="6935453" y="6558744"/>
            <a:ext cx="2271801" cy="646331"/>
          </a:xfrm>
          <a:prstGeom prst="rect">
            <a:avLst/>
          </a:prstGeom>
          <a:no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One</a:t>
            </a:r>
          </a:p>
        </p:txBody>
      </p:sp>
      <p:sp>
        <p:nvSpPr>
          <p:cNvPr id="30" name="TextBox 29">
            <a:extLst>
              <a:ext uri="{FF2B5EF4-FFF2-40B4-BE49-F238E27FC236}">
                <a16:creationId xmlns:a16="http://schemas.microsoft.com/office/drawing/2014/main" xmlns="" id="{9D96CC0B-0DA9-4D41-97F5-63A707797ECE}"/>
              </a:ext>
            </a:extLst>
          </p:cNvPr>
          <p:cNvSpPr txBox="1"/>
          <p:nvPr/>
        </p:nvSpPr>
        <p:spPr>
          <a:xfrm>
            <a:off x="6935453" y="8033046"/>
            <a:ext cx="2271801" cy="646331"/>
          </a:xfrm>
          <a:prstGeom prst="rect">
            <a:avLst/>
          </a:prstGeom>
          <a:no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Two</a:t>
            </a:r>
          </a:p>
        </p:txBody>
      </p:sp>
      <p:sp>
        <p:nvSpPr>
          <p:cNvPr id="31" name="TextBox 30">
            <a:extLst>
              <a:ext uri="{FF2B5EF4-FFF2-40B4-BE49-F238E27FC236}">
                <a16:creationId xmlns:a16="http://schemas.microsoft.com/office/drawing/2014/main" xmlns="" id="{D5EDAD5E-832F-CF47-8EAF-C2019407D90B}"/>
              </a:ext>
            </a:extLst>
          </p:cNvPr>
          <p:cNvSpPr txBox="1"/>
          <p:nvPr/>
        </p:nvSpPr>
        <p:spPr>
          <a:xfrm>
            <a:off x="6935453" y="9507347"/>
            <a:ext cx="2271801" cy="646331"/>
          </a:xfrm>
          <a:prstGeom prst="rect">
            <a:avLst/>
          </a:prstGeom>
          <a:no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Tree</a:t>
            </a:r>
          </a:p>
        </p:txBody>
      </p:sp>
      <p:sp>
        <p:nvSpPr>
          <p:cNvPr id="32" name="TextBox 31">
            <a:extLst>
              <a:ext uri="{FF2B5EF4-FFF2-40B4-BE49-F238E27FC236}">
                <a16:creationId xmlns:a16="http://schemas.microsoft.com/office/drawing/2014/main" xmlns="" id="{C4A63EA6-3881-2A41-8780-2339CE3F9264}"/>
              </a:ext>
            </a:extLst>
          </p:cNvPr>
          <p:cNvSpPr txBox="1"/>
          <p:nvPr/>
        </p:nvSpPr>
        <p:spPr>
          <a:xfrm>
            <a:off x="6935453" y="10981648"/>
            <a:ext cx="2271801" cy="646331"/>
          </a:xfrm>
          <a:prstGeom prst="rect">
            <a:avLst/>
          </a:prstGeom>
          <a:no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Four</a:t>
            </a:r>
          </a:p>
        </p:txBody>
      </p:sp>
      <p:sp>
        <p:nvSpPr>
          <p:cNvPr id="33" name="TextBox 32">
            <a:extLst>
              <a:ext uri="{FF2B5EF4-FFF2-40B4-BE49-F238E27FC236}">
                <a16:creationId xmlns:a16="http://schemas.microsoft.com/office/drawing/2014/main" xmlns="" id="{F7CFDFCA-B510-6742-9930-6C45BC27846A}"/>
              </a:ext>
            </a:extLst>
          </p:cNvPr>
          <p:cNvSpPr txBox="1"/>
          <p:nvPr/>
        </p:nvSpPr>
        <p:spPr>
          <a:xfrm>
            <a:off x="6316438" y="5084440"/>
            <a:ext cx="3395106" cy="618118"/>
          </a:xfrm>
          <a:prstGeom prst="rect">
            <a:avLst/>
          </a:prstGeom>
          <a:noFill/>
        </p:spPr>
        <p:txBody>
          <a:bodyPr wrap="square" rtlCol="0">
            <a:spAutoFit/>
          </a:bodyPr>
          <a:lstStyle/>
          <a:p>
            <a:pPr algn="ctr">
              <a:lnSpc>
                <a:spcPts val="4080"/>
              </a:lnSpc>
            </a:pPr>
            <a:r>
              <a:rPr lang="en-US" b="1" dirty="0">
                <a:solidFill>
                  <a:schemeClr val="bg1"/>
                </a:solidFill>
                <a:latin typeface="Roboto" panose="02000000000000000000" pitchFamily="2" charset="0"/>
                <a:ea typeface="Roboto" panose="02000000000000000000" pitchFamily="2" charset="0"/>
                <a:cs typeface="Lato" charset="0"/>
              </a:rPr>
              <a:t>Your Title</a:t>
            </a:r>
          </a:p>
        </p:txBody>
      </p:sp>
    </p:spTree>
    <p:extLst>
      <p:ext uri="{BB962C8B-B14F-4D97-AF65-F5344CB8AC3E}">
        <p14:creationId xmlns:p14="http://schemas.microsoft.com/office/powerpoint/2010/main" val="26173189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xmlns="" id="{6F86B041-762D-CF4C-A110-E3C2741217B3}"/>
              </a:ext>
            </a:extLst>
          </p:cNvPr>
          <p:cNvSpPr/>
          <p:nvPr/>
        </p:nvSpPr>
        <p:spPr>
          <a:xfrm flipH="1">
            <a:off x="1" y="0"/>
            <a:ext cx="4405744" cy="1371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xmlns="" id="{F20BA30A-3588-2A4F-BD5B-A49943151565}"/>
              </a:ext>
            </a:extLst>
          </p:cNvPr>
          <p:cNvSpPr txBox="1"/>
          <p:nvPr/>
        </p:nvSpPr>
        <p:spPr>
          <a:xfrm>
            <a:off x="6096394" y="1694192"/>
            <a:ext cx="13171320" cy="1107996"/>
          </a:xfrm>
          <a:prstGeom prst="rect">
            <a:avLst/>
          </a:prstGeom>
          <a:noFill/>
        </p:spPr>
        <p:txBody>
          <a:bodyPr wrap="square" rtlCol="0">
            <a:spAutoFit/>
          </a:bodyPr>
          <a:lstStyle/>
          <a:p>
            <a:r>
              <a:rPr lang="en-US" sz="6600" b="1" dirty="0">
                <a:solidFill>
                  <a:schemeClr val="tx2"/>
                </a:solidFill>
                <a:latin typeface="Roboto" panose="02000000000000000000" pitchFamily="2" charset="0"/>
                <a:ea typeface="Roboto" panose="02000000000000000000" pitchFamily="2" charset="0"/>
                <a:cs typeface="Lato" charset="0"/>
              </a:rPr>
              <a:t>Map</a:t>
            </a:r>
          </a:p>
        </p:txBody>
      </p:sp>
      <p:sp>
        <p:nvSpPr>
          <p:cNvPr id="4" name="Oval 3">
            <a:extLst>
              <a:ext uri="{FF2B5EF4-FFF2-40B4-BE49-F238E27FC236}">
                <a16:creationId xmlns:a16="http://schemas.microsoft.com/office/drawing/2014/main" xmlns="" id="{DE15359A-7C9C-6840-90A4-6DA227443F1D}"/>
              </a:ext>
            </a:extLst>
          </p:cNvPr>
          <p:cNvSpPr/>
          <p:nvPr/>
        </p:nvSpPr>
        <p:spPr>
          <a:xfrm>
            <a:off x="3586542" y="1428987"/>
            <a:ext cx="1638406" cy="163840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riangle 4">
            <a:extLst>
              <a:ext uri="{FF2B5EF4-FFF2-40B4-BE49-F238E27FC236}">
                <a16:creationId xmlns:a16="http://schemas.microsoft.com/office/drawing/2014/main" xmlns="" id="{21B25889-3175-F941-9F90-F944BB0A5E5C}"/>
              </a:ext>
            </a:extLst>
          </p:cNvPr>
          <p:cNvSpPr/>
          <p:nvPr/>
        </p:nvSpPr>
        <p:spPr>
          <a:xfrm rot="5400000">
            <a:off x="4213798" y="2009267"/>
            <a:ext cx="554300" cy="47784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xmlns="" id="{73F54C82-71F0-E744-B402-14A9E2609736}"/>
              </a:ext>
            </a:extLst>
          </p:cNvPr>
          <p:cNvGrpSpPr/>
          <p:nvPr/>
        </p:nvGrpSpPr>
        <p:grpSpPr>
          <a:xfrm>
            <a:off x="6096394" y="3482892"/>
            <a:ext cx="16316001" cy="8538916"/>
            <a:chOff x="2399029" y="2022764"/>
            <a:chExt cx="19579592" cy="10246904"/>
          </a:xfrm>
        </p:grpSpPr>
        <p:grpSp>
          <p:nvGrpSpPr>
            <p:cNvPr id="442" name="Group 441">
              <a:extLst>
                <a:ext uri="{FF2B5EF4-FFF2-40B4-BE49-F238E27FC236}">
                  <a16:creationId xmlns:a16="http://schemas.microsoft.com/office/drawing/2014/main" xmlns="" id="{10360045-B501-AE4F-8447-F334E30AA9BD}"/>
                </a:ext>
              </a:extLst>
            </p:cNvPr>
            <p:cNvGrpSpPr/>
            <p:nvPr/>
          </p:nvGrpSpPr>
          <p:grpSpPr>
            <a:xfrm>
              <a:off x="2399029" y="2022764"/>
              <a:ext cx="19579592" cy="10246904"/>
              <a:chOff x="3843499" y="3719582"/>
              <a:chExt cx="16665619" cy="8244192"/>
            </a:xfrm>
            <a:solidFill>
              <a:srgbClr val="EFF1F9"/>
            </a:solidFill>
          </p:grpSpPr>
          <p:sp>
            <p:nvSpPr>
              <p:cNvPr id="443" name="Freeform 781">
                <a:extLst>
                  <a:ext uri="{FF2B5EF4-FFF2-40B4-BE49-F238E27FC236}">
                    <a16:creationId xmlns:a16="http://schemas.microsoft.com/office/drawing/2014/main" xmlns="" id="{02A2E256-E7CC-C64C-B88B-DA696C2F2A4F}"/>
                  </a:ext>
                </a:extLst>
              </p:cNvPr>
              <p:cNvSpPr>
                <a:spLocks/>
              </p:cNvSpPr>
              <p:nvPr/>
            </p:nvSpPr>
            <p:spPr bwMode="auto">
              <a:xfrm>
                <a:off x="9818027" y="3757809"/>
                <a:ext cx="85988" cy="38227"/>
              </a:xfrm>
              <a:custGeom>
                <a:avLst/>
                <a:gdLst>
                  <a:gd name="T0" fmla="*/ 4 w 9"/>
                  <a:gd name="T1" fmla="*/ 3 h 4"/>
                  <a:gd name="T2" fmla="*/ 1 w 9"/>
                  <a:gd name="T3" fmla="*/ 2 h 4"/>
                  <a:gd name="T4" fmla="*/ 5 w 9"/>
                  <a:gd name="T5" fmla="*/ 2 h 4"/>
                  <a:gd name="T6" fmla="*/ 0 w 9"/>
                  <a:gd name="T7" fmla="*/ 0 h 4"/>
                  <a:gd name="T8" fmla="*/ 9 w 9"/>
                  <a:gd name="T9" fmla="*/ 2 h 4"/>
                  <a:gd name="T10" fmla="*/ 5 w 9"/>
                  <a:gd name="T11" fmla="*/ 2 h 4"/>
                  <a:gd name="T12" fmla="*/ 4 w 9"/>
                  <a:gd name="T13" fmla="*/ 3 h 4"/>
                  <a:gd name="T14" fmla="*/ 4 w 9"/>
                  <a:gd name="T15" fmla="*/ 3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4">
                    <a:moveTo>
                      <a:pt x="4" y="3"/>
                    </a:moveTo>
                    <a:cubicBezTo>
                      <a:pt x="4" y="3"/>
                      <a:pt x="1" y="2"/>
                      <a:pt x="1" y="2"/>
                    </a:cubicBezTo>
                    <a:cubicBezTo>
                      <a:pt x="1" y="2"/>
                      <a:pt x="4" y="2"/>
                      <a:pt x="5" y="2"/>
                    </a:cubicBezTo>
                    <a:cubicBezTo>
                      <a:pt x="3" y="1"/>
                      <a:pt x="1" y="2"/>
                      <a:pt x="0" y="0"/>
                    </a:cubicBezTo>
                    <a:cubicBezTo>
                      <a:pt x="1" y="1"/>
                      <a:pt x="8" y="0"/>
                      <a:pt x="9" y="2"/>
                    </a:cubicBezTo>
                    <a:cubicBezTo>
                      <a:pt x="9" y="2"/>
                      <a:pt x="6" y="2"/>
                      <a:pt x="5" y="2"/>
                    </a:cubicBezTo>
                    <a:cubicBezTo>
                      <a:pt x="5" y="2"/>
                      <a:pt x="7" y="4"/>
                      <a:pt x="4" y="3"/>
                    </a:cubicBezTo>
                    <a:cubicBezTo>
                      <a:pt x="3" y="3"/>
                      <a:pt x="6" y="4"/>
                      <a:pt x="4"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44" name="Freeform 403">
                <a:extLst>
                  <a:ext uri="{FF2B5EF4-FFF2-40B4-BE49-F238E27FC236}">
                    <a16:creationId xmlns:a16="http://schemas.microsoft.com/office/drawing/2014/main" xmlns="" id="{A4944CD7-6984-034D-8781-60162226DE12}"/>
                  </a:ext>
                </a:extLst>
              </p:cNvPr>
              <p:cNvSpPr>
                <a:spLocks/>
              </p:cNvSpPr>
              <p:nvPr/>
            </p:nvSpPr>
            <p:spPr bwMode="auto">
              <a:xfrm>
                <a:off x="16859435" y="9558687"/>
                <a:ext cx="1904460" cy="1423937"/>
              </a:xfrm>
              <a:custGeom>
                <a:avLst/>
                <a:gdLst>
                  <a:gd name="T0" fmla="*/ 96 w 204"/>
                  <a:gd name="T1" fmla="*/ 3 h 152"/>
                  <a:gd name="T2" fmla="*/ 97 w 204"/>
                  <a:gd name="T3" fmla="*/ 7 h 152"/>
                  <a:gd name="T4" fmla="*/ 86 w 204"/>
                  <a:gd name="T5" fmla="*/ 13 h 152"/>
                  <a:gd name="T6" fmla="*/ 76 w 204"/>
                  <a:gd name="T7" fmla="*/ 24 h 152"/>
                  <a:gd name="T8" fmla="*/ 71 w 204"/>
                  <a:gd name="T9" fmla="*/ 15 h 152"/>
                  <a:gd name="T10" fmla="*/ 65 w 204"/>
                  <a:gd name="T11" fmla="*/ 19 h 152"/>
                  <a:gd name="T12" fmla="*/ 62 w 204"/>
                  <a:gd name="T13" fmla="*/ 22 h 152"/>
                  <a:gd name="T14" fmla="*/ 59 w 204"/>
                  <a:gd name="T15" fmla="*/ 26 h 152"/>
                  <a:gd name="T16" fmla="*/ 55 w 204"/>
                  <a:gd name="T17" fmla="*/ 33 h 152"/>
                  <a:gd name="T18" fmla="*/ 51 w 204"/>
                  <a:gd name="T19" fmla="*/ 30 h 152"/>
                  <a:gd name="T20" fmla="*/ 47 w 204"/>
                  <a:gd name="T21" fmla="*/ 38 h 152"/>
                  <a:gd name="T22" fmla="*/ 24 w 204"/>
                  <a:gd name="T23" fmla="*/ 50 h 152"/>
                  <a:gd name="T24" fmla="*/ 7 w 204"/>
                  <a:gd name="T25" fmla="*/ 60 h 152"/>
                  <a:gd name="T26" fmla="*/ 3 w 204"/>
                  <a:gd name="T27" fmla="*/ 68 h 152"/>
                  <a:gd name="T28" fmla="*/ 4 w 204"/>
                  <a:gd name="T29" fmla="*/ 82 h 152"/>
                  <a:gd name="T30" fmla="*/ 7 w 204"/>
                  <a:gd name="T31" fmla="*/ 91 h 152"/>
                  <a:gd name="T32" fmla="*/ 13 w 204"/>
                  <a:gd name="T33" fmla="*/ 106 h 152"/>
                  <a:gd name="T34" fmla="*/ 11 w 204"/>
                  <a:gd name="T35" fmla="*/ 121 h 152"/>
                  <a:gd name="T36" fmla="*/ 30 w 204"/>
                  <a:gd name="T37" fmla="*/ 125 h 152"/>
                  <a:gd name="T38" fmla="*/ 54 w 204"/>
                  <a:gd name="T39" fmla="*/ 121 h 152"/>
                  <a:gd name="T40" fmla="*/ 73 w 204"/>
                  <a:gd name="T41" fmla="*/ 112 h 152"/>
                  <a:gd name="T42" fmla="*/ 96 w 204"/>
                  <a:gd name="T43" fmla="*/ 111 h 152"/>
                  <a:gd name="T44" fmla="*/ 111 w 204"/>
                  <a:gd name="T45" fmla="*/ 121 h 152"/>
                  <a:gd name="T46" fmla="*/ 116 w 204"/>
                  <a:gd name="T47" fmla="*/ 125 h 152"/>
                  <a:gd name="T48" fmla="*/ 125 w 204"/>
                  <a:gd name="T49" fmla="*/ 120 h 152"/>
                  <a:gd name="T50" fmla="*/ 122 w 204"/>
                  <a:gd name="T51" fmla="*/ 129 h 152"/>
                  <a:gd name="T52" fmla="*/ 131 w 204"/>
                  <a:gd name="T53" fmla="*/ 132 h 152"/>
                  <a:gd name="T54" fmla="*/ 145 w 204"/>
                  <a:gd name="T55" fmla="*/ 147 h 152"/>
                  <a:gd name="T56" fmla="*/ 161 w 204"/>
                  <a:gd name="T57" fmla="*/ 145 h 152"/>
                  <a:gd name="T58" fmla="*/ 165 w 204"/>
                  <a:gd name="T59" fmla="*/ 149 h 152"/>
                  <a:gd name="T60" fmla="*/ 174 w 204"/>
                  <a:gd name="T61" fmla="*/ 145 h 152"/>
                  <a:gd name="T62" fmla="*/ 194 w 204"/>
                  <a:gd name="T63" fmla="*/ 118 h 152"/>
                  <a:gd name="T64" fmla="*/ 200 w 204"/>
                  <a:gd name="T65" fmla="*/ 108 h 152"/>
                  <a:gd name="T66" fmla="*/ 202 w 204"/>
                  <a:gd name="T67" fmla="*/ 96 h 152"/>
                  <a:gd name="T68" fmla="*/ 201 w 204"/>
                  <a:gd name="T69" fmla="*/ 83 h 152"/>
                  <a:gd name="T70" fmla="*/ 196 w 204"/>
                  <a:gd name="T71" fmla="*/ 70 h 152"/>
                  <a:gd name="T72" fmla="*/ 184 w 204"/>
                  <a:gd name="T73" fmla="*/ 59 h 152"/>
                  <a:gd name="T74" fmla="*/ 180 w 204"/>
                  <a:gd name="T75" fmla="*/ 50 h 152"/>
                  <a:gd name="T76" fmla="*/ 166 w 204"/>
                  <a:gd name="T77" fmla="*/ 36 h 152"/>
                  <a:gd name="T78" fmla="*/ 161 w 204"/>
                  <a:gd name="T79" fmla="*/ 20 h 152"/>
                  <a:gd name="T80" fmla="*/ 152 w 204"/>
                  <a:gd name="T81" fmla="*/ 8 h 152"/>
                  <a:gd name="T82" fmla="*/ 145 w 204"/>
                  <a:gd name="T83" fmla="*/ 6 h 152"/>
                  <a:gd name="T84" fmla="*/ 143 w 204"/>
                  <a:gd name="T85" fmla="*/ 16 h 152"/>
                  <a:gd name="T86" fmla="*/ 130 w 204"/>
                  <a:gd name="T87" fmla="*/ 31 h 152"/>
                  <a:gd name="T88" fmla="*/ 115 w 204"/>
                  <a:gd name="T89" fmla="*/ 17 h 152"/>
                  <a:gd name="T90" fmla="*/ 118 w 204"/>
                  <a:gd name="T91" fmla="*/ 11 h 152"/>
                  <a:gd name="T92" fmla="*/ 117 w 204"/>
                  <a:gd name="T93" fmla="*/ 8 h 152"/>
                  <a:gd name="T94" fmla="*/ 109 w 204"/>
                  <a:gd name="T95" fmla="*/ 7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4" h="152">
                    <a:moveTo>
                      <a:pt x="101" y="4"/>
                    </a:moveTo>
                    <a:cubicBezTo>
                      <a:pt x="99" y="4"/>
                      <a:pt x="98" y="2"/>
                      <a:pt x="96" y="2"/>
                    </a:cubicBezTo>
                    <a:cubicBezTo>
                      <a:pt x="95" y="1"/>
                      <a:pt x="95" y="2"/>
                      <a:pt x="96" y="3"/>
                    </a:cubicBezTo>
                    <a:cubicBezTo>
                      <a:pt x="96" y="4"/>
                      <a:pt x="98" y="3"/>
                      <a:pt x="98" y="3"/>
                    </a:cubicBezTo>
                    <a:cubicBezTo>
                      <a:pt x="99" y="4"/>
                      <a:pt x="98" y="6"/>
                      <a:pt x="99" y="6"/>
                    </a:cubicBezTo>
                    <a:cubicBezTo>
                      <a:pt x="99" y="7"/>
                      <a:pt x="98" y="7"/>
                      <a:pt x="97" y="7"/>
                    </a:cubicBezTo>
                    <a:cubicBezTo>
                      <a:pt x="96" y="8"/>
                      <a:pt x="95" y="8"/>
                      <a:pt x="94" y="8"/>
                    </a:cubicBezTo>
                    <a:cubicBezTo>
                      <a:pt x="92" y="7"/>
                      <a:pt x="92" y="8"/>
                      <a:pt x="90" y="8"/>
                    </a:cubicBezTo>
                    <a:cubicBezTo>
                      <a:pt x="87" y="9"/>
                      <a:pt x="88" y="12"/>
                      <a:pt x="86" y="13"/>
                    </a:cubicBezTo>
                    <a:cubicBezTo>
                      <a:pt x="84" y="15"/>
                      <a:pt x="83" y="18"/>
                      <a:pt x="84" y="20"/>
                    </a:cubicBezTo>
                    <a:cubicBezTo>
                      <a:pt x="86" y="23"/>
                      <a:pt x="81" y="21"/>
                      <a:pt x="80" y="21"/>
                    </a:cubicBezTo>
                    <a:cubicBezTo>
                      <a:pt x="79" y="21"/>
                      <a:pt x="76" y="24"/>
                      <a:pt x="76" y="24"/>
                    </a:cubicBezTo>
                    <a:cubicBezTo>
                      <a:pt x="76" y="24"/>
                      <a:pt x="75" y="19"/>
                      <a:pt x="74" y="18"/>
                    </a:cubicBezTo>
                    <a:cubicBezTo>
                      <a:pt x="74" y="17"/>
                      <a:pt x="73" y="17"/>
                      <a:pt x="72" y="17"/>
                    </a:cubicBezTo>
                    <a:cubicBezTo>
                      <a:pt x="71" y="16"/>
                      <a:pt x="71" y="16"/>
                      <a:pt x="71" y="15"/>
                    </a:cubicBezTo>
                    <a:cubicBezTo>
                      <a:pt x="70" y="14"/>
                      <a:pt x="70" y="16"/>
                      <a:pt x="70" y="17"/>
                    </a:cubicBezTo>
                    <a:cubicBezTo>
                      <a:pt x="69" y="17"/>
                      <a:pt x="68" y="17"/>
                      <a:pt x="68" y="16"/>
                    </a:cubicBezTo>
                    <a:cubicBezTo>
                      <a:pt x="66" y="16"/>
                      <a:pt x="67" y="20"/>
                      <a:pt x="65" y="19"/>
                    </a:cubicBezTo>
                    <a:cubicBezTo>
                      <a:pt x="65" y="19"/>
                      <a:pt x="64" y="18"/>
                      <a:pt x="64" y="18"/>
                    </a:cubicBezTo>
                    <a:cubicBezTo>
                      <a:pt x="63" y="19"/>
                      <a:pt x="63" y="19"/>
                      <a:pt x="63" y="19"/>
                    </a:cubicBezTo>
                    <a:cubicBezTo>
                      <a:pt x="60" y="18"/>
                      <a:pt x="62" y="22"/>
                      <a:pt x="62" y="22"/>
                    </a:cubicBezTo>
                    <a:cubicBezTo>
                      <a:pt x="62" y="22"/>
                      <a:pt x="60" y="22"/>
                      <a:pt x="60" y="22"/>
                    </a:cubicBezTo>
                    <a:cubicBezTo>
                      <a:pt x="60" y="23"/>
                      <a:pt x="61" y="23"/>
                      <a:pt x="61" y="23"/>
                    </a:cubicBezTo>
                    <a:cubicBezTo>
                      <a:pt x="60" y="25"/>
                      <a:pt x="59" y="23"/>
                      <a:pt x="59" y="26"/>
                    </a:cubicBezTo>
                    <a:cubicBezTo>
                      <a:pt x="59" y="27"/>
                      <a:pt x="60" y="27"/>
                      <a:pt x="60" y="28"/>
                    </a:cubicBezTo>
                    <a:cubicBezTo>
                      <a:pt x="60" y="30"/>
                      <a:pt x="53" y="26"/>
                      <a:pt x="53" y="29"/>
                    </a:cubicBezTo>
                    <a:cubicBezTo>
                      <a:pt x="53" y="30"/>
                      <a:pt x="57" y="32"/>
                      <a:pt x="55" y="33"/>
                    </a:cubicBezTo>
                    <a:cubicBezTo>
                      <a:pt x="54" y="33"/>
                      <a:pt x="54" y="32"/>
                      <a:pt x="54" y="33"/>
                    </a:cubicBezTo>
                    <a:cubicBezTo>
                      <a:pt x="53" y="34"/>
                      <a:pt x="53" y="34"/>
                      <a:pt x="52" y="33"/>
                    </a:cubicBezTo>
                    <a:cubicBezTo>
                      <a:pt x="51" y="33"/>
                      <a:pt x="52" y="31"/>
                      <a:pt x="51" y="30"/>
                    </a:cubicBezTo>
                    <a:cubicBezTo>
                      <a:pt x="50" y="28"/>
                      <a:pt x="48" y="32"/>
                      <a:pt x="47" y="33"/>
                    </a:cubicBezTo>
                    <a:cubicBezTo>
                      <a:pt x="47" y="34"/>
                      <a:pt x="46" y="35"/>
                      <a:pt x="46" y="36"/>
                    </a:cubicBezTo>
                    <a:cubicBezTo>
                      <a:pt x="46" y="36"/>
                      <a:pt x="47" y="37"/>
                      <a:pt x="47" y="38"/>
                    </a:cubicBezTo>
                    <a:cubicBezTo>
                      <a:pt x="47" y="38"/>
                      <a:pt x="45" y="40"/>
                      <a:pt x="44" y="41"/>
                    </a:cubicBezTo>
                    <a:cubicBezTo>
                      <a:pt x="41" y="44"/>
                      <a:pt x="38" y="46"/>
                      <a:pt x="34" y="47"/>
                    </a:cubicBezTo>
                    <a:cubicBezTo>
                      <a:pt x="31" y="47"/>
                      <a:pt x="28" y="49"/>
                      <a:pt x="24" y="50"/>
                    </a:cubicBezTo>
                    <a:cubicBezTo>
                      <a:pt x="21" y="51"/>
                      <a:pt x="18" y="51"/>
                      <a:pt x="15" y="53"/>
                    </a:cubicBezTo>
                    <a:cubicBezTo>
                      <a:pt x="13" y="55"/>
                      <a:pt x="12" y="55"/>
                      <a:pt x="10" y="56"/>
                    </a:cubicBezTo>
                    <a:cubicBezTo>
                      <a:pt x="9" y="57"/>
                      <a:pt x="7" y="60"/>
                      <a:pt x="7" y="60"/>
                    </a:cubicBezTo>
                    <a:cubicBezTo>
                      <a:pt x="6" y="60"/>
                      <a:pt x="7" y="57"/>
                      <a:pt x="7" y="56"/>
                    </a:cubicBezTo>
                    <a:cubicBezTo>
                      <a:pt x="5" y="56"/>
                      <a:pt x="4" y="61"/>
                      <a:pt x="4" y="61"/>
                    </a:cubicBezTo>
                    <a:cubicBezTo>
                      <a:pt x="5" y="64"/>
                      <a:pt x="3" y="65"/>
                      <a:pt x="3" y="68"/>
                    </a:cubicBezTo>
                    <a:cubicBezTo>
                      <a:pt x="3" y="69"/>
                      <a:pt x="8" y="80"/>
                      <a:pt x="6" y="81"/>
                    </a:cubicBezTo>
                    <a:cubicBezTo>
                      <a:pt x="6" y="81"/>
                      <a:pt x="3" y="77"/>
                      <a:pt x="3" y="77"/>
                    </a:cubicBezTo>
                    <a:cubicBezTo>
                      <a:pt x="3" y="78"/>
                      <a:pt x="6" y="81"/>
                      <a:pt x="4" y="82"/>
                    </a:cubicBezTo>
                    <a:cubicBezTo>
                      <a:pt x="2" y="82"/>
                      <a:pt x="2" y="77"/>
                      <a:pt x="0" y="77"/>
                    </a:cubicBezTo>
                    <a:cubicBezTo>
                      <a:pt x="0" y="77"/>
                      <a:pt x="6" y="85"/>
                      <a:pt x="6" y="86"/>
                    </a:cubicBezTo>
                    <a:cubicBezTo>
                      <a:pt x="7" y="87"/>
                      <a:pt x="6" y="89"/>
                      <a:pt x="7" y="91"/>
                    </a:cubicBezTo>
                    <a:cubicBezTo>
                      <a:pt x="8" y="93"/>
                      <a:pt x="9" y="94"/>
                      <a:pt x="10" y="96"/>
                    </a:cubicBezTo>
                    <a:cubicBezTo>
                      <a:pt x="11" y="97"/>
                      <a:pt x="11" y="100"/>
                      <a:pt x="11" y="101"/>
                    </a:cubicBezTo>
                    <a:cubicBezTo>
                      <a:pt x="11" y="103"/>
                      <a:pt x="12" y="105"/>
                      <a:pt x="13" y="106"/>
                    </a:cubicBezTo>
                    <a:cubicBezTo>
                      <a:pt x="14" y="109"/>
                      <a:pt x="14" y="110"/>
                      <a:pt x="14" y="113"/>
                    </a:cubicBezTo>
                    <a:cubicBezTo>
                      <a:pt x="14" y="114"/>
                      <a:pt x="14" y="119"/>
                      <a:pt x="14" y="119"/>
                    </a:cubicBezTo>
                    <a:cubicBezTo>
                      <a:pt x="13" y="120"/>
                      <a:pt x="12" y="120"/>
                      <a:pt x="11" y="121"/>
                    </a:cubicBezTo>
                    <a:cubicBezTo>
                      <a:pt x="10" y="124"/>
                      <a:pt x="12" y="124"/>
                      <a:pt x="13" y="125"/>
                    </a:cubicBezTo>
                    <a:cubicBezTo>
                      <a:pt x="17" y="127"/>
                      <a:pt x="20" y="129"/>
                      <a:pt x="25" y="128"/>
                    </a:cubicBezTo>
                    <a:cubicBezTo>
                      <a:pt x="27" y="127"/>
                      <a:pt x="29" y="126"/>
                      <a:pt x="30" y="125"/>
                    </a:cubicBezTo>
                    <a:cubicBezTo>
                      <a:pt x="33" y="124"/>
                      <a:pt x="32" y="125"/>
                      <a:pt x="33" y="123"/>
                    </a:cubicBezTo>
                    <a:cubicBezTo>
                      <a:pt x="35" y="121"/>
                      <a:pt x="42" y="121"/>
                      <a:pt x="44" y="122"/>
                    </a:cubicBezTo>
                    <a:cubicBezTo>
                      <a:pt x="47" y="122"/>
                      <a:pt x="52" y="124"/>
                      <a:pt x="54" y="121"/>
                    </a:cubicBezTo>
                    <a:cubicBezTo>
                      <a:pt x="55" y="120"/>
                      <a:pt x="55" y="118"/>
                      <a:pt x="57" y="117"/>
                    </a:cubicBezTo>
                    <a:cubicBezTo>
                      <a:pt x="59" y="116"/>
                      <a:pt x="61" y="115"/>
                      <a:pt x="63" y="114"/>
                    </a:cubicBezTo>
                    <a:cubicBezTo>
                      <a:pt x="66" y="112"/>
                      <a:pt x="70" y="114"/>
                      <a:pt x="73" y="112"/>
                    </a:cubicBezTo>
                    <a:cubicBezTo>
                      <a:pt x="78" y="110"/>
                      <a:pt x="82" y="110"/>
                      <a:pt x="88" y="109"/>
                    </a:cubicBezTo>
                    <a:cubicBezTo>
                      <a:pt x="89" y="109"/>
                      <a:pt x="90" y="108"/>
                      <a:pt x="92" y="108"/>
                    </a:cubicBezTo>
                    <a:cubicBezTo>
                      <a:pt x="93" y="109"/>
                      <a:pt x="95" y="110"/>
                      <a:pt x="96" y="111"/>
                    </a:cubicBezTo>
                    <a:cubicBezTo>
                      <a:pt x="97" y="111"/>
                      <a:pt x="107" y="113"/>
                      <a:pt x="107" y="114"/>
                    </a:cubicBezTo>
                    <a:cubicBezTo>
                      <a:pt x="106" y="115"/>
                      <a:pt x="105" y="118"/>
                      <a:pt x="107" y="117"/>
                    </a:cubicBezTo>
                    <a:cubicBezTo>
                      <a:pt x="108" y="117"/>
                      <a:pt x="110" y="120"/>
                      <a:pt x="111" y="121"/>
                    </a:cubicBezTo>
                    <a:cubicBezTo>
                      <a:pt x="112" y="122"/>
                      <a:pt x="112" y="123"/>
                      <a:pt x="112" y="125"/>
                    </a:cubicBezTo>
                    <a:cubicBezTo>
                      <a:pt x="113" y="126"/>
                      <a:pt x="115" y="128"/>
                      <a:pt x="115" y="128"/>
                    </a:cubicBezTo>
                    <a:cubicBezTo>
                      <a:pt x="115" y="127"/>
                      <a:pt x="114" y="126"/>
                      <a:pt x="116" y="125"/>
                    </a:cubicBezTo>
                    <a:cubicBezTo>
                      <a:pt x="117" y="124"/>
                      <a:pt x="118" y="123"/>
                      <a:pt x="120" y="122"/>
                    </a:cubicBezTo>
                    <a:cubicBezTo>
                      <a:pt x="121" y="121"/>
                      <a:pt x="126" y="116"/>
                      <a:pt x="125" y="115"/>
                    </a:cubicBezTo>
                    <a:cubicBezTo>
                      <a:pt x="126" y="117"/>
                      <a:pt x="125" y="118"/>
                      <a:pt x="125" y="120"/>
                    </a:cubicBezTo>
                    <a:cubicBezTo>
                      <a:pt x="126" y="121"/>
                      <a:pt x="124" y="122"/>
                      <a:pt x="124" y="122"/>
                    </a:cubicBezTo>
                    <a:cubicBezTo>
                      <a:pt x="123" y="124"/>
                      <a:pt x="123" y="125"/>
                      <a:pt x="123" y="126"/>
                    </a:cubicBezTo>
                    <a:cubicBezTo>
                      <a:pt x="123" y="128"/>
                      <a:pt x="119" y="129"/>
                      <a:pt x="122" y="129"/>
                    </a:cubicBezTo>
                    <a:cubicBezTo>
                      <a:pt x="126" y="129"/>
                      <a:pt x="124" y="125"/>
                      <a:pt x="125" y="123"/>
                    </a:cubicBezTo>
                    <a:cubicBezTo>
                      <a:pt x="125" y="123"/>
                      <a:pt x="129" y="127"/>
                      <a:pt x="128" y="129"/>
                    </a:cubicBezTo>
                    <a:cubicBezTo>
                      <a:pt x="125" y="133"/>
                      <a:pt x="129" y="130"/>
                      <a:pt x="131" y="132"/>
                    </a:cubicBezTo>
                    <a:cubicBezTo>
                      <a:pt x="134" y="135"/>
                      <a:pt x="134" y="136"/>
                      <a:pt x="134" y="139"/>
                    </a:cubicBezTo>
                    <a:cubicBezTo>
                      <a:pt x="133" y="142"/>
                      <a:pt x="137" y="145"/>
                      <a:pt x="139" y="145"/>
                    </a:cubicBezTo>
                    <a:cubicBezTo>
                      <a:pt x="141" y="146"/>
                      <a:pt x="143" y="147"/>
                      <a:pt x="145" y="147"/>
                    </a:cubicBezTo>
                    <a:cubicBezTo>
                      <a:pt x="147" y="147"/>
                      <a:pt x="151" y="152"/>
                      <a:pt x="153" y="151"/>
                    </a:cubicBezTo>
                    <a:cubicBezTo>
                      <a:pt x="155" y="150"/>
                      <a:pt x="157" y="149"/>
                      <a:pt x="158" y="147"/>
                    </a:cubicBezTo>
                    <a:cubicBezTo>
                      <a:pt x="158" y="147"/>
                      <a:pt x="160" y="144"/>
                      <a:pt x="161" y="145"/>
                    </a:cubicBezTo>
                    <a:cubicBezTo>
                      <a:pt x="161" y="146"/>
                      <a:pt x="159" y="147"/>
                      <a:pt x="160" y="148"/>
                    </a:cubicBezTo>
                    <a:cubicBezTo>
                      <a:pt x="161" y="149"/>
                      <a:pt x="161" y="146"/>
                      <a:pt x="162" y="146"/>
                    </a:cubicBezTo>
                    <a:cubicBezTo>
                      <a:pt x="162" y="146"/>
                      <a:pt x="164" y="149"/>
                      <a:pt x="165" y="149"/>
                    </a:cubicBezTo>
                    <a:cubicBezTo>
                      <a:pt x="165" y="150"/>
                      <a:pt x="167" y="152"/>
                      <a:pt x="168" y="152"/>
                    </a:cubicBezTo>
                    <a:cubicBezTo>
                      <a:pt x="167" y="152"/>
                      <a:pt x="170" y="149"/>
                      <a:pt x="170" y="149"/>
                    </a:cubicBezTo>
                    <a:cubicBezTo>
                      <a:pt x="172" y="148"/>
                      <a:pt x="173" y="146"/>
                      <a:pt x="174" y="145"/>
                    </a:cubicBezTo>
                    <a:cubicBezTo>
                      <a:pt x="177" y="144"/>
                      <a:pt x="185" y="146"/>
                      <a:pt x="185" y="142"/>
                    </a:cubicBezTo>
                    <a:cubicBezTo>
                      <a:pt x="186" y="137"/>
                      <a:pt x="187" y="134"/>
                      <a:pt x="188" y="130"/>
                    </a:cubicBezTo>
                    <a:cubicBezTo>
                      <a:pt x="190" y="126"/>
                      <a:pt x="191" y="122"/>
                      <a:pt x="194" y="118"/>
                    </a:cubicBezTo>
                    <a:cubicBezTo>
                      <a:pt x="195" y="117"/>
                      <a:pt x="197" y="116"/>
                      <a:pt x="198" y="114"/>
                    </a:cubicBezTo>
                    <a:cubicBezTo>
                      <a:pt x="198" y="113"/>
                      <a:pt x="198" y="113"/>
                      <a:pt x="198" y="112"/>
                    </a:cubicBezTo>
                    <a:cubicBezTo>
                      <a:pt x="199" y="111"/>
                      <a:pt x="200" y="110"/>
                      <a:pt x="200" y="108"/>
                    </a:cubicBezTo>
                    <a:cubicBezTo>
                      <a:pt x="201" y="106"/>
                      <a:pt x="200" y="104"/>
                      <a:pt x="201" y="102"/>
                    </a:cubicBezTo>
                    <a:cubicBezTo>
                      <a:pt x="201" y="101"/>
                      <a:pt x="202" y="100"/>
                      <a:pt x="202" y="99"/>
                    </a:cubicBezTo>
                    <a:cubicBezTo>
                      <a:pt x="203" y="98"/>
                      <a:pt x="201" y="97"/>
                      <a:pt x="202" y="96"/>
                    </a:cubicBezTo>
                    <a:cubicBezTo>
                      <a:pt x="203" y="95"/>
                      <a:pt x="204" y="92"/>
                      <a:pt x="203" y="91"/>
                    </a:cubicBezTo>
                    <a:cubicBezTo>
                      <a:pt x="203" y="89"/>
                      <a:pt x="202" y="88"/>
                      <a:pt x="202" y="87"/>
                    </a:cubicBezTo>
                    <a:cubicBezTo>
                      <a:pt x="201" y="86"/>
                      <a:pt x="201" y="84"/>
                      <a:pt x="201" y="83"/>
                    </a:cubicBezTo>
                    <a:cubicBezTo>
                      <a:pt x="200" y="79"/>
                      <a:pt x="203" y="77"/>
                      <a:pt x="202" y="73"/>
                    </a:cubicBezTo>
                    <a:cubicBezTo>
                      <a:pt x="202" y="74"/>
                      <a:pt x="201" y="76"/>
                      <a:pt x="200" y="76"/>
                    </a:cubicBezTo>
                    <a:cubicBezTo>
                      <a:pt x="198" y="76"/>
                      <a:pt x="197" y="72"/>
                      <a:pt x="196" y="70"/>
                    </a:cubicBezTo>
                    <a:cubicBezTo>
                      <a:pt x="194" y="67"/>
                      <a:pt x="190" y="67"/>
                      <a:pt x="190" y="62"/>
                    </a:cubicBezTo>
                    <a:cubicBezTo>
                      <a:pt x="189" y="60"/>
                      <a:pt x="188" y="60"/>
                      <a:pt x="187" y="59"/>
                    </a:cubicBezTo>
                    <a:cubicBezTo>
                      <a:pt x="185" y="58"/>
                      <a:pt x="185" y="61"/>
                      <a:pt x="184" y="59"/>
                    </a:cubicBezTo>
                    <a:cubicBezTo>
                      <a:pt x="184" y="56"/>
                      <a:pt x="183" y="55"/>
                      <a:pt x="181" y="53"/>
                    </a:cubicBezTo>
                    <a:cubicBezTo>
                      <a:pt x="181" y="53"/>
                      <a:pt x="180" y="52"/>
                      <a:pt x="180" y="51"/>
                    </a:cubicBezTo>
                    <a:cubicBezTo>
                      <a:pt x="179" y="51"/>
                      <a:pt x="180" y="49"/>
                      <a:pt x="180" y="50"/>
                    </a:cubicBezTo>
                    <a:cubicBezTo>
                      <a:pt x="178" y="48"/>
                      <a:pt x="176" y="47"/>
                      <a:pt x="174" y="46"/>
                    </a:cubicBezTo>
                    <a:cubicBezTo>
                      <a:pt x="172" y="44"/>
                      <a:pt x="169" y="45"/>
                      <a:pt x="168" y="43"/>
                    </a:cubicBezTo>
                    <a:cubicBezTo>
                      <a:pt x="166" y="41"/>
                      <a:pt x="167" y="37"/>
                      <a:pt x="166" y="36"/>
                    </a:cubicBezTo>
                    <a:cubicBezTo>
                      <a:pt x="166" y="34"/>
                      <a:pt x="166" y="32"/>
                      <a:pt x="165" y="31"/>
                    </a:cubicBezTo>
                    <a:cubicBezTo>
                      <a:pt x="164" y="30"/>
                      <a:pt x="163" y="30"/>
                      <a:pt x="163" y="28"/>
                    </a:cubicBezTo>
                    <a:cubicBezTo>
                      <a:pt x="163" y="26"/>
                      <a:pt x="163" y="23"/>
                      <a:pt x="161" y="20"/>
                    </a:cubicBezTo>
                    <a:cubicBezTo>
                      <a:pt x="160" y="20"/>
                      <a:pt x="158" y="17"/>
                      <a:pt x="158" y="18"/>
                    </a:cubicBezTo>
                    <a:cubicBezTo>
                      <a:pt x="156" y="18"/>
                      <a:pt x="156" y="19"/>
                      <a:pt x="155" y="17"/>
                    </a:cubicBezTo>
                    <a:cubicBezTo>
                      <a:pt x="153" y="15"/>
                      <a:pt x="154" y="11"/>
                      <a:pt x="152" y="8"/>
                    </a:cubicBezTo>
                    <a:cubicBezTo>
                      <a:pt x="152" y="7"/>
                      <a:pt x="148" y="0"/>
                      <a:pt x="148" y="0"/>
                    </a:cubicBezTo>
                    <a:cubicBezTo>
                      <a:pt x="147" y="0"/>
                      <a:pt x="147" y="2"/>
                      <a:pt x="147" y="3"/>
                    </a:cubicBezTo>
                    <a:cubicBezTo>
                      <a:pt x="147" y="4"/>
                      <a:pt x="146" y="5"/>
                      <a:pt x="145" y="6"/>
                    </a:cubicBezTo>
                    <a:cubicBezTo>
                      <a:pt x="145" y="6"/>
                      <a:pt x="143" y="8"/>
                      <a:pt x="144" y="9"/>
                    </a:cubicBezTo>
                    <a:cubicBezTo>
                      <a:pt x="144" y="9"/>
                      <a:pt x="146" y="9"/>
                      <a:pt x="145" y="10"/>
                    </a:cubicBezTo>
                    <a:cubicBezTo>
                      <a:pt x="144" y="10"/>
                      <a:pt x="143" y="15"/>
                      <a:pt x="143" y="16"/>
                    </a:cubicBezTo>
                    <a:cubicBezTo>
                      <a:pt x="144" y="18"/>
                      <a:pt x="144" y="20"/>
                      <a:pt x="144" y="22"/>
                    </a:cubicBezTo>
                    <a:cubicBezTo>
                      <a:pt x="143" y="26"/>
                      <a:pt x="143" y="36"/>
                      <a:pt x="137" y="36"/>
                    </a:cubicBezTo>
                    <a:cubicBezTo>
                      <a:pt x="133" y="36"/>
                      <a:pt x="133" y="32"/>
                      <a:pt x="130" y="31"/>
                    </a:cubicBezTo>
                    <a:cubicBezTo>
                      <a:pt x="128" y="30"/>
                      <a:pt x="126" y="30"/>
                      <a:pt x="124" y="28"/>
                    </a:cubicBezTo>
                    <a:cubicBezTo>
                      <a:pt x="123" y="27"/>
                      <a:pt x="112" y="21"/>
                      <a:pt x="113" y="20"/>
                    </a:cubicBezTo>
                    <a:cubicBezTo>
                      <a:pt x="113" y="19"/>
                      <a:pt x="114" y="18"/>
                      <a:pt x="115" y="17"/>
                    </a:cubicBezTo>
                    <a:cubicBezTo>
                      <a:pt x="115" y="16"/>
                      <a:pt x="117" y="16"/>
                      <a:pt x="117" y="15"/>
                    </a:cubicBezTo>
                    <a:cubicBezTo>
                      <a:pt x="117" y="15"/>
                      <a:pt x="116" y="14"/>
                      <a:pt x="116" y="13"/>
                    </a:cubicBezTo>
                    <a:cubicBezTo>
                      <a:pt x="117" y="12"/>
                      <a:pt x="117" y="12"/>
                      <a:pt x="118" y="11"/>
                    </a:cubicBezTo>
                    <a:cubicBezTo>
                      <a:pt x="118" y="10"/>
                      <a:pt x="120" y="9"/>
                      <a:pt x="121" y="8"/>
                    </a:cubicBezTo>
                    <a:cubicBezTo>
                      <a:pt x="121" y="7"/>
                      <a:pt x="119" y="5"/>
                      <a:pt x="118" y="6"/>
                    </a:cubicBezTo>
                    <a:cubicBezTo>
                      <a:pt x="118" y="6"/>
                      <a:pt x="117" y="8"/>
                      <a:pt x="117" y="8"/>
                    </a:cubicBezTo>
                    <a:cubicBezTo>
                      <a:pt x="116" y="7"/>
                      <a:pt x="116" y="7"/>
                      <a:pt x="115" y="6"/>
                    </a:cubicBezTo>
                    <a:cubicBezTo>
                      <a:pt x="115" y="5"/>
                      <a:pt x="113" y="7"/>
                      <a:pt x="112" y="7"/>
                    </a:cubicBezTo>
                    <a:cubicBezTo>
                      <a:pt x="111" y="8"/>
                      <a:pt x="110" y="7"/>
                      <a:pt x="109" y="7"/>
                    </a:cubicBezTo>
                    <a:cubicBezTo>
                      <a:pt x="107" y="6"/>
                      <a:pt x="104" y="5"/>
                      <a:pt x="101" y="4"/>
                    </a:cubicBezTo>
                    <a:cubicBezTo>
                      <a:pt x="99" y="4"/>
                      <a:pt x="103" y="5"/>
                      <a:pt x="101"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45" name="Freeform 404">
                <a:extLst>
                  <a:ext uri="{FF2B5EF4-FFF2-40B4-BE49-F238E27FC236}">
                    <a16:creationId xmlns:a16="http://schemas.microsoft.com/office/drawing/2014/main" xmlns="" id="{51592B4B-0949-0948-A238-1F4A1BA00F19}"/>
                  </a:ext>
                </a:extLst>
              </p:cNvPr>
              <p:cNvSpPr>
                <a:spLocks/>
              </p:cNvSpPr>
              <p:nvPr/>
            </p:nvSpPr>
            <p:spPr bwMode="auto">
              <a:xfrm>
                <a:off x="11416754" y="5927165"/>
                <a:ext cx="372610" cy="563840"/>
              </a:xfrm>
              <a:custGeom>
                <a:avLst/>
                <a:gdLst>
                  <a:gd name="T0" fmla="*/ 7 w 40"/>
                  <a:gd name="T1" fmla="*/ 0 h 60"/>
                  <a:gd name="T2" fmla="*/ 4 w 40"/>
                  <a:gd name="T3" fmla="*/ 3 h 60"/>
                  <a:gd name="T4" fmla="*/ 2 w 40"/>
                  <a:gd name="T5" fmla="*/ 8 h 60"/>
                  <a:gd name="T6" fmla="*/ 5 w 40"/>
                  <a:gd name="T7" fmla="*/ 14 h 60"/>
                  <a:gd name="T8" fmla="*/ 3 w 40"/>
                  <a:gd name="T9" fmla="*/ 18 h 60"/>
                  <a:gd name="T10" fmla="*/ 3 w 40"/>
                  <a:gd name="T11" fmla="*/ 19 h 60"/>
                  <a:gd name="T12" fmla="*/ 2 w 40"/>
                  <a:gd name="T13" fmla="*/ 23 h 60"/>
                  <a:gd name="T14" fmla="*/ 5 w 40"/>
                  <a:gd name="T15" fmla="*/ 23 h 60"/>
                  <a:gd name="T16" fmla="*/ 7 w 40"/>
                  <a:gd name="T17" fmla="*/ 19 h 60"/>
                  <a:gd name="T18" fmla="*/ 7 w 40"/>
                  <a:gd name="T19" fmla="*/ 23 h 60"/>
                  <a:gd name="T20" fmla="*/ 11 w 40"/>
                  <a:gd name="T21" fmla="*/ 27 h 60"/>
                  <a:gd name="T22" fmla="*/ 14 w 40"/>
                  <a:gd name="T23" fmla="*/ 30 h 60"/>
                  <a:gd name="T24" fmla="*/ 16 w 40"/>
                  <a:gd name="T25" fmla="*/ 36 h 60"/>
                  <a:gd name="T26" fmla="*/ 8 w 40"/>
                  <a:gd name="T27" fmla="*/ 39 h 60"/>
                  <a:gd name="T28" fmla="*/ 9 w 40"/>
                  <a:gd name="T29" fmla="*/ 42 h 60"/>
                  <a:gd name="T30" fmla="*/ 5 w 40"/>
                  <a:gd name="T31" fmla="*/ 47 h 60"/>
                  <a:gd name="T32" fmla="*/ 9 w 40"/>
                  <a:gd name="T33" fmla="*/ 48 h 60"/>
                  <a:gd name="T34" fmla="*/ 18 w 40"/>
                  <a:gd name="T35" fmla="*/ 48 h 60"/>
                  <a:gd name="T36" fmla="*/ 10 w 40"/>
                  <a:gd name="T37" fmla="*/ 52 h 60"/>
                  <a:gd name="T38" fmla="*/ 7 w 40"/>
                  <a:gd name="T39" fmla="*/ 55 h 60"/>
                  <a:gd name="T40" fmla="*/ 3 w 40"/>
                  <a:gd name="T41" fmla="*/ 59 h 60"/>
                  <a:gd name="T42" fmla="*/ 5 w 40"/>
                  <a:gd name="T43" fmla="*/ 60 h 60"/>
                  <a:gd name="T44" fmla="*/ 12 w 40"/>
                  <a:gd name="T45" fmla="*/ 57 h 60"/>
                  <a:gd name="T46" fmla="*/ 19 w 40"/>
                  <a:gd name="T47" fmla="*/ 55 h 60"/>
                  <a:gd name="T48" fmla="*/ 27 w 40"/>
                  <a:gd name="T49" fmla="*/ 54 h 60"/>
                  <a:gd name="T50" fmla="*/ 38 w 40"/>
                  <a:gd name="T51" fmla="*/ 51 h 60"/>
                  <a:gd name="T52" fmla="*/ 38 w 40"/>
                  <a:gd name="T53" fmla="*/ 46 h 60"/>
                  <a:gd name="T54" fmla="*/ 32 w 40"/>
                  <a:gd name="T55" fmla="*/ 41 h 60"/>
                  <a:gd name="T56" fmla="*/ 31 w 40"/>
                  <a:gd name="T57" fmla="*/ 36 h 60"/>
                  <a:gd name="T58" fmla="*/ 30 w 40"/>
                  <a:gd name="T59" fmla="*/ 34 h 60"/>
                  <a:gd name="T60" fmla="*/ 23 w 40"/>
                  <a:gd name="T61" fmla="*/ 25 h 60"/>
                  <a:gd name="T62" fmla="*/ 12 w 40"/>
                  <a:gd name="T63" fmla="*/ 18 h 60"/>
                  <a:gd name="T64" fmla="*/ 14 w 40"/>
                  <a:gd name="T65" fmla="*/ 16 h 60"/>
                  <a:gd name="T66" fmla="*/ 21 w 40"/>
                  <a:gd name="T67" fmla="*/ 8 h 60"/>
                  <a:gd name="T68" fmla="*/ 9 w 40"/>
                  <a:gd name="T69" fmla="*/ 7 h 60"/>
                  <a:gd name="T70" fmla="*/ 9 w 40"/>
                  <a:gd name="T71" fmla="*/ 6 h 60"/>
                  <a:gd name="T72" fmla="*/ 15 w 40"/>
                  <a:gd name="T73"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0" h="60">
                    <a:moveTo>
                      <a:pt x="15" y="0"/>
                    </a:moveTo>
                    <a:cubicBezTo>
                      <a:pt x="12" y="0"/>
                      <a:pt x="10" y="1"/>
                      <a:pt x="7" y="0"/>
                    </a:cubicBezTo>
                    <a:cubicBezTo>
                      <a:pt x="6" y="0"/>
                      <a:pt x="5" y="0"/>
                      <a:pt x="5" y="1"/>
                    </a:cubicBezTo>
                    <a:cubicBezTo>
                      <a:pt x="6" y="3"/>
                      <a:pt x="5" y="2"/>
                      <a:pt x="4" y="3"/>
                    </a:cubicBezTo>
                    <a:cubicBezTo>
                      <a:pt x="5" y="2"/>
                      <a:pt x="5" y="4"/>
                      <a:pt x="5" y="4"/>
                    </a:cubicBezTo>
                    <a:cubicBezTo>
                      <a:pt x="4" y="6"/>
                      <a:pt x="1" y="5"/>
                      <a:pt x="2" y="8"/>
                    </a:cubicBezTo>
                    <a:cubicBezTo>
                      <a:pt x="4" y="10"/>
                      <a:pt x="3" y="11"/>
                      <a:pt x="2" y="13"/>
                    </a:cubicBezTo>
                    <a:cubicBezTo>
                      <a:pt x="2" y="15"/>
                      <a:pt x="4" y="15"/>
                      <a:pt x="5" y="14"/>
                    </a:cubicBezTo>
                    <a:cubicBezTo>
                      <a:pt x="4" y="15"/>
                      <a:pt x="5" y="15"/>
                      <a:pt x="5" y="16"/>
                    </a:cubicBezTo>
                    <a:cubicBezTo>
                      <a:pt x="5" y="15"/>
                      <a:pt x="3" y="18"/>
                      <a:pt x="3" y="18"/>
                    </a:cubicBezTo>
                    <a:cubicBezTo>
                      <a:pt x="2" y="18"/>
                      <a:pt x="0" y="18"/>
                      <a:pt x="0" y="20"/>
                    </a:cubicBezTo>
                    <a:cubicBezTo>
                      <a:pt x="1" y="20"/>
                      <a:pt x="2" y="18"/>
                      <a:pt x="3" y="19"/>
                    </a:cubicBezTo>
                    <a:cubicBezTo>
                      <a:pt x="3" y="20"/>
                      <a:pt x="3" y="21"/>
                      <a:pt x="3" y="21"/>
                    </a:cubicBezTo>
                    <a:cubicBezTo>
                      <a:pt x="2" y="22"/>
                      <a:pt x="2" y="23"/>
                      <a:pt x="2" y="23"/>
                    </a:cubicBezTo>
                    <a:cubicBezTo>
                      <a:pt x="2" y="24"/>
                      <a:pt x="3" y="22"/>
                      <a:pt x="4" y="22"/>
                    </a:cubicBezTo>
                    <a:cubicBezTo>
                      <a:pt x="4" y="21"/>
                      <a:pt x="5" y="23"/>
                      <a:pt x="5" y="23"/>
                    </a:cubicBezTo>
                    <a:cubicBezTo>
                      <a:pt x="6" y="23"/>
                      <a:pt x="5" y="19"/>
                      <a:pt x="4" y="19"/>
                    </a:cubicBezTo>
                    <a:cubicBezTo>
                      <a:pt x="5" y="19"/>
                      <a:pt x="7" y="20"/>
                      <a:pt x="7" y="19"/>
                    </a:cubicBezTo>
                    <a:cubicBezTo>
                      <a:pt x="7" y="19"/>
                      <a:pt x="6" y="20"/>
                      <a:pt x="6" y="20"/>
                    </a:cubicBezTo>
                    <a:cubicBezTo>
                      <a:pt x="6" y="21"/>
                      <a:pt x="7" y="22"/>
                      <a:pt x="7" y="23"/>
                    </a:cubicBezTo>
                    <a:cubicBezTo>
                      <a:pt x="7" y="24"/>
                      <a:pt x="4" y="27"/>
                      <a:pt x="7" y="27"/>
                    </a:cubicBezTo>
                    <a:cubicBezTo>
                      <a:pt x="7" y="27"/>
                      <a:pt x="10" y="27"/>
                      <a:pt x="11" y="27"/>
                    </a:cubicBezTo>
                    <a:cubicBezTo>
                      <a:pt x="12" y="26"/>
                      <a:pt x="15" y="26"/>
                      <a:pt x="15" y="26"/>
                    </a:cubicBezTo>
                    <a:cubicBezTo>
                      <a:pt x="14" y="28"/>
                      <a:pt x="13" y="28"/>
                      <a:pt x="14" y="30"/>
                    </a:cubicBezTo>
                    <a:cubicBezTo>
                      <a:pt x="15" y="33"/>
                      <a:pt x="15" y="31"/>
                      <a:pt x="16" y="32"/>
                    </a:cubicBezTo>
                    <a:cubicBezTo>
                      <a:pt x="16" y="33"/>
                      <a:pt x="15" y="35"/>
                      <a:pt x="16" y="36"/>
                    </a:cubicBezTo>
                    <a:cubicBezTo>
                      <a:pt x="17" y="38"/>
                      <a:pt x="14" y="38"/>
                      <a:pt x="13" y="38"/>
                    </a:cubicBezTo>
                    <a:cubicBezTo>
                      <a:pt x="11" y="39"/>
                      <a:pt x="10" y="37"/>
                      <a:pt x="8" y="39"/>
                    </a:cubicBezTo>
                    <a:cubicBezTo>
                      <a:pt x="7" y="41"/>
                      <a:pt x="12" y="40"/>
                      <a:pt x="11" y="41"/>
                    </a:cubicBezTo>
                    <a:cubicBezTo>
                      <a:pt x="11" y="41"/>
                      <a:pt x="9" y="42"/>
                      <a:pt x="9" y="42"/>
                    </a:cubicBezTo>
                    <a:cubicBezTo>
                      <a:pt x="9" y="43"/>
                      <a:pt x="10" y="43"/>
                      <a:pt x="9" y="44"/>
                    </a:cubicBezTo>
                    <a:cubicBezTo>
                      <a:pt x="8" y="45"/>
                      <a:pt x="7" y="46"/>
                      <a:pt x="5" y="47"/>
                    </a:cubicBezTo>
                    <a:cubicBezTo>
                      <a:pt x="4" y="48"/>
                      <a:pt x="6" y="49"/>
                      <a:pt x="6" y="49"/>
                    </a:cubicBezTo>
                    <a:cubicBezTo>
                      <a:pt x="7" y="49"/>
                      <a:pt x="9" y="48"/>
                      <a:pt x="9" y="48"/>
                    </a:cubicBezTo>
                    <a:cubicBezTo>
                      <a:pt x="9" y="49"/>
                      <a:pt x="12" y="49"/>
                      <a:pt x="13" y="50"/>
                    </a:cubicBezTo>
                    <a:cubicBezTo>
                      <a:pt x="15" y="50"/>
                      <a:pt x="17" y="48"/>
                      <a:pt x="18" y="48"/>
                    </a:cubicBezTo>
                    <a:cubicBezTo>
                      <a:pt x="18" y="48"/>
                      <a:pt x="16" y="53"/>
                      <a:pt x="13" y="52"/>
                    </a:cubicBezTo>
                    <a:cubicBezTo>
                      <a:pt x="12" y="51"/>
                      <a:pt x="11" y="52"/>
                      <a:pt x="10" y="52"/>
                    </a:cubicBezTo>
                    <a:cubicBezTo>
                      <a:pt x="8" y="52"/>
                      <a:pt x="9" y="51"/>
                      <a:pt x="8" y="51"/>
                    </a:cubicBezTo>
                    <a:cubicBezTo>
                      <a:pt x="8" y="51"/>
                      <a:pt x="8" y="54"/>
                      <a:pt x="7" y="55"/>
                    </a:cubicBezTo>
                    <a:cubicBezTo>
                      <a:pt x="7" y="55"/>
                      <a:pt x="6" y="56"/>
                      <a:pt x="5" y="57"/>
                    </a:cubicBezTo>
                    <a:cubicBezTo>
                      <a:pt x="5" y="57"/>
                      <a:pt x="3" y="58"/>
                      <a:pt x="3" y="59"/>
                    </a:cubicBezTo>
                    <a:cubicBezTo>
                      <a:pt x="3" y="59"/>
                      <a:pt x="5" y="59"/>
                      <a:pt x="5" y="59"/>
                    </a:cubicBezTo>
                    <a:cubicBezTo>
                      <a:pt x="5" y="59"/>
                      <a:pt x="4" y="59"/>
                      <a:pt x="5" y="60"/>
                    </a:cubicBezTo>
                    <a:cubicBezTo>
                      <a:pt x="5" y="60"/>
                      <a:pt x="7" y="57"/>
                      <a:pt x="8" y="57"/>
                    </a:cubicBezTo>
                    <a:cubicBezTo>
                      <a:pt x="9" y="57"/>
                      <a:pt x="11" y="58"/>
                      <a:pt x="12" y="57"/>
                    </a:cubicBezTo>
                    <a:cubicBezTo>
                      <a:pt x="14" y="57"/>
                      <a:pt x="13" y="55"/>
                      <a:pt x="15" y="55"/>
                    </a:cubicBezTo>
                    <a:cubicBezTo>
                      <a:pt x="16" y="54"/>
                      <a:pt x="17" y="55"/>
                      <a:pt x="19" y="55"/>
                    </a:cubicBezTo>
                    <a:cubicBezTo>
                      <a:pt x="20" y="56"/>
                      <a:pt x="21" y="54"/>
                      <a:pt x="23" y="55"/>
                    </a:cubicBezTo>
                    <a:cubicBezTo>
                      <a:pt x="24" y="56"/>
                      <a:pt x="26" y="55"/>
                      <a:pt x="27" y="54"/>
                    </a:cubicBezTo>
                    <a:cubicBezTo>
                      <a:pt x="29" y="54"/>
                      <a:pt x="32" y="54"/>
                      <a:pt x="34" y="54"/>
                    </a:cubicBezTo>
                    <a:cubicBezTo>
                      <a:pt x="34" y="54"/>
                      <a:pt x="38" y="51"/>
                      <a:pt x="38" y="51"/>
                    </a:cubicBezTo>
                    <a:cubicBezTo>
                      <a:pt x="37" y="50"/>
                      <a:pt x="33" y="51"/>
                      <a:pt x="33" y="50"/>
                    </a:cubicBezTo>
                    <a:cubicBezTo>
                      <a:pt x="33" y="49"/>
                      <a:pt x="37" y="46"/>
                      <a:pt x="38" y="46"/>
                    </a:cubicBezTo>
                    <a:cubicBezTo>
                      <a:pt x="39" y="44"/>
                      <a:pt x="40" y="40"/>
                      <a:pt x="36" y="40"/>
                    </a:cubicBezTo>
                    <a:cubicBezTo>
                      <a:pt x="35" y="40"/>
                      <a:pt x="33" y="41"/>
                      <a:pt x="32" y="41"/>
                    </a:cubicBezTo>
                    <a:cubicBezTo>
                      <a:pt x="30" y="40"/>
                      <a:pt x="32" y="40"/>
                      <a:pt x="32" y="39"/>
                    </a:cubicBezTo>
                    <a:cubicBezTo>
                      <a:pt x="32" y="38"/>
                      <a:pt x="32" y="37"/>
                      <a:pt x="31" y="36"/>
                    </a:cubicBezTo>
                    <a:cubicBezTo>
                      <a:pt x="31" y="36"/>
                      <a:pt x="27" y="35"/>
                      <a:pt x="28" y="34"/>
                    </a:cubicBezTo>
                    <a:cubicBezTo>
                      <a:pt x="28" y="34"/>
                      <a:pt x="30" y="35"/>
                      <a:pt x="30" y="34"/>
                    </a:cubicBezTo>
                    <a:cubicBezTo>
                      <a:pt x="31" y="33"/>
                      <a:pt x="30" y="32"/>
                      <a:pt x="29" y="31"/>
                    </a:cubicBezTo>
                    <a:cubicBezTo>
                      <a:pt x="26" y="29"/>
                      <a:pt x="25" y="29"/>
                      <a:pt x="23" y="25"/>
                    </a:cubicBezTo>
                    <a:cubicBezTo>
                      <a:pt x="22" y="23"/>
                      <a:pt x="21" y="21"/>
                      <a:pt x="18" y="19"/>
                    </a:cubicBezTo>
                    <a:cubicBezTo>
                      <a:pt x="17" y="18"/>
                      <a:pt x="13" y="20"/>
                      <a:pt x="12" y="18"/>
                    </a:cubicBezTo>
                    <a:cubicBezTo>
                      <a:pt x="12" y="18"/>
                      <a:pt x="18" y="17"/>
                      <a:pt x="17" y="16"/>
                    </a:cubicBezTo>
                    <a:cubicBezTo>
                      <a:pt x="17" y="16"/>
                      <a:pt x="15" y="17"/>
                      <a:pt x="14" y="16"/>
                    </a:cubicBezTo>
                    <a:cubicBezTo>
                      <a:pt x="14" y="16"/>
                      <a:pt x="18" y="15"/>
                      <a:pt x="18" y="15"/>
                    </a:cubicBezTo>
                    <a:cubicBezTo>
                      <a:pt x="19" y="14"/>
                      <a:pt x="22" y="9"/>
                      <a:pt x="21" y="8"/>
                    </a:cubicBezTo>
                    <a:cubicBezTo>
                      <a:pt x="20" y="6"/>
                      <a:pt x="17" y="6"/>
                      <a:pt x="15" y="6"/>
                    </a:cubicBezTo>
                    <a:cubicBezTo>
                      <a:pt x="14" y="7"/>
                      <a:pt x="9" y="7"/>
                      <a:pt x="9" y="7"/>
                    </a:cubicBezTo>
                    <a:cubicBezTo>
                      <a:pt x="9" y="7"/>
                      <a:pt x="11" y="6"/>
                      <a:pt x="11" y="6"/>
                    </a:cubicBezTo>
                    <a:cubicBezTo>
                      <a:pt x="11" y="6"/>
                      <a:pt x="9" y="5"/>
                      <a:pt x="9" y="6"/>
                    </a:cubicBezTo>
                    <a:cubicBezTo>
                      <a:pt x="9" y="5"/>
                      <a:pt x="18" y="1"/>
                      <a:pt x="15" y="0"/>
                    </a:cubicBezTo>
                    <a:cubicBezTo>
                      <a:pt x="14" y="0"/>
                      <a:pt x="17" y="1"/>
                      <a:pt x="15"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46" name="Freeform 405">
                <a:extLst>
                  <a:ext uri="{FF2B5EF4-FFF2-40B4-BE49-F238E27FC236}">
                    <a16:creationId xmlns:a16="http://schemas.microsoft.com/office/drawing/2014/main" xmlns="" id="{F8038CB9-8120-0A49-8079-D52290C7D66C}"/>
                  </a:ext>
                </a:extLst>
              </p:cNvPr>
              <p:cNvSpPr>
                <a:spLocks/>
              </p:cNvSpPr>
              <p:nvPr/>
            </p:nvSpPr>
            <p:spPr bwMode="auto">
              <a:xfrm>
                <a:off x="10566434" y="5337841"/>
                <a:ext cx="503186" cy="245289"/>
              </a:xfrm>
              <a:custGeom>
                <a:avLst/>
                <a:gdLst>
                  <a:gd name="T0" fmla="*/ 53 w 54"/>
                  <a:gd name="T1" fmla="*/ 10 h 26"/>
                  <a:gd name="T2" fmla="*/ 49 w 54"/>
                  <a:gd name="T3" fmla="*/ 9 h 26"/>
                  <a:gd name="T4" fmla="*/ 50 w 54"/>
                  <a:gd name="T5" fmla="*/ 8 h 26"/>
                  <a:gd name="T6" fmla="*/ 48 w 54"/>
                  <a:gd name="T7" fmla="*/ 7 h 26"/>
                  <a:gd name="T8" fmla="*/ 49 w 54"/>
                  <a:gd name="T9" fmla="*/ 6 h 26"/>
                  <a:gd name="T10" fmla="*/ 46 w 54"/>
                  <a:gd name="T11" fmla="*/ 5 h 26"/>
                  <a:gd name="T12" fmla="*/ 48 w 54"/>
                  <a:gd name="T13" fmla="*/ 3 h 26"/>
                  <a:gd name="T14" fmla="*/ 43 w 54"/>
                  <a:gd name="T15" fmla="*/ 3 h 26"/>
                  <a:gd name="T16" fmla="*/ 39 w 54"/>
                  <a:gd name="T17" fmla="*/ 1 h 26"/>
                  <a:gd name="T18" fmla="*/ 39 w 54"/>
                  <a:gd name="T19" fmla="*/ 4 h 26"/>
                  <a:gd name="T20" fmla="*/ 36 w 54"/>
                  <a:gd name="T21" fmla="*/ 5 h 26"/>
                  <a:gd name="T22" fmla="*/ 32 w 54"/>
                  <a:gd name="T23" fmla="*/ 5 h 26"/>
                  <a:gd name="T24" fmla="*/ 32 w 54"/>
                  <a:gd name="T25" fmla="*/ 9 h 26"/>
                  <a:gd name="T26" fmla="*/ 26 w 54"/>
                  <a:gd name="T27" fmla="*/ 5 h 26"/>
                  <a:gd name="T28" fmla="*/ 25 w 54"/>
                  <a:gd name="T29" fmla="*/ 8 h 26"/>
                  <a:gd name="T30" fmla="*/ 21 w 54"/>
                  <a:gd name="T31" fmla="*/ 5 h 26"/>
                  <a:gd name="T32" fmla="*/ 21 w 54"/>
                  <a:gd name="T33" fmla="*/ 9 h 26"/>
                  <a:gd name="T34" fmla="*/ 19 w 54"/>
                  <a:gd name="T35" fmla="*/ 9 h 26"/>
                  <a:gd name="T36" fmla="*/ 17 w 54"/>
                  <a:gd name="T37" fmla="*/ 12 h 26"/>
                  <a:gd name="T38" fmla="*/ 14 w 54"/>
                  <a:gd name="T39" fmla="*/ 8 h 26"/>
                  <a:gd name="T40" fmla="*/ 16 w 54"/>
                  <a:gd name="T41" fmla="*/ 8 h 26"/>
                  <a:gd name="T42" fmla="*/ 14 w 54"/>
                  <a:gd name="T43" fmla="*/ 5 h 26"/>
                  <a:gd name="T44" fmla="*/ 7 w 54"/>
                  <a:gd name="T45" fmla="*/ 2 h 26"/>
                  <a:gd name="T46" fmla="*/ 9 w 54"/>
                  <a:gd name="T47" fmla="*/ 4 h 26"/>
                  <a:gd name="T48" fmla="*/ 8 w 54"/>
                  <a:gd name="T49" fmla="*/ 4 h 26"/>
                  <a:gd name="T50" fmla="*/ 10 w 54"/>
                  <a:gd name="T51" fmla="*/ 8 h 26"/>
                  <a:gd name="T52" fmla="*/ 5 w 54"/>
                  <a:gd name="T53" fmla="*/ 6 h 26"/>
                  <a:gd name="T54" fmla="*/ 3 w 54"/>
                  <a:gd name="T55" fmla="*/ 6 h 26"/>
                  <a:gd name="T56" fmla="*/ 5 w 54"/>
                  <a:gd name="T57" fmla="*/ 7 h 26"/>
                  <a:gd name="T58" fmla="*/ 5 w 54"/>
                  <a:gd name="T59" fmla="*/ 8 h 26"/>
                  <a:gd name="T60" fmla="*/ 2 w 54"/>
                  <a:gd name="T61" fmla="*/ 7 h 26"/>
                  <a:gd name="T62" fmla="*/ 1 w 54"/>
                  <a:gd name="T63" fmla="*/ 9 h 26"/>
                  <a:gd name="T64" fmla="*/ 8 w 54"/>
                  <a:gd name="T65" fmla="*/ 10 h 26"/>
                  <a:gd name="T66" fmla="*/ 13 w 54"/>
                  <a:gd name="T67" fmla="*/ 11 h 26"/>
                  <a:gd name="T68" fmla="*/ 11 w 54"/>
                  <a:gd name="T69" fmla="*/ 12 h 26"/>
                  <a:gd name="T70" fmla="*/ 12 w 54"/>
                  <a:gd name="T71" fmla="*/ 13 h 26"/>
                  <a:gd name="T72" fmla="*/ 8 w 54"/>
                  <a:gd name="T73" fmla="*/ 14 h 26"/>
                  <a:gd name="T74" fmla="*/ 3 w 54"/>
                  <a:gd name="T75" fmla="*/ 15 h 26"/>
                  <a:gd name="T76" fmla="*/ 10 w 54"/>
                  <a:gd name="T77" fmla="*/ 16 h 26"/>
                  <a:gd name="T78" fmla="*/ 12 w 54"/>
                  <a:gd name="T79" fmla="*/ 18 h 26"/>
                  <a:gd name="T80" fmla="*/ 15 w 54"/>
                  <a:gd name="T81" fmla="*/ 17 h 26"/>
                  <a:gd name="T82" fmla="*/ 13 w 54"/>
                  <a:gd name="T83" fmla="*/ 18 h 26"/>
                  <a:gd name="T84" fmla="*/ 15 w 54"/>
                  <a:gd name="T85" fmla="*/ 18 h 26"/>
                  <a:gd name="T86" fmla="*/ 10 w 54"/>
                  <a:gd name="T87" fmla="*/ 23 h 26"/>
                  <a:gd name="T88" fmla="*/ 15 w 54"/>
                  <a:gd name="T89" fmla="*/ 23 h 26"/>
                  <a:gd name="T90" fmla="*/ 21 w 54"/>
                  <a:gd name="T91" fmla="*/ 24 h 26"/>
                  <a:gd name="T92" fmla="*/ 20 w 54"/>
                  <a:gd name="T93" fmla="*/ 24 h 26"/>
                  <a:gd name="T94" fmla="*/ 22 w 54"/>
                  <a:gd name="T95" fmla="*/ 25 h 26"/>
                  <a:gd name="T96" fmla="*/ 29 w 54"/>
                  <a:gd name="T97" fmla="*/ 26 h 26"/>
                  <a:gd name="T98" fmla="*/ 33 w 54"/>
                  <a:gd name="T99" fmla="*/ 25 h 26"/>
                  <a:gd name="T100" fmla="*/ 39 w 54"/>
                  <a:gd name="T101" fmla="*/ 23 h 26"/>
                  <a:gd name="T102" fmla="*/ 46 w 54"/>
                  <a:gd name="T103" fmla="*/ 19 h 26"/>
                  <a:gd name="T104" fmla="*/ 52 w 54"/>
                  <a:gd name="T105" fmla="*/ 16 h 26"/>
                  <a:gd name="T106" fmla="*/ 52 w 54"/>
                  <a:gd name="T107" fmla="*/ 14 h 26"/>
                  <a:gd name="T108" fmla="*/ 54 w 54"/>
                  <a:gd name="T109" fmla="*/ 13 h 26"/>
                  <a:gd name="T110" fmla="*/ 52 w 54"/>
                  <a:gd name="T111" fmla="*/ 12 h 26"/>
                  <a:gd name="T112" fmla="*/ 53 w 54"/>
                  <a:gd name="T113" fmla="*/ 10 h 26"/>
                  <a:gd name="T114" fmla="*/ 53 w 54"/>
                  <a:gd name="T115"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 h="26">
                    <a:moveTo>
                      <a:pt x="53" y="10"/>
                    </a:moveTo>
                    <a:cubicBezTo>
                      <a:pt x="53" y="10"/>
                      <a:pt x="49" y="9"/>
                      <a:pt x="49" y="9"/>
                    </a:cubicBezTo>
                    <a:cubicBezTo>
                      <a:pt x="49" y="9"/>
                      <a:pt x="50" y="8"/>
                      <a:pt x="50" y="8"/>
                    </a:cubicBezTo>
                    <a:cubicBezTo>
                      <a:pt x="49" y="8"/>
                      <a:pt x="47" y="8"/>
                      <a:pt x="48" y="7"/>
                    </a:cubicBezTo>
                    <a:cubicBezTo>
                      <a:pt x="48" y="7"/>
                      <a:pt x="49" y="6"/>
                      <a:pt x="49" y="6"/>
                    </a:cubicBezTo>
                    <a:cubicBezTo>
                      <a:pt x="48" y="5"/>
                      <a:pt x="46" y="5"/>
                      <a:pt x="46" y="5"/>
                    </a:cubicBezTo>
                    <a:cubicBezTo>
                      <a:pt x="46" y="4"/>
                      <a:pt x="48" y="3"/>
                      <a:pt x="48" y="3"/>
                    </a:cubicBezTo>
                    <a:cubicBezTo>
                      <a:pt x="48" y="3"/>
                      <a:pt x="44" y="4"/>
                      <a:pt x="43" y="3"/>
                    </a:cubicBezTo>
                    <a:cubicBezTo>
                      <a:pt x="42" y="2"/>
                      <a:pt x="41" y="1"/>
                      <a:pt x="39" y="1"/>
                    </a:cubicBezTo>
                    <a:cubicBezTo>
                      <a:pt x="38" y="1"/>
                      <a:pt x="40" y="3"/>
                      <a:pt x="39" y="4"/>
                    </a:cubicBezTo>
                    <a:cubicBezTo>
                      <a:pt x="38" y="5"/>
                      <a:pt x="37" y="4"/>
                      <a:pt x="36" y="5"/>
                    </a:cubicBezTo>
                    <a:cubicBezTo>
                      <a:pt x="35" y="6"/>
                      <a:pt x="34" y="5"/>
                      <a:pt x="32" y="5"/>
                    </a:cubicBezTo>
                    <a:cubicBezTo>
                      <a:pt x="30" y="4"/>
                      <a:pt x="33" y="8"/>
                      <a:pt x="32" y="9"/>
                    </a:cubicBezTo>
                    <a:cubicBezTo>
                      <a:pt x="32" y="9"/>
                      <a:pt x="28" y="2"/>
                      <a:pt x="26" y="5"/>
                    </a:cubicBezTo>
                    <a:cubicBezTo>
                      <a:pt x="25" y="5"/>
                      <a:pt x="26" y="7"/>
                      <a:pt x="25" y="8"/>
                    </a:cubicBezTo>
                    <a:cubicBezTo>
                      <a:pt x="25" y="9"/>
                      <a:pt x="22" y="5"/>
                      <a:pt x="21" y="5"/>
                    </a:cubicBezTo>
                    <a:cubicBezTo>
                      <a:pt x="20" y="5"/>
                      <a:pt x="23" y="9"/>
                      <a:pt x="21" y="9"/>
                    </a:cubicBezTo>
                    <a:cubicBezTo>
                      <a:pt x="20" y="9"/>
                      <a:pt x="20" y="9"/>
                      <a:pt x="19" y="9"/>
                    </a:cubicBezTo>
                    <a:cubicBezTo>
                      <a:pt x="18" y="9"/>
                      <a:pt x="17" y="11"/>
                      <a:pt x="17" y="12"/>
                    </a:cubicBezTo>
                    <a:cubicBezTo>
                      <a:pt x="17" y="11"/>
                      <a:pt x="14" y="9"/>
                      <a:pt x="14" y="8"/>
                    </a:cubicBezTo>
                    <a:cubicBezTo>
                      <a:pt x="14" y="8"/>
                      <a:pt x="16" y="8"/>
                      <a:pt x="16" y="8"/>
                    </a:cubicBezTo>
                    <a:cubicBezTo>
                      <a:pt x="16" y="7"/>
                      <a:pt x="14" y="5"/>
                      <a:pt x="14" y="5"/>
                    </a:cubicBezTo>
                    <a:cubicBezTo>
                      <a:pt x="13" y="5"/>
                      <a:pt x="8" y="0"/>
                      <a:pt x="7" y="2"/>
                    </a:cubicBezTo>
                    <a:cubicBezTo>
                      <a:pt x="7" y="3"/>
                      <a:pt x="10" y="3"/>
                      <a:pt x="9" y="4"/>
                    </a:cubicBezTo>
                    <a:cubicBezTo>
                      <a:pt x="9" y="4"/>
                      <a:pt x="9" y="4"/>
                      <a:pt x="8" y="4"/>
                    </a:cubicBezTo>
                    <a:cubicBezTo>
                      <a:pt x="10" y="3"/>
                      <a:pt x="11" y="7"/>
                      <a:pt x="10" y="8"/>
                    </a:cubicBezTo>
                    <a:cubicBezTo>
                      <a:pt x="10" y="8"/>
                      <a:pt x="2" y="1"/>
                      <a:pt x="5" y="6"/>
                    </a:cubicBezTo>
                    <a:cubicBezTo>
                      <a:pt x="5" y="6"/>
                      <a:pt x="3" y="6"/>
                      <a:pt x="3" y="6"/>
                    </a:cubicBezTo>
                    <a:cubicBezTo>
                      <a:pt x="3" y="7"/>
                      <a:pt x="5" y="7"/>
                      <a:pt x="5" y="7"/>
                    </a:cubicBezTo>
                    <a:cubicBezTo>
                      <a:pt x="5" y="6"/>
                      <a:pt x="5" y="8"/>
                      <a:pt x="5" y="8"/>
                    </a:cubicBezTo>
                    <a:cubicBezTo>
                      <a:pt x="5" y="8"/>
                      <a:pt x="3" y="7"/>
                      <a:pt x="2" y="7"/>
                    </a:cubicBezTo>
                    <a:cubicBezTo>
                      <a:pt x="3" y="7"/>
                      <a:pt x="0" y="10"/>
                      <a:pt x="1" y="9"/>
                    </a:cubicBezTo>
                    <a:cubicBezTo>
                      <a:pt x="0" y="11"/>
                      <a:pt x="8" y="10"/>
                      <a:pt x="8" y="10"/>
                    </a:cubicBezTo>
                    <a:cubicBezTo>
                      <a:pt x="9" y="10"/>
                      <a:pt x="13" y="11"/>
                      <a:pt x="13" y="11"/>
                    </a:cubicBezTo>
                    <a:cubicBezTo>
                      <a:pt x="12" y="11"/>
                      <a:pt x="11" y="11"/>
                      <a:pt x="11" y="12"/>
                    </a:cubicBezTo>
                    <a:cubicBezTo>
                      <a:pt x="11" y="12"/>
                      <a:pt x="12" y="13"/>
                      <a:pt x="12" y="13"/>
                    </a:cubicBezTo>
                    <a:cubicBezTo>
                      <a:pt x="11" y="14"/>
                      <a:pt x="9" y="14"/>
                      <a:pt x="8" y="14"/>
                    </a:cubicBezTo>
                    <a:cubicBezTo>
                      <a:pt x="8" y="14"/>
                      <a:pt x="2" y="15"/>
                      <a:pt x="3" y="15"/>
                    </a:cubicBezTo>
                    <a:cubicBezTo>
                      <a:pt x="5" y="16"/>
                      <a:pt x="8" y="15"/>
                      <a:pt x="10" y="16"/>
                    </a:cubicBezTo>
                    <a:cubicBezTo>
                      <a:pt x="11" y="17"/>
                      <a:pt x="11" y="18"/>
                      <a:pt x="12" y="18"/>
                    </a:cubicBezTo>
                    <a:cubicBezTo>
                      <a:pt x="12" y="18"/>
                      <a:pt x="14" y="17"/>
                      <a:pt x="15" y="17"/>
                    </a:cubicBezTo>
                    <a:cubicBezTo>
                      <a:pt x="14" y="17"/>
                      <a:pt x="13" y="18"/>
                      <a:pt x="13" y="18"/>
                    </a:cubicBezTo>
                    <a:cubicBezTo>
                      <a:pt x="13" y="19"/>
                      <a:pt x="15" y="18"/>
                      <a:pt x="15" y="18"/>
                    </a:cubicBezTo>
                    <a:cubicBezTo>
                      <a:pt x="16" y="19"/>
                      <a:pt x="8" y="23"/>
                      <a:pt x="10" y="23"/>
                    </a:cubicBezTo>
                    <a:cubicBezTo>
                      <a:pt x="12" y="24"/>
                      <a:pt x="14" y="23"/>
                      <a:pt x="15" y="23"/>
                    </a:cubicBezTo>
                    <a:cubicBezTo>
                      <a:pt x="17" y="23"/>
                      <a:pt x="19" y="23"/>
                      <a:pt x="21" y="24"/>
                    </a:cubicBezTo>
                    <a:cubicBezTo>
                      <a:pt x="20" y="23"/>
                      <a:pt x="20" y="24"/>
                      <a:pt x="20" y="24"/>
                    </a:cubicBezTo>
                    <a:cubicBezTo>
                      <a:pt x="21" y="25"/>
                      <a:pt x="22" y="25"/>
                      <a:pt x="22" y="25"/>
                    </a:cubicBezTo>
                    <a:cubicBezTo>
                      <a:pt x="24" y="26"/>
                      <a:pt x="27" y="26"/>
                      <a:pt x="29" y="26"/>
                    </a:cubicBezTo>
                    <a:cubicBezTo>
                      <a:pt x="31" y="26"/>
                      <a:pt x="31" y="25"/>
                      <a:pt x="33" y="25"/>
                    </a:cubicBezTo>
                    <a:cubicBezTo>
                      <a:pt x="35" y="24"/>
                      <a:pt x="37" y="24"/>
                      <a:pt x="39" y="23"/>
                    </a:cubicBezTo>
                    <a:cubicBezTo>
                      <a:pt x="42" y="21"/>
                      <a:pt x="43" y="20"/>
                      <a:pt x="46" y="19"/>
                    </a:cubicBezTo>
                    <a:cubicBezTo>
                      <a:pt x="48" y="19"/>
                      <a:pt x="49" y="16"/>
                      <a:pt x="52" y="16"/>
                    </a:cubicBezTo>
                    <a:cubicBezTo>
                      <a:pt x="52" y="15"/>
                      <a:pt x="53" y="15"/>
                      <a:pt x="52" y="14"/>
                    </a:cubicBezTo>
                    <a:cubicBezTo>
                      <a:pt x="51" y="13"/>
                      <a:pt x="53" y="13"/>
                      <a:pt x="54" y="13"/>
                    </a:cubicBezTo>
                    <a:cubicBezTo>
                      <a:pt x="54" y="13"/>
                      <a:pt x="52" y="12"/>
                      <a:pt x="52" y="12"/>
                    </a:cubicBezTo>
                    <a:cubicBezTo>
                      <a:pt x="52" y="11"/>
                      <a:pt x="54" y="10"/>
                      <a:pt x="53" y="10"/>
                    </a:cubicBezTo>
                    <a:cubicBezTo>
                      <a:pt x="51" y="9"/>
                      <a:pt x="54" y="10"/>
                      <a:pt x="53"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47" name="Freeform 406">
                <a:extLst>
                  <a:ext uri="{FF2B5EF4-FFF2-40B4-BE49-F238E27FC236}">
                    <a16:creationId xmlns:a16="http://schemas.microsoft.com/office/drawing/2014/main" xmlns="" id="{BAB2F253-235C-5D48-A748-74E620C6FC2D}"/>
                  </a:ext>
                </a:extLst>
              </p:cNvPr>
              <p:cNvSpPr>
                <a:spLocks/>
              </p:cNvSpPr>
              <p:nvPr/>
            </p:nvSpPr>
            <p:spPr bwMode="auto">
              <a:xfrm>
                <a:off x="14085545" y="4439516"/>
                <a:ext cx="840765" cy="579771"/>
              </a:xfrm>
              <a:custGeom>
                <a:avLst/>
                <a:gdLst>
                  <a:gd name="T0" fmla="*/ 77 w 90"/>
                  <a:gd name="T1" fmla="*/ 2 h 62"/>
                  <a:gd name="T2" fmla="*/ 66 w 90"/>
                  <a:gd name="T3" fmla="*/ 6 h 62"/>
                  <a:gd name="T4" fmla="*/ 51 w 90"/>
                  <a:gd name="T5" fmla="*/ 8 h 62"/>
                  <a:gd name="T6" fmla="*/ 48 w 90"/>
                  <a:gd name="T7" fmla="*/ 9 h 62"/>
                  <a:gd name="T8" fmla="*/ 39 w 90"/>
                  <a:gd name="T9" fmla="*/ 11 h 62"/>
                  <a:gd name="T10" fmla="*/ 32 w 90"/>
                  <a:gd name="T11" fmla="*/ 14 h 62"/>
                  <a:gd name="T12" fmla="*/ 26 w 90"/>
                  <a:gd name="T13" fmla="*/ 19 h 62"/>
                  <a:gd name="T14" fmla="*/ 26 w 90"/>
                  <a:gd name="T15" fmla="*/ 21 h 62"/>
                  <a:gd name="T16" fmla="*/ 27 w 90"/>
                  <a:gd name="T17" fmla="*/ 23 h 62"/>
                  <a:gd name="T18" fmla="*/ 23 w 90"/>
                  <a:gd name="T19" fmla="*/ 25 h 62"/>
                  <a:gd name="T20" fmla="*/ 21 w 90"/>
                  <a:gd name="T21" fmla="*/ 28 h 62"/>
                  <a:gd name="T22" fmla="*/ 21 w 90"/>
                  <a:gd name="T23" fmla="*/ 29 h 62"/>
                  <a:gd name="T24" fmla="*/ 14 w 90"/>
                  <a:gd name="T25" fmla="*/ 31 h 62"/>
                  <a:gd name="T26" fmla="*/ 19 w 90"/>
                  <a:gd name="T27" fmla="*/ 34 h 62"/>
                  <a:gd name="T28" fmla="*/ 9 w 90"/>
                  <a:gd name="T29" fmla="*/ 38 h 62"/>
                  <a:gd name="T30" fmla="*/ 6 w 90"/>
                  <a:gd name="T31" fmla="*/ 41 h 62"/>
                  <a:gd name="T32" fmla="*/ 5 w 90"/>
                  <a:gd name="T33" fmla="*/ 47 h 62"/>
                  <a:gd name="T34" fmla="*/ 4 w 90"/>
                  <a:gd name="T35" fmla="*/ 53 h 62"/>
                  <a:gd name="T36" fmla="*/ 12 w 90"/>
                  <a:gd name="T37" fmla="*/ 55 h 62"/>
                  <a:gd name="T38" fmla="*/ 12 w 90"/>
                  <a:gd name="T39" fmla="*/ 56 h 62"/>
                  <a:gd name="T40" fmla="*/ 16 w 90"/>
                  <a:gd name="T41" fmla="*/ 62 h 62"/>
                  <a:gd name="T42" fmla="*/ 26 w 90"/>
                  <a:gd name="T43" fmla="*/ 61 h 62"/>
                  <a:gd name="T44" fmla="*/ 26 w 90"/>
                  <a:gd name="T45" fmla="*/ 59 h 62"/>
                  <a:gd name="T46" fmla="*/ 20 w 90"/>
                  <a:gd name="T47" fmla="*/ 48 h 62"/>
                  <a:gd name="T48" fmla="*/ 20 w 90"/>
                  <a:gd name="T49" fmla="*/ 42 h 62"/>
                  <a:gd name="T50" fmla="*/ 22 w 90"/>
                  <a:gd name="T51" fmla="*/ 40 h 62"/>
                  <a:gd name="T52" fmla="*/ 21 w 90"/>
                  <a:gd name="T53" fmla="*/ 36 h 62"/>
                  <a:gd name="T54" fmla="*/ 27 w 90"/>
                  <a:gd name="T55" fmla="*/ 34 h 62"/>
                  <a:gd name="T56" fmla="*/ 27 w 90"/>
                  <a:gd name="T57" fmla="*/ 32 h 62"/>
                  <a:gd name="T58" fmla="*/ 32 w 90"/>
                  <a:gd name="T59" fmla="*/ 31 h 62"/>
                  <a:gd name="T60" fmla="*/ 35 w 90"/>
                  <a:gd name="T61" fmla="*/ 29 h 62"/>
                  <a:gd name="T62" fmla="*/ 35 w 90"/>
                  <a:gd name="T63" fmla="*/ 26 h 62"/>
                  <a:gd name="T64" fmla="*/ 42 w 90"/>
                  <a:gd name="T65" fmla="*/ 24 h 62"/>
                  <a:gd name="T66" fmla="*/ 45 w 90"/>
                  <a:gd name="T67" fmla="*/ 22 h 62"/>
                  <a:gd name="T68" fmla="*/ 58 w 90"/>
                  <a:gd name="T69" fmla="*/ 15 h 62"/>
                  <a:gd name="T70" fmla="*/ 81 w 90"/>
                  <a:gd name="T71" fmla="*/ 8 h 62"/>
                  <a:gd name="T72" fmla="*/ 84 w 90"/>
                  <a:gd name="T73" fmla="*/ 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0" h="62">
                    <a:moveTo>
                      <a:pt x="84" y="1"/>
                    </a:moveTo>
                    <a:cubicBezTo>
                      <a:pt x="81" y="1"/>
                      <a:pt x="80" y="0"/>
                      <a:pt x="77" y="2"/>
                    </a:cubicBezTo>
                    <a:cubicBezTo>
                      <a:pt x="76" y="2"/>
                      <a:pt x="72" y="3"/>
                      <a:pt x="73" y="4"/>
                    </a:cubicBezTo>
                    <a:cubicBezTo>
                      <a:pt x="72" y="4"/>
                      <a:pt x="68" y="6"/>
                      <a:pt x="66" y="6"/>
                    </a:cubicBezTo>
                    <a:cubicBezTo>
                      <a:pt x="64" y="6"/>
                      <a:pt x="61" y="7"/>
                      <a:pt x="59" y="8"/>
                    </a:cubicBezTo>
                    <a:cubicBezTo>
                      <a:pt x="56" y="8"/>
                      <a:pt x="54" y="8"/>
                      <a:pt x="51" y="8"/>
                    </a:cubicBezTo>
                    <a:cubicBezTo>
                      <a:pt x="51" y="8"/>
                      <a:pt x="45" y="8"/>
                      <a:pt x="46" y="9"/>
                    </a:cubicBezTo>
                    <a:cubicBezTo>
                      <a:pt x="46" y="9"/>
                      <a:pt x="48" y="9"/>
                      <a:pt x="48" y="9"/>
                    </a:cubicBezTo>
                    <a:cubicBezTo>
                      <a:pt x="47" y="10"/>
                      <a:pt x="45" y="10"/>
                      <a:pt x="44" y="11"/>
                    </a:cubicBezTo>
                    <a:cubicBezTo>
                      <a:pt x="43" y="11"/>
                      <a:pt x="41" y="11"/>
                      <a:pt x="39" y="11"/>
                    </a:cubicBezTo>
                    <a:cubicBezTo>
                      <a:pt x="38" y="11"/>
                      <a:pt x="38" y="11"/>
                      <a:pt x="36" y="12"/>
                    </a:cubicBezTo>
                    <a:cubicBezTo>
                      <a:pt x="35" y="15"/>
                      <a:pt x="34" y="14"/>
                      <a:pt x="32" y="14"/>
                    </a:cubicBezTo>
                    <a:cubicBezTo>
                      <a:pt x="30" y="15"/>
                      <a:pt x="31" y="17"/>
                      <a:pt x="28" y="17"/>
                    </a:cubicBezTo>
                    <a:cubicBezTo>
                      <a:pt x="26" y="17"/>
                      <a:pt x="27" y="19"/>
                      <a:pt x="26" y="19"/>
                    </a:cubicBezTo>
                    <a:cubicBezTo>
                      <a:pt x="25" y="20"/>
                      <a:pt x="22" y="18"/>
                      <a:pt x="23" y="19"/>
                    </a:cubicBezTo>
                    <a:cubicBezTo>
                      <a:pt x="23" y="20"/>
                      <a:pt x="26" y="21"/>
                      <a:pt x="26" y="21"/>
                    </a:cubicBezTo>
                    <a:cubicBezTo>
                      <a:pt x="26" y="21"/>
                      <a:pt x="22" y="22"/>
                      <a:pt x="22" y="22"/>
                    </a:cubicBezTo>
                    <a:cubicBezTo>
                      <a:pt x="22" y="23"/>
                      <a:pt x="27" y="23"/>
                      <a:pt x="27" y="23"/>
                    </a:cubicBezTo>
                    <a:cubicBezTo>
                      <a:pt x="27" y="24"/>
                      <a:pt x="20" y="24"/>
                      <a:pt x="21" y="25"/>
                    </a:cubicBezTo>
                    <a:cubicBezTo>
                      <a:pt x="21" y="24"/>
                      <a:pt x="23" y="25"/>
                      <a:pt x="23" y="25"/>
                    </a:cubicBezTo>
                    <a:cubicBezTo>
                      <a:pt x="21" y="26"/>
                      <a:pt x="20" y="25"/>
                      <a:pt x="20" y="26"/>
                    </a:cubicBezTo>
                    <a:cubicBezTo>
                      <a:pt x="19" y="27"/>
                      <a:pt x="21" y="28"/>
                      <a:pt x="21" y="28"/>
                    </a:cubicBezTo>
                    <a:cubicBezTo>
                      <a:pt x="20" y="28"/>
                      <a:pt x="19" y="28"/>
                      <a:pt x="18" y="28"/>
                    </a:cubicBezTo>
                    <a:cubicBezTo>
                      <a:pt x="18" y="28"/>
                      <a:pt x="20" y="29"/>
                      <a:pt x="21" y="29"/>
                    </a:cubicBezTo>
                    <a:cubicBezTo>
                      <a:pt x="19" y="29"/>
                      <a:pt x="18" y="29"/>
                      <a:pt x="17" y="30"/>
                    </a:cubicBezTo>
                    <a:cubicBezTo>
                      <a:pt x="16" y="31"/>
                      <a:pt x="15" y="31"/>
                      <a:pt x="14" y="31"/>
                    </a:cubicBezTo>
                    <a:cubicBezTo>
                      <a:pt x="12" y="32"/>
                      <a:pt x="12" y="33"/>
                      <a:pt x="14" y="33"/>
                    </a:cubicBezTo>
                    <a:cubicBezTo>
                      <a:pt x="15" y="33"/>
                      <a:pt x="18" y="34"/>
                      <a:pt x="19" y="34"/>
                    </a:cubicBezTo>
                    <a:cubicBezTo>
                      <a:pt x="17" y="35"/>
                      <a:pt x="15" y="33"/>
                      <a:pt x="15" y="36"/>
                    </a:cubicBezTo>
                    <a:cubicBezTo>
                      <a:pt x="15" y="37"/>
                      <a:pt x="10" y="37"/>
                      <a:pt x="9" y="38"/>
                    </a:cubicBezTo>
                    <a:cubicBezTo>
                      <a:pt x="8" y="39"/>
                      <a:pt x="9" y="39"/>
                      <a:pt x="9" y="40"/>
                    </a:cubicBezTo>
                    <a:cubicBezTo>
                      <a:pt x="9" y="40"/>
                      <a:pt x="6" y="41"/>
                      <a:pt x="6" y="41"/>
                    </a:cubicBezTo>
                    <a:cubicBezTo>
                      <a:pt x="2" y="42"/>
                      <a:pt x="7" y="42"/>
                      <a:pt x="7" y="43"/>
                    </a:cubicBezTo>
                    <a:cubicBezTo>
                      <a:pt x="8" y="44"/>
                      <a:pt x="5" y="47"/>
                      <a:pt x="5" y="47"/>
                    </a:cubicBezTo>
                    <a:cubicBezTo>
                      <a:pt x="3" y="49"/>
                      <a:pt x="0" y="47"/>
                      <a:pt x="0" y="51"/>
                    </a:cubicBezTo>
                    <a:cubicBezTo>
                      <a:pt x="0" y="55"/>
                      <a:pt x="2" y="53"/>
                      <a:pt x="4" y="53"/>
                    </a:cubicBezTo>
                    <a:cubicBezTo>
                      <a:pt x="6" y="54"/>
                      <a:pt x="7" y="55"/>
                      <a:pt x="9" y="54"/>
                    </a:cubicBezTo>
                    <a:cubicBezTo>
                      <a:pt x="9" y="54"/>
                      <a:pt x="11" y="56"/>
                      <a:pt x="12" y="55"/>
                    </a:cubicBezTo>
                    <a:cubicBezTo>
                      <a:pt x="12" y="55"/>
                      <a:pt x="10" y="55"/>
                      <a:pt x="10" y="56"/>
                    </a:cubicBezTo>
                    <a:cubicBezTo>
                      <a:pt x="11" y="56"/>
                      <a:pt x="12" y="56"/>
                      <a:pt x="12" y="56"/>
                    </a:cubicBezTo>
                    <a:cubicBezTo>
                      <a:pt x="12" y="56"/>
                      <a:pt x="10" y="60"/>
                      <a:pt x="10" y="60"/>
                    </a:cubicBezTo>
                    <a:cubicBezTo>
                      <a:pt x="12" y="61"/>
                      <a:pt x="14" y="61"/>
                      <a:pt x="16" y="62"/>
                    </a:cubicBezTo>
                    <a:cubicBezTo>
                      <a:pt x="19" y="62"/>
                      <a:pt x="20" y="62"/>
                      <a:pt x="23" y="62"/>
                    </a:cubicBezTo>
                    <a:cubicBezTo>
                      <a:pt x="24" y="61"/>
                      <a:pt x="25" y="61"/>
                      <a:pt x="26" y="61"/>
                    </a:cubicBezTo>
                    <a:cubicBezTo>
                      <a:pt x="27" y="62"/>
                      <a:pt x="28" y="62"/>
                      <a:pt x="30" y="62"/>
                    </a:cubicBezTo>
                    <a:cubicBezTo>
                      <a:pt x="31" y="62"/>
                      <a:pt x="27" y="59"/>
                      <a:pt x="26" y="59"/>
                    </a:cubicBezTo>
                    <a:cubicBezTo>
                      <a:pt x="24" y="57"/>
                      <a:pt x="23" y="55"/>
                      <a:pt x="22" y="53"/>
                    </a:cubicBezTo>
                    <a:cubicBezTo>
                      <a:pt x="20" y="51"/>
                      <a:pt x="21" y="50"/>
                      <a:pt x="20" y="48"/>
                    </a:cubicBezTo>
                    <a:cubicBezTo>
                      <a:pt x="19" y="45"/>
                      <a:pt x="18" y="45"/>
                      <a:pt x="20" y="43"/>
                    </a:cubicBezTo>
                    <a:cubicBezTo>
                      <a:pt x="21" y="43"/>
                      <a:pt x="20" y="43"/>
                      <a:pt x="20" y="42"/>
                    </a:cubicBezTo>
                    <a:cubicBezTo>
                      <a:pt x="21" y="41"/>
                      <a:pt x="24" y="42"/>
                      <a:pt x="24" y="41"/>
                    </a:cubicBezTo>
                    <a:cubicBezTo>
                      <a:pt x="24" y="41"/>
                      <a:pt x="22" y="40"/>
                      <a:pt x="22" y="40"/>
                    </a:cubicBezTo>
                    <a:cubicBezTo>
                      <a:pt x="23" y="39"/>
                      <a:pt x="26" y="40"/>
                      <a:pt x="26" y="39"/>
                    </a:cubicBezTo>
                    <a:cubicBezTo>
                      <a:pt x="26" y="38"/>
                      <a:pt x="21" y="37"/>
                      <a:pt x="21" y="36"/>
                    </a:cubicBezTo>
                    <a:cubicBezTo>
                      <a:pt x="21" y="36"/>
                      <a:pt x="29" y="37"/>
                      <a:pt x="29" y="37"/>
                    </a:cubicBezTo>
                    <a:cubicBezTo>
                      <a:pt x="29" y="36"/>
                      <a:pt x="27" y="35"/>
                      <a:pt x="27" y="34"/>
                    </a:cubicBezTo>
                    <a:cubicBezTo>
                      <a:pt x="27" y="33"/>
                      <a:pt x="30" y="35"/>
                      <a:pt x="31" y="34"/>
                    </a:cubicBezTo>
                    <a:cubicBezTo>
                      <a:pt x="31" y="33"/>
                      <a:pt x="27" y="31"/>
                      <a:pt x="27" y="32"/>
                    </a:cubicBezTo>
                    <a:cubicBezTo>
                      <a:pt x="27" y="31"/>
                      <a:pt x="31" y="33"/>
                      <a:pt x="32" y="32"/>
                    </a:cubicBezTo>
                    <a:cubicBezTo>
                      <a:pt x="32" y="32"/>
                      <a:pt x="33" y="31"/>
                      <a:pt x="32" y="31"/>
                    </a:cubicBezTo>
                    <a:cubicBezTo>
                      <a:pt x="32" y="31"/>
                      <a:pt x="30" y="29"/>
                      <a:pt x="30" y="29"/>
                    </a:cubicBezTo>
                    <a:cubicBezTo>
                      <a:pt x="32" y="29"/>
                      <a:pt x="33" y="30"/>
                      <a:pt x="35" y="29"/>
                    </a:cubicBezTo>
                    <a:cubicBezTo>
                      <a:pt x="35" y="28"/>
                      <a:pt x="37" y="27"/>
                      <a:pt x="37" y="27"/>
                    </a:cubicBezTo>
                    <a:cubicBezTo>
                      <a:pt x="37" y="26"/>
                      <a:pt x="35" y="26"/>
                      <a:pt x="35" y="26"/>
                    </a:cubicBezTo>
                    <a:cubicBezTo>
                      <a:pt x="36" y="26"/>
                      <a:pt x="39" y="26"/>
                      <a:pt x="39" y="24"/>
                    </a:cubicBezTo>
                    <a:cubicBezTo>
                      <a:pt x="39" y="22"/>
                      <a:pt x="41" y="25"/>
                      <a:pt x="42" y="24"/>
                    </a:cubicBezTo>
                    <a:cubicBezTo>
                      <a:pt x="42" y="24"/>
                      <a:pt x="41" y="23"/>
                      <a:pt x="41" y="23"/>
                    </a:cubicBezTo>
                    <a:cubicBezTo>
                      <a:pt x="42" y="22"/>
                      <a:pt x="45" y="23"/>
                      <a:pt x="45" y="22"/>
                    </a:cubicBezTo>
                    <a:cubicBezTo>
                      <a:pt x="46" y="21"/>
                      <a:pt x="45" y="20"/>
                      <a:pt x="44" y="20"/>
                    </a:cubicBezTo>
                    <a:cubicBezTo>
                      <a:pt x="49" y="18"/>
                      <a:pt x="53" y="16"/>
                      <a:pt x="58" y="15"/>
                    </a:cubicBezTo>
                    <a:cubicBezTo>
                      <a:pt x="61" y="14"/>
                      <a:pt x="65" y="13"/>
                      <a:pt x="68" y="12"/>
                    </a:cubicBezTo>
                    <a:cubicBezTo>
                      <a:pt x="73" y="11"/>
                      <a:pt x="77" y="10"/>
                      <a:pt x="81" y="8"/>
                    </a:cubicBezTo>
                    <a:cubicBezTo>
                      <a:pt x="83" y="8"/>
                      <a:pt x="86" y="6"/>
                      <a:pt x="88" y="4"/>
                    </a:cubicBezTo>
                    <a:cubicBezTo>
                      <a:pt x="90" y="2"/>
                      <a:pt x="86" y="1"/>
                      <a:pt x="84" y="1"/>
                    </a:cubicBezTo>
                    <a:cubicBezTo>
                      <a:pt x="82" y="1"/>
                      <a:pt x="86" y="1"/>
                      <a:pt x="84"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48" name="Freeform 407">
                <a:extLst>
                  <a:ext uri="{FF2B5EF4-FFF2-40B4-BE49-F238E27FC236}">
                    <a16:creationId xmlns:a16="http://schemas.microsoft.com/office/drawing/2014/main" xmlns="" id="{8E74FC36-E7B5-C14F-AC39-66E80C82E64C}"/>
                  </a:ext>
                </a:extLst>
              </p:cNvPr>
              <p:cNvSpPr>
                <a:spLocks/>
              </p:cNvSpPr>
              <p:nvPr/>
            </p:nvSpPr>
            <p:spPr bwMode="auto">
              <a:xfrm>
                <a:off x="16241600" y="4197415"/>
                <a:ext cx="299364" cy="149721"/>
              </a:xfrm>
              <a:custGeom>
                <a:avLst/>
                <a:gdLst>
                  <a:gd name="T0" fmla="*/ 16 w 32"/>
                  <a:gd name="T1" fmla="*/ 6 h 16"/>
                  <a:gd name="T2" fmla="*/ 19 w 32"/>
                  <a:gd name="T3" fmla="*/ 1 h 16"/>
                  <a:gd name="T4" fmla="*/ 16 w 32"/>
                  <a:gd name="T5" fmla="*/ 0 h 16"/>
                  <a:gd name="T6" fmla="*/ 15 w 32"/>
                  <a:gd name="T7" fmla="*/ 2 h 16"/>
                  <a:gd name="T8" fmla="*/ 10 w 32"/>
                  <a:gd name="T9" fmla="*/ 2 h 16"/>
                  <a:gd name="T10" fmla="*/ 9 w 32"/>
                  <a:gd name="T11" fmla="*/ 4 h 16"/>
                  <a:gd name="T12" fmla="*/ 12 w 32"/>
                  <a:gd name="T13" fmla="*/ 4 h 16"/>
                  <a:gd name="T14" fmla="*/ 10 w 32"/>
                  <a:gd name="T15" fmla="*/ 8 h 16"/>
                  <a:gd name="T16" fmla="*/ 5 w 32"/>
                  <a:gd name="T17" fmla="*/ 10 h 16"/>
                  <a:gd name="T18" fmla="*/ 1 w 32"/>
                  <a:gd name="T19" fmla="*/ 15 h 16"/>
                  <a:gd name="T20" fmla="*/ 8 w 32"/>
                  <a:gd name="T21" fmla="*/ 15 h 16"/>
                  <a:gd name="T22" fmla="*/ 17 w 32"/>
                  <a:gd name="T23" fmla="*/ 14 h 16"/>
                  <a:gd name="T24" fmla="*/ 28 w 32"/>
                  <a:gd name="T25" fmla="*/ 12 h 16"/>
                  <a:gd name="T26" fmla="*/ 29 w 32"/>
                  <a:gd name="T27" fmla="*/ 7 h 16"/>
                  <a:gd name="T28" fmla="*/ 22 w 32"/>
                  <a:gd name="T29" fmla="*/ 3 h 16"/>
                  <a:gd name="T30" fmla="*/ 16 w 32"/>
                  <a:gd name="T31" fmla="*/ 6 h 16"/>
                  <a:gd name="T32" fmla="*/ 16 w 32"/>
                  <a:gd name="T33" fmla="*/ 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 h="16">
                    <a:moveTo>
                      <a:pt x="16" y="6"/>
                    </a:moveTo>
                    <a:cubicBezTo>
                      <a:pt x="16" y="6"/>
                      <a:pt x="19" y="2"/>
                      <a:pt x="19" y="1"/>
                    </a:cubicBezTo>
                    <a:cubicBezTo>
                      <a:pt x="18" y="0"/>
                      <a:pt x="17" y="0"/>
                      <a:pt x="16" y="0"/>
                    </a:cubicBezTo>
                    <a:cubicBezTo>
                      <a:pt x="15" y="0"/>
                      <a:pt x="15" y="2"/>
                      <a:pt x="15" y="2"/>
                    </a:cubicBezTo>
                    <a:cubicBezTo>
                      <a:pt x="13" y="2"/>
                      <a:pt x="12" y="0"/>
                      <a:pt x="10" y="2"/>
                    </a:cubicBezTo>
                    <a:cubicBezTo>
                      <a:pt x="10" y="2"/>
                      <a:pt x="8" y="3"/>
                      <a:pt x="9" y="4"/>
                    </a:cubicBezTo>
                    <a:cubicBezTo>
                      <a:pt x="10" y="4"/>
                      <a:pt x="11" y="5"/>
                      <a:pt x="12" y="4"/>
                    </a:cubicBezTo>
                    <a:cubicBezTo>
                      <a:pt x="10" y="5"/>
                      <a:pt x="5" y="6"/>
                      <a:pt x="10" y="8"/>
                    </a:cubicBezTo>
                    <a:cubicBezTo>
                      <a:pt x="7" y="7"/>
                      <a:pt x="6" y="8"/>
                      <a:pt x="5" y="10"/>
                    </a:cubicBezTo>
                    <a:cubicBezTo>
                      <a:pt x="4" y="11"/>
                      <a:pt x="0" y="15"/>
                      <a:pt x="1" y="15"/>
                    </a:cubicBezTo>
                    <a:cubicBezTo>
                      <a:pt x="3" y="16"/>
                      <a:pt x="6" y="16"/>
                      <a:pt x="8" y="15"/>
                    </a:cubicBezTo>
                    <a:cubicBezTo>
                      <a:pt x="11" y="13"/>
                      <a:pt x="14" y="13"/>
                      <a:pt x="17" y="14"/>
                    </a:cubicBezTo>
                    <a:cubicBezTo>
                      <a:pt x="21" y="14"/>
                      <a:pt x="24" y="13"/>
                      <a:pt x="28" y="12"/>
                    </a:cubicBezTo>
                    <a:cubicBezTo>
                      <a:pt x="30" y="11"/>
                      <a:pt x="32" y="8"/>
                      <a:pt x="29" y="7"/>
                    </a:cubicBezTo>
                    <a:cubicBezTo>
                      <a:pt x="27" y="6"/>
                      <a:pt x="24" y="2"/>
                      <a:pt x="22" y="3"/>
                    </a:cubicBezTo>
                    <a:cubicBezTo>
                      <a:pt x="20" y="3"/>
                      <a:pt x="18" y="6"/>
                      <a:pt x="16" y="6"/>
                    </a:cubicBezTo>
                    <a:cubicBezTo>
                      <a:pt x="15" y="6"/>
                      <a:pt x="17" y="6"/>
                      <a:pt x="16"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49" name="Freeform 408">
                <a:extLst>
                  <a:ext uri="{FF2B5EF4-FFF2-40B4-BE49-F238E27FC236}">
                    <a16:creationId xmlns:a16="http://schemas.microsoft.com/office/drawing/2014/main" xmlns="" id="{7AC805FF-5688-4945-8FC8-B2C123C0B855}"/>
                  </a:ext>
                </a:extLst>
              </p:cNvPr>
              <p:cNvSpPr>
                <a:spLocks/>
              </p:cNvSpPr>
              <p:nvPr/>
            </p:nvSpPr>
            <p:spPr bwMode="auto">
              <a:xfrm>
                <a:off x="15999561" y="4111405"/>
                <a:ext cx="280256" cy="149721"/>
              </a:xfrm>
              <a:custGeom>
                <a:avLst/>
                <a:gdLst>
                  <a:gd name="T0" fmla="*/ 26 w 30"/>
                  <a:gd name="T1" fmla="*/ 10 h 16"/>
                  <a:gd name="T2" fmla="*/ 28 w 30"/>
                  <a:gd name="T3" fmla="*/ 7 h 16"/>
                  <a:gd name="T4" fmla="*/ 29 w 30"/>
                  <a:gd name="T5" fmla="*/ 5 h 16"/>
                  <a:gd name="T6" fmla="*/ 26 w 30"/>
                  <a:gd name="T7" fmla="*/ 3 h 16"/>
                  <a:gd name="T8" fmla="*/ 22 w 30"/>
                  <a:gd name="T9" fmla="*/ 3 h 16"/>
                  <a:gd name="T10" fmla="*/ 17 w 30"/>
                  <a:gd name="T11" fmla="*/ 4 h 16"/>
                  <a:gd name="T12" fmla="*/ 18 w 30"/>
                  <a:gd name="T13" fmla="*/ 1 h 16"/>
                  <a:gd name="T14" fmla="*/ 12 w 30"/>
                  <a:gd name="T15" fmla="*/ 1 h 16"/>
                  <a:gd name="T16" fmla="*/ 5 w 30"/>
                  <a:gd name="T17" fmla="*/ 4 h 16"/>
                  <a:gd name="T18" fmla="*/ 7 w 30"/>
                  <a:gd name="T19" fmla="*/ 4 h 16"/>
                  <a:gd name="T20" fmla="*/ 0 w 30"/>
                  <a:gd name="T21" fmla="*/ 8 h 16"/>
                  <a:gd name="T22" fmla="*/ 4 w 30"/>
                  <a:gd name="T23" fmla="*/ 9 h 16"/>
                  <a:gd name="T24" fmla="*/ 7 w 30"/>
                  <a:gd name="T25" fmla="*/ 12 h 16"/>
                  <a:gd name="T26" fmla="*/ 12 w 30"/>
                  <a:gd name="T27" fmla="*/ 13 h 16"/>
                  <a:gd name="T28" fmla="*/ 19 w 30"/>
                  <a:gd name="T29" fmla="*/ 16 h 16"/>
                  <a:gd name="T30" fmla="*/ 28 w 30"/>
                  <a:gd name="T31" fmla="*/ 15 h 16"/>
                  <a:gd name="T32" fmla="*/ 26 w 30"/>
                  <a:gd name="T33" fmla="*/ 10 h 16"/>
                  <a:gd name="T34" fmla="*/ 26 w 30"/>
                  <a:gd name="T35" fmla="*/ 1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16">
                    <a:moveTo>
                      <a:pt x="26" y="10"/>
                    </a:moveTo>
                    <a:cubicBezTo>
                      <a:pt x="29" y="11"/>
                      <a:pt x="27" y="9"/>
                      <a:pt x="28" y="7"/>
                    </a:cubicBezTo>
                    <a:cubicBezTo>
                      <a:pt x="28" y="6"/>
                      <a:pt x="29" y="6"/>
                      <a:pt x="29" y="5"/>
                    </a:cubicBezTo>
                    <a:cubicBezTo>
                      <a:pt x="29" y="4"/>
                      <a:pt x="27" y="3"/>
                      <a:pt x="26" y="3"/>
                    </a:cubicBezTo>
                    <a:cubicBezTo>
                      <a:pt x="25" y="2"/>
                      <a:pt x="23" y="2"/>
                      <a:pt x="22" y="3"/>
                    </a:cubicBezTo>
                    <a:cubicBezTo>
                      <a:pt x="22" y="3"/>
                      <a:pt x="17" y="4"/>
                      <a:pt x="17" y="4"/>
                    </a:cubicBezTo>
                    <a:cubicBezTo>
                      <a:pt x="17" y="4"/>
                      <a:pt x="21" y="2"/>
                      <a:pt x="18" y="1"/>
                    </a:cubicBezTo>
                    <a:cubicBezTo>
                      <a:pt x="16" y="0"/>
                      <a:pt x="14" y="1"/>
                      <a:pt x="12" y="1"/>
                    </a:cubicBezTo>
                    <a:cubicBezTo>
                      <a:pt x="11" y="1"/>
                      <a:pt x="6" y="2"/>
                      <a:pt x="5" y="4"/>
                    </a:cubicBezTo>
                    <a:cubicBezTo>
                      <a:pt x="5" y="4"/>
                      <a:pt x="7" y="4"/>
                      <a:pt x="7" y="4"/>
                    </a:cubicBezTo>
                    <a:cubicBezTo>
                      <a:pt x="7" y="4"/>
                      <a:pt x="0" y="7"/>
                      <a:pt x="0" y="8"/>
                    </a:cubicBezTo>
                    <a:cubicBezTo>
                      <a:pt x="0" y="8"/>
                      <a:pt x="4" y="9"/>
                      <a:pt x="4" y="9"/>
                    </a:cubicBezTo>
                    <a:cubicBezTo>
                      <a:pt x="5" y="9"/>
                      <a:pt x="6" y="11"/>
                      <a:pt x="7" y="12"/>
                    </a:cubicBezTo>
                    <a:cubicBezTo>
                      <a:pt x="9" y="13"/>
                      <a:pt x="10" y="13"/>
                      <a:pt x="12" y="13"/>
                    </a:cubicBezTo>
                    <a:cubicBezTo>
                      <a:pt x="14" y="14"/>
                      <a:pt x="17" y="16"/>
                      <a:pt x="19" y="16"/>
                    </a:cubicBezTo>
                    <a:cubicBezTo>
                      <a:pt x="22" y="16"/>
                      <a:pt x="25" y="16"/>
                      <a:pt x="28" y="15"/>
                    </a:cubicBezTo>
                    <a:cubicBezTo>
                      <a:pt x="30" y="15"/>
                      <a:pt x="26" y="10"/>
                      <a:pt x="26" y="10"/>
                    </a:cubicBezTo>
                    <a:cubicBezTo>
                      <a:pt x="27" y="10"/>
                      <a:pt x="25" y="10"/>
                      <a:pt x="26"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50" name="Freeform 409">
                <a:extLst>
                  <a:ext uri="{FF2B5EF4-FFF2-40B4-BE49-F238E27FC236}">
                    <a16:creationId xmlns:a16="http://schemas.microsoft.com/office/drawing/2014/main" xmlns="" id="{427B64DF-6200-3242-8D35-5AB527082108}"/>
                  </a:ext>
                </a:extLst>
              </p:cNvPr>
              <p:cNvSpPr>
                <a:spLocks/>
              </p:cNvSpPr>
              <p:nvPr/>
            </p:nvSpPr>
            <p:spPr bwMode="auto">
              <a:xfrm>
                <a:off x="15916758" y="4120960"/>
                <a:ext cx="140127" cy="47785"/>
              </a:xfrm>
              <a:custGeom>
                <a:avLst/>
                <a:gdLst>
                  <a:gd name="T0" fmla="*/ 9 w 15"/>
                  <a:gd name="T1" fmla="*/ 1 h 5"/>
                  <a:gd name="T2" fmla="*/ 4 w 15"/>
                  <a:gd name="T3" fmla="*/ 1 h 5"/>
                  <a:gd name="T4" fmla="*/ 0 w 15"/>
                  <a:gd name="T5" fmla="*/ 1 h 5"/>
                  <a:gd name="T6" fmla="*/ 1 w 15"/>
                  <a:gd name="T7" fmla="*/ 3 h 5"/>
                  <a:gd name="T8" fmla="*/ 6 w 15"/>
                  <a:gd name="T9" fmla="*/ 5 h 5"/>
                  <a:gd name="T10" fmla="*/ 9 w 15"/>
                  <a:gd name="T11" fmla="*/ 1 h 5"/>
                  <a:gd name="T12" fmla="*/ 9 w 15"/>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15" h="5">
                    <a:moveTo>
                      <a:pt x="9" y="1"/>
                    </a:moveTo>
                    <a:cubicBezTo>
                      <a:pt x="8" y="1"/>
                      <a:pt x="6" y="1"/>
                      <a:pt x="4" y="1"/>
                    </a:cubicBezTo>
                    <a:cubicBezTo>
                      <a:pt x="3" y="1"/>
                      <a:pt x="1" y="0"/>
                      <a:pt x="0" y="1"/>
                    </a:cubicBezTo>
                    <a:cubicBezTo>
                      <a:pt x="0" y="1"/>
                      <a:pt x="0" y="3"/>
                      <a:pt x="1" y="3"/>
                    </a:cubicBezTo>
                    <a:cubicBezTo>
                      <a:pt x="3" y="4"/>
                      <a:pt x="4" y="5"/>
                      <a:pt x="6" y="5"/>
                    </a:cubicBezTo>
                    <a:cubicBezTo>
                      <a:pt x="8" y="5"/>
                      <a:pt x="15" y="2"/>
                      <a:pt x="9" y="1"/>
                    </a:cubicBezTo>
                    <a:cubicBezTo>
                      <a:pt x="8" y="1"/>
                      <a:pt x="10" y="2"/>
                      <a:pt x="9"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51" name="Freeform 410">
                <a:extLst>
                  <a:ext uri="{FF2B5EF4-FFF2-40B4-BE49-F238E27FC236}">
                    <a16:creationId xmlns:a16="http://schemas.microsoft.com/office/drawing/2014/main" xmlns="" id="{E45303C8-CE99-8643-BF18-761C7FD56372}"/>
                  </a:ext>
                </a:extLst>
              </p:cNvPr>
              <p:cNvSpPr>
                <a:spLocks/>
              </p:cNvSpPr>
              <p:nvPr/>
            </p:nvSpPr>
            <p:spPr bwMode="auto">
              <a:xfrm>
                <a:off x="15942235" y="3990355"/>
                <a:ext cx="235667" cy="149721"/>
              </a:xfrm>
              <a:custGeom>
                <a:avLst/>
                <a:gdLst>
                  <a:gd name="T0" fmla="*/ 7 w 25"/>
                  <a:gd name="T1" fmla="*/ 15 h 16"/>
                  <a:gd name="T2" fmla="*/ 3 w 25"/>
                  <a:gd name="T3" fmla="*/ 13 h 16"/>
                  <a:gd name="T4" fmla="*/ 4 w 25"/>
                  <a:gd name="T5" fmla="*/ 12 h 16"/>
                  <a:gd name="T6" fmla="*/ 0 w 25"/>
                  <a:gd name="T7" fmla="*/ 12 h 16"/>
                  <a:gd name="T8" fmla="*/ 3 w 25"/>
                  <a:gd name="T9" fmla="*/ 11 h 16"/>
                  <a:gd name="T10" fmla="*/ 2 w 25"/>
                  <a:gd name="T11" fmla="*/ 10 h 16"/>
                  <a:gd name="T12" fmla="*/ 6 w 25"/>
                  <a:gd name="T13" fmla="*/ 6 h 16"/>
                  <a:gd name="T14" fmla="*/ 5 w 25"/>
                  <a:gd name="T15" fmla="*/ 6 h 16"/>
                  <a:gd name="T16" fmla="*/ 11 w 25"/>
                  <a:gd name="T17" fmla="*/ 3 h 16"/>
                  <a:gd name="T18" fmla="*/ 18 w 25"/>
                  <a:gd name="T19" fmla="*/ 0 h 16"/>
                  <a:gd name="T20" fmla="*/ 20 w 25"/>
                  <a:gd name="T21" fmla="*/ 4 h 16"/>
                  <a:gd name="T22" fmla="*/ 25 w 25"/>
                  <a:gd name="T23" fmla="*/ 7 h 16"/>
                  <a:gd name="T24" fmla="*/ 21 w 25"/>
                  <a:gd name="T25" fmla="*/ 9 h 16"/>
                  <a:gd name="T26" fmla="*/ 23 w 25"/>
                  <a:gd name="T27" fmla="*/ 12 h 16"/>
                  <a:gd name="T28" fmla="*/ 19 w 25"/>
                  <a:gd name="T29" fmla="*/ 13 h 16"/>
                  <a:gd name="T30" fmla="*/ 7 w 25"/>
                  <a:gd name="T31" fmla="*/ 15 h 16"/>
                  <a:gd name="T32" fmla="*/ 7 w 25"/>
                  <a:gd name="T33"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16">
                    <a:moveTo>
                      <a:pt x="7" y="15"/>
                    </a:moveTo>
                    <a:cubicBezTo>
                      <a:pt x="6" y="14"/>
                      <a:pt x="4" y="14"/>
                      <a:pt x="3" y="13"/>
                    </a:cubicBezTo>
                    <a:cubicBezTo>
                      <a:pt x="2" y="12"/>
                      <a:pt x="4" y="12"/>
                      <a:pt x="4" y="12"/>
                    </a:cubicBezTo>
                    <a:cubicBezTo>
                      <a:pt x="4" y="12"/>
                      <a:pt x="0" y="13"/>
                      <a:pt x="0" y="12"/>
                    </a:cubicBezTo>
                    <a:cubicBezTo>
                      <a:pt x="0" y="10"/>
                      <a:pt x="3" y="11"/>
                      <a:pt x="3" y="11"/>
                    </a:cubicBezTo>
                    <a:cubicBezTo>
                      <a:pt x="3" y="10"/>
                      <a:pt x="2" y="10"/>
                      <a:pt x="2" y="10"/>
                    </a:cubicBezTo>
                    <a:cubicBezTo>
                      <a:pt x="2" y="10"/>
                      <a:pt x="7" y="7"/>
                      <a:pt x="6" y="6"/>
                    </a:cubicBezTo>
                    <a:cubicBezTo>
                      <a:pt x="6" y="6"/>
                      <a:pt x="5" y="6"/>
                      <a:pt x="5" y="6"/>
                    </a:cubicBezTo>
                    <a:cubicBezTo>
                      <a:pt x="6" y="4"/>
                      <a:pt x="9" y="4"/>
                      <a:pt x="11" y="3"/>
                    </a:cubicBezTo>
                    <a:cubicBezTo>
                      <a:pt x="13" y="2"/>
                      <a:pt x="16" y="1"/>
                      <a:pt x="18" y="0"/>
                    </a:cubicBezTo>
                    <a:cubicBezTo>
                      <a:pt x="18" y="0"/>
                      <a:pt x="19" y="3"/>
                      <a:pt x="20" y="4"/>
                    </a:cubicBezTo>
                    <a:cubicBezTo>
                      <a:pt x="20" y="4"/>
                      <a:pt x="25" y="6"/>
                      <a:pt x="25" y="7"/>
                    </a:cubicBezTo>
                    <a:cubicBezTo>
                      <a:pt x="25" y="8"/>
                      <a:pt x="20" y="7"/>
                      <a:pt x="21" y="9"/>
                    </a:cubicBezTo>
                    <a:cubicBezTo>
                      <a:pt x="21" y="9"/>
                      <a:pt x="23" y="10"/>
                      <a:pt x="23" y="12"/>
                    </a:cubicBezTo>
                    <a:cubicBezTo>
                      <a:pt x="22" y="12"/>
                      <a:pt x="20" y="12"/>
                      <a:pt x="19" y="13"/>
                    </a:cubicBezTo>
                    <a:cubicBezTo>
                      <a:pt x="16" y="14"/>
                      <a:pt x="10" y="16"/>
                      <a:pt x="7" y="15"/>
                    </a:cubicBezTo>
                    <a:cubicBezTo>
                      <a:pt x="6" y="14"/>
                      <a:pt x="9" y="16"/>
                      <a:pt x="7" y="1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52" name="Freeform 411">
                <a:extLst>
                  <a:ext uri="{FF2B5EF4-FFF2-40B4-BE49-F238E27FC236}">
                    <a16:creationId xmlns:a16="http://schemas.microsoft.com/office/drawing/2014/main" xmlns="" id="{AAED3C29-0CAC-6849-B0C2-34BA94F87E2A}"/>
                  </a:ext>
                </a:extLst>
              </p:cNvPr>
              <p:cNvSpPr>
                <a:spLocks/>
              </p:cNvSpPr>
              <p:nvPr/>
            </p:nvSpPr>
            <p:spPr bwMode="auto">
              <a:xfrm>
                <a:off x="18426316" y="4579679"/>
                <a:ext cx="235667" cy="76452"/>
              </a:xfrm>
              <a:custGeom>
                <a:avLst/>
                <a:gdLst>
                  <a:gd name="T0" fmla="*/ 5 w 25"/>
                  <a:gd name="T1" fmla="*/ 3 h 8"/>
                  <a:gd name="T2" fmla="*/ 3 w 25"/>
                  <a:gd name="T3" fmla="*/ 1 h 8"/>
                  <a:gd name="T4" fmla="*/ 1 w 25"/>
                  <a:gd name="T5" fmla="*/ 2 h 8"/>
                  <a:gd name="T6" fmla="*/ 2 w 25"/>
                  <a:gd name="T7" fmla="*/ 4 h 8"/>
                  <a:gd name="T8" fmla="*/ 5 w 25"/>
                  <a:gd name="T9" fmla="*/ 6 h 8"/>
                  <a:gd name="T10" fmla="*/ 16 w 25"/>
                  <a:gd name="T11" fmla="*/ 8 h 8"/>
                  <a:gd name="T12" fmla="*/ 24 w 25"/>
                  <a:gd name="T13" fmla="*/ 5 h 8"/>
                  <a:gd name="T14" fmla="*/ 23 w 25"/>
                  <a:gd name="T15" fmla="*/ 6 h 8"/>
                  <a:gd name="T16" fmla="*/ 20 w 25"/>
                  <a:gd name="T17" fmla="*/ 4 h 8"/>
                  <a:gd name="T18" fmla="*/ 15 w 25"/>
                  <a:gd name="T19" fmla="*/ 4 h 8"/>
                  <a:gd name="T20" fmla="*/ 10 w 25"/>
                  <a:gd name="T21" fmla="*/ 2 h 8"/>
                  <a:gd name="T22" fmla="*/ 5 w 25"/>
                  <a:gd name="T23"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8">
                    <a:moveTo>
                      <a:pt x="5" y="3"/>
                    </a:moveTo>
                    <a:cubicBezTo>
                      <a:pt x="4" y="3"/>
                      <a:pt x="4" y="1"/>
                      <a:pt x="3" y="1"/>
                    </a:cubicBezTo>
                    <a:cubicBezTo>
                      <a:pt x="3" y="0"/>
                      <a:pt x="1" y="2"/>
                      <a:pt x="1" y="2"/>
                    </a:cubicBezTo>
                    <a:cubicBezTo>
                      <a:pt x="0" y="4"/>
                      <a:pt x="1" y="4"/>
                      <a:pt x="2" y="4"/>
                    </a:cubicBezTo>
                    <a:cubicBezTo>
                      <a:pt x="3" y="4"/>
                      <a:pt x="4" y="6"/>
                      <a:pt x="5" y="6"/>
                    </a:cubicBezTo>
                    <a:cubicBezTo>
                      <a:pt x="9" y="7"/>
                      <a:pt x="12" y="8"/>
                      <a:pt x="16" y="8"/>
                    </a:cubicBezTo>
                    <a:cubicBezTo>
                      <a:pt x="17" y="8"/>
                      <a:pt x="25" y="7"/>
                      <a:pt x="24" y="5"/>
                    </a:cubicBezTo>
                    <a:cubicBezTo>
                      <a:pt x="23" y="5"/>
                      <a:pt x="23" y="6"/>
                      <a:pt x="23" y="6"/>
                    </a:cubicBezTo>
                    <a:cubicBezTo>
                      <a:pt x="22" y="6"/>
                      <a:pt x="21" y="5"/>
                      <a:pt x="20" y="4"/>
                    </a:cubicBezTo>
                    <a:cubicBezTo>
                      <a:pt x="19" y="4"/>
                      <a:pt x="17" y="3"/>
                      <a:pt x="15" y="4"/>
                    </a:cubicBezTo>
                    <a:cubicBezTo>
                      <a:pt x="14" y="4"/>
                      <a:pt x="12" y="2"/>
                      <a:pt x="10" y="2"/>
                    </a:cubicBezTo>
                    <a:cubicBezTo>
                      <a:pt x="8" y="2"/>
                      <a:pt x="7" y="3"/>
                      <a:pt x="5"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53" name="Freeform 412">
                <a:extLst>
                  <a:ext uri="{FF2B5EF4-FFF2-40B4-BE49-F238E27FC236}">
                    <a16:creationId xmlns:a16="http://schemas.microsoft.com/office/drawing/2014/main" xmlns="" id="{84E8FE9D-663B-CE43-918C-F1CD3B97EAF9}"/>
                  </a:ext>
                </a:extLst>
              </p:cNvPr>
              <p:cNvSpPr>
                <a:spLocks/>
              </p:cNvSpPr>
              <p:nvPr/>
            </p:nvSpPr>
            <p:spPr bwMode="auto">
              <a:xfrm>
                <a:off x="18126952" y="4729398"/>
                <a:ext cx="197453" cy="76452"/>
              </a:xfrm>
              <a:custGeom>
                <a:avLst/>
                <a:gdLst>
                  <a:gd name="T0" fmla="*/ 2 w 21"/>
                  <a:gd name="T1" fmla="*/ 6 h 8"/>
                  <a:gd name="T2" fmla="*/ 8 w 21"/>
                  <a:gd name="T3" fmla="*/ 6 h 8"/>
                  <a:gd name="T4" fmla="*/ 14 w 21"/>
                  <a:gd name="T5" fmla="*/ 8 h 8"/>
                  <a:gd name="T6" fmla="*/ 19 w 21"/>
                  <a:gd name="T7" fmla="*/ 7 h 8"/>
                  <a:gd name="T8" fmla="*/ 17 w 21"/>
                  <a:gd name="T9" fmla="*/ 4 h 8"/>
                  <a:gd name="T10" fmla="*/ 7 w 21"/>
                  <a:gd name="T11" fmla="*/ 2 h 8"/>
                  <a:gd name="T12" fmla="*/ 4 w 21"/>
                  <a:gd name="T13" fmla="*/ 5 h 8"/>
                  <a:gd name="T14" fmla="*/ 2 w 21"/>
                  <a:gd name="T15" fmla="*/ 6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8">
                    <a:moveTo>
                      <a:pt x="2" y="6"/>
                    </a:moveTo>
                    <a:cubicBezTo>
                      <a:pt x="5" y="6"/>
                      <a:pt x="6" y="6"/>
                      <a:pt x="8" y="6"/>
                    </a:cubicBezTo>
                    <a:cubicBezTo>
                      <a:pt x="10" y="7"/>
                      <a:pt x="12" y="7"/>
                      <a:pt x="14" y="8"/>
                    </a:cubicBezTo>
                    <a:cubicBezTo>
                      <a:pt x="16" y="8"/>
                      <a:pt x="18" y="8"/>
                      <a:pt x="19" y="7"/>
                    </a:cubicBezTo>
                    <a:cubicBezTo>
                      <a:pt x="21" y="6"/>
                      <a:pt x="18" y="5"/>
                      <a:pt x="17" y="4"/>
                    </a:cubicBezTo>
                    <a:cubicBezTo>
                      <a:pt x="14" y="2"/>
                      <a:pt x="11" y="0"/>
                      <a:pt x="7" y="2"/>
                    </a:cubicBezTo>
                    <a:cubicBezTo>
                      <a:pt x="5" y="3"/>
                      <a:pt x="5" y="4"/>
                      <a:pt x="4" y="5"/>
                    </a:cubicBezTo>
                    <a:cubicBezTo>
                      <a:pt x="3" y="5"/>
                      <a:pt x="0" y="6"/>
                      <a:pt x="2"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54" name="Freeform 413">
                <a:extLst>
                  <a:ext uri="{FF2B5EF4-FFF2-40B4-BE49-F238E27FC236}">
                    <a16:creationId xmlns:a16="http://schemas.microsoft.com/office/drawing/2014/main" xmlns="" id="{44FF2D94-0FC7-C441-8C09-7489B54CB5D1}"/>
                  </a:ext>
                </a:extLst>
              </p:cNvPr>
              <p:cNvSpPr>
                <a:spLocks/>
              </p:cNvSpPr>
              <p:nvPr/>
            </p:nvSpPr>
            <p:spPr bwMode="auto">
              <a:xfrm>
                <a:off x="18136507" y="4694361"/>
                <a:ext cx="76432" cy="44598"/>
              </a:xfrm>
              <a:custGeom>
                <a:avLst/>
                <a:gdLst>
                  <a:gd name="T0" fmla="*/ 3 w 8"/>
                  <a:gd name="T1" fmla="*/ 5 h 5"/>
                  <a:gd name="T2" fmla="*/ 4 w 8"/>
                  <a:gd name="T3" fmla="*/ 1 h 5"/>
                  <a:gd name="T4" fmla="*/ 3 w 8"/>
                  <a:gd name="T5" fmla="*/ 5 h 5"/>
                  <a:gd name="T6" fmla="*/ 3 w 8"/>
                  <a:gd name="T7" fmla="*/ 5 h 5"/>
                </a:gdLst>
                <a:ahLst/>
                <a:cxnLst>
                  <a:cxn ang="0">
                    <a:pos x="T0" y="T1"/>
                  </a:cxn>
                  <a:cxn ang="0">
                    <a:pos x="T2" y="T3"/>
                  </a:cxn>
                  <a:cxn ang="0">
                    <a:pos x="T4" y="T5"/>
                  </a:cxn>
                  <a:cxn ang="0">
                    <a:pos x="T6" y="T7"/>
                  </a:cxn>
                </a:cxnLst>
                <a:rect l="0" t="0" r="r" b="b"/>
                <a:pathLst>
                  <a:path w="8" h="5">
                    <a:moveTo>
                      <a:pt x="3" y="5"/>
                    </a:moveTo>
                    <a:cubicBezTo>
                      <a:pt x="0" y="5"/>
                      <a:pt x="1" y="0"/>
                      <a:pt x="4" y="1"/>
                    </a:cubicBezTo>
                    <a:cubicBezTo>
                      <a:pt x="8" y="2"/>
                      <a:pt x="6" y="4"/>
                      <a:pt x="3" y="5"/>
                    </a:cubicBezTo>
                    <a:cubicBezTo>
                      <a:pt x="1" y="5"/>
                      <a:pt x="5" y="5"/>
                      <a:pt x="3"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55" name="Freeform 414">
                <a:extLst>
                  <a:ext uri="{FF2B5EF4-FFF2-40B4-BE49-F238E27FC236}">
                    <a16:creationId xmlns:a16="http://schemas.microsoft.com/office/drawing/2014/main" xmlns="" id="{283B787F-F295-0F42-B0D1-513E614FEB5D}"/>
                  </a:ext>
                </a:extLst>
              </p:cNvPr>
              <p:cNvSpPr>
                <a:spLocks/>
              </p:cNvSpPr>
              <p:nvPr/>
            </p:nvSpPr>
            <p:spPr bwMode="auto">
              <a:xfrm>
                <a:off x="17932683" y="4560566"/>
                <a:ext cx="28662" cy="47785"/>
              </a:xfrm>
              <a:custGeom>
                <a:avLst/>
                <a:gdLst>
                  <a:gd name="T0" fmla="*/ 1 w 3"/>
                  <a:gd name="T1" fmla="*/ 3 h 5"/>
                  <a:gd name="T2" fmla="*/ 3 w 3"/>
                  <a:gd name="T3" fmla="*/ 1 h 5"/>
                  <a:gd name="T4" fmla="*/ 1 w 3"/>
                  <a:gd name="T5" fmla="*/ 5 h 5"/>
                  <a:gd name="T6" fmla="*/ 1 w 3"/>
                  <a:gd name="T7" fmla="*/ 3 h 5"/>
                  <a:gd name="T8" fmla="*/ 1 w 3"/>
                  <a:gd name="T9" fmla="*/ 3 h 5"/>
                </a:gdLst>
                <a:ahLst/>
                <a:cxnLst>
                  <a:cxn ang="0">
                    <a:pos x="T0" y="T1"/>
                  </a:cxn>
                  <a:cxn ang="0">
                    <a:pos x="T2" y="T3"/>
                  </a:cxn>
                  <a:cxn ang="0">
                    <a:pos x="T4" y="T5"/>
                  </a:cxn>
                  <a:cxn ang="0">
                    <a:pos x="T6" y="T7"/>
                  </a:cxn>
                  <a:cxn ang="0">
                    <a:pos x="T8" y="T9"/>
                  </a:cxn>
                </a:cxnLst>
                <a:rect l="0" t="0" r="r" b="b"/>
                <a:pathLst>
                  <a:path w="3" h="5">
                    <a:moveTo>
                      <a:pt x="1" y="3"/>
                    </a:moveTo>
                    <a:cubicBezTo>
                      <a:pt x="0" y="2"/>
                      <a:pt x="2" y="0"/>
                      <a:pt x="3" y="1"/>
                    </a:cubicBezTo>
                    <a:cubicBezTo>
                      <a:pt x="3" y="2"/>
                      <a:pt x="2" y="5"/>
                      <a:pt x="1" y="5"/>
                    </a:cubicBezTo>
                    <a:cubicBezTo>
                      <a:pt x="1" y="5"/>
                      <a:pt x="1" y="3"/>
                      <a:pt x="1" y="3"/>
                    </a:cubicBezTo>
                    <a:cubicBezTo>
                      <a:pt x="0" y="2"/>
                      <a:pt x="1" y="3"/>
                      <a:pt x="1"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56" name="Freeform 415">
                <a:extLst>
                  <a:ext uri="{FF2B5EF4-FFF2-40B4-BE49-F238E27FC236}">
                    <a16:creationId xmlns:a16="http://schemas.microsoft.com/office/drawing/2014/main" xmlns="" id="{DCA1F411-878E-1A49-A70E-FC770017579D}"/>
                  </a:ext>
                </a:extLst>
              </p:cNvPr>
              <p:cNvSpPr>
                <a:spLocks/>
              </p:cNvSpPr>
              <p:nvPr/>
            </p:nvSpPr>
            <p:spPr bwMode="auto">
              <a:xfrm>
                <a:off x="17932683" y="4700729"/>
                <a:ext cx="38217" cy="47785"/>
              </a:xfrm>
              <a:custGeom>
                <a:avLst/>
                <a:gdLst>
                  <a:gd name="T0" fmla="*/ 4 w 4"/>
                  <a:gd name="T1" fmla="*/ 4 h 5"/>
                  <a:gd name="T2" fmla="*/ 0 w 4"/>
                  <a:gd name="T3" fmla="*/ 1 h 5"/>
                  <a:gd name="T4" fmla="*/ 4 w 4"/>
                  <a:gd name="T5" fmla="*/ 4 h 5"/>
                </a:gdLst>
                <a:ahLst/>
                <a:cxnLst>
                  <a:cxn ang="0">
                    <a:pos x="T0" y="T1"/>
                  </a:cxn>
                  <a:cxn ang="0">
                    <a:pos x="T2" y="T3"/>
                  </a:cxn>
                  <a:cxn ang="0">
                    <a:pos x="T4" y="T5"/>
                  </a:cxn>
                </a:cxnLst>
                <a:rect l="0" t="0" r="r" b="b"/>
                <a:pathLst>
                  <a:path w="4" h="5">
                    <a:moveTo>
                      <a:pt x="4" y="4"/>
                    </a:moveTo>
                    <a:cubicBezTo>
                      <a:pt x="4" y="3"/>
                      <a:pt x="1" y="0"/>
                      <a:pt x="0" y="1"/>
                    </a:cubicBezTo>
                    <a:cubicBezTo>
                      <a:pt x="0" y="1"/>
                      <a:pt x="3" y="5"/>
                      <a:pt x="4"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57" name="Freeform 416">
                <a:extLst>
                  <a:ext uri="{FF2B5EF4-FFF2-40B4-BE49-F238E27FC236}">
                    <a16:creationId xmlns:a16="http://schemas.microsoft.com/office/drawing/2014/main" xmlns="" id="{DF19CF26-FF9F-4248-A4C8-E9517C5663E3}"/>
                  </a:ext>
                </a:extLst>
              </p:cNvPr>
              <p:cNvSpPr>
                <a:spLocks/>
              </p:cNvSpPr>
              <p:nvPr/>
            </p:nvSpPr>
            <p:spPr bwMode="auto">
              <a:xfrm>
                <a:off x="17996378" y="4525526"/>
                <a:ext cx="394905" cy="149721"/>
              </a:xfrm>
              <a:custGeom>
                <a:avLst/>
                <a:gdLst>
                  <a:gd name="T0" fmla="*/ 34 w 42"/>
                  <a:gd name="T1" fmla="*/ 4 h 16"/>
                  <a:gd name="T2" fmla="*/ 29 w 42"/>
                  <a:gd name="T3" fmla="*/ 3 h 16"/>
                  <a:gd name="T4" fmla="*/ 23 w 42"/>
                  <a:gd name="T5" fmla="*/ 0 h 16"/>
                  <a:gd name="T6" fmla="*/ 22 w 42"/>
                  <a:gd name="T7" fmla="*/ 2 h 16"/>
                  <a:gd name="T8" fmla="*/ 20 w 42"/>
                  <a:gd name="T9" fmla="*/ 6 h 16"/>
                  <a:gd name="T10" fmla="*/ 11 w 42"/>
                  <a:gd name="T11" fmla="*/ 1 h 16"/>
                  <a:gd name="T12" fmla="*/ 4 w 42"/>
                  <a:gd name="T13" fmla="*/ 3 h 16"/>
                  <a:gd name="T14" fmla="*/ 2 w 42"/>
                  <a:gd name="T15" fmla="*/ 6 h 16"/>
                  <a:gd name="T16" fmla="*/ 1 w 42"/>
                  <a:gd name="T17" fmla="*/ 10 h 16"/>
                  <a:gd name="T18" fmla="*/ 9 w 42"/>
                  <a:gd name="T19" fmla="*/ 14 h 16"/>
                  <a:gd name="T20" fmla="*/ 13 w 42"/>
                  <a:gd name="T21" fmla="*/ 15 h 16"/>
                  <a:gd name="T22" fmla="*/ 15 w 42"/>
                  <a:gd name="T23" fmla="*/ 13 h 16"/>
                  <a:gd name="T24" fmla="*/ 16 w 42"/>
                  <a:gd name="T25" fmla="*/ 14 h 16"/>
                  <a:gd name="T26" fmla="*/ 18 w 42"/>
                  <a:gd name="T27" fmla="*/ 14 h 16"/>
                  <a:gd name="T28" fmla="*/ 25 w 42"/>
                  <a:gd name="T29" fmla="*/ 12 h 16"/>
                  <a:gd name="T30" fmla="*/ 28 w 42"/>
                  <a:gd name="T31" fmla="*/ 14 h 16"/>
                  <a:gd name="T32" fmla="*/ 34 w 42"/>
                  <a:gd name="T33" fmla="*/ 13 h 16"/>
                  <a:gd name="T34" fmla="*/ 33 w 42"/>
                  <a:gd name="T35" fmla="*/ 12 h 16"/>
                  <a:gd name="T36" fmla="*/ 37 w 42"/>
                  <a:gd name="T37" fmla="*/ 12 h 16"/>
                  <a:gd name="T38" fmla="*/ 39 w 42"/>
                  <a:gd name="T39" fmla="*/ 11 h 16"/>
                  <a:gd name="T40" fmla="*/ 40 w 42"/>
                  <a:gd name="T41" fmla="*/ 9 h 16"/>
                  <a:gd name="T42" fmla="*/ 39 w 42"/>
                  <a:gd name="T43" fmla="*/ 9 h 16"/>
                  <a:gd name="T44" fmla="*/ 42 w 42"/>
                  <a:gd name="T45" fmla="*/ 6 h 16"/>
                  <a:gd name="T46" fmla="*/ 34 w 42"/>
                  <a:gd name="T47" fmla="*/ 4 h 16"/>
                  <a:gd name="T48" fmla="*/ 34 w 42"/>
                  <a:gd name="T4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2" h="16">
                    <a:moveTo>
                      <a:pt x="34" y="4"/>
                    </a:moveTo>
                    <a:cubicBezTo>
                      <a:pt x="32" y="3"/>
                      <a:pt x="31" y="4"/>
                      <a:pt x="29" y="3"/>
                    </a:cubicBezTo>
                    <a:cubicBezTo>
                      <a:pt x="29" y="3"/>
                      <a:pt x="24" y="0"/>
                      <a:pt x="23" y="0"/>
                    </a:cubicBezTo>
                    <a:cubicBezTo>
                      <a:pt x="23" y="0"/>
                      <a:pt x="24" y="1"/>
                      <a:pt x="22" y="2"/>
                    </a:cubicBezTo>
                    <a:cubicBezTo>
                      <a:pt x="20" y="2"/>
                      <a:pt x="22" y="5"/>
                      <a:pt x="20" y="6"/>
                    </a:cubicBezTo>
                    <a:cubicBezTo>
                      <a:pt x="19" y="6"/>
                      <a:pt x="12" y="1"/>
                      <a:pt x="11" y="1"/>
                    </a:cubicBezTo>
                    <a:cubicBezTo>
                      <a:pt x="9" y="0"/>
                      <a:pt x="4" y="1"/>
                      <a:pt x="4" y="3"/>
                    </a:cubicBezTo>
                    <a:cubicBezTo>
                      <a:pt x="4" y="5"/>
                      <a:pt x="0" y="4"/>
                      <a:pt x="2" y="6"/>
                    </a:cubicBezTo>
                    <a:cubicBezTo>
                      <a:pt x="3" y="7"/>
                      <a:pt x="0" y="9"/>
                      <a:pt x="1" y="10"/>
                    </a:cubicBezTo>
                    <a:cubicBezTo>
                      <a:pt x="3" y="12"/>
                      <a:pt x="6" y="13"/>
                      <a:pt x="9" y="14"/>
                    </a:cubicBezTo>
                    <a:cubicBezTo>
                      <a:pt x="10" y="15"/>
                      <a:pt x="12" y="16"/>
                      <a:pt x="13" y="15"/>
                    </a:cubicBezTo>
                    <a:cubicBezTo>
                      <a:pt x="14" y="15"/>
                      <a:pt x="14" y="12"/>
                      <a:pt x="15" y="13"/>
                    </a:cubicBezTo>
                    <a:cubicBezTo>
                      <a:pt x="15" y="13"/>
                      <a:pt x="15" y="14"/>
                      <a:pt x="16" y="14"/>
                    </a:cubicBezTo>
                    <a:cubicBezTo>
                      <a:pt x="17" y="14"/>
                      <a:pt x="18" y="14"/>
                      <a:pt x="18" y="14"/>
                    </a:cubicBezTo>
                    <a:cubicBezTo>
                      <a:pt x="20" y="13"/>
                      <a:pt x="22" y="13"/>
                      <a:pt x="25" y="12"/>
                    </a:cubicBezTo>
                    <a:cubicBezTo>
                      <a:pt x="27" y="12"/>
                      <a:pt x="27" y="14"/>
                      <a:pt x="28" y="14"/>
                    </a:cubicBezTo>
                    <a:cubicBezTo>
                      <a:pt x="29" y="14"/>
                      <a:pt x="34" y="13"/>
                      <a:pt x="34" y="13"/>
                    </a:cubicBezTo>
                    <a:cubicBezTo>
                      <a:pt x="34" y="13"/>
                      <a:pt x="33" y="12"/>
                      <a:pt x="33" y="12"/>
                    </a:cubicBezTo>
                    <a:cubicBezTo>
                      <a:pt x="33" y="11"/>
                      <a:pt x="36" y="12"/>
                      <a:pt x="37" y="12"/>
                    </a:cubicBezTo>
                    <a:cubicBezTo>
                      <a:pt x="37" y="12"/>
                      <a:pt x="39" y="12"/>
                      <a:pt x="39" y="11"/>
                    </a:cubicBezTo>
                    <a:cubicBezTo>
                      <a:pt x="39" y="10"/>
                      <a:pt x="40" y="9"/>
                      <a:pt x="40" y="9"/>
                    </a:cubicBezTo>
                    <a:cubicBezTo>
                      <a:pt x="40" y="9"/>
                      <a:pt x="40" y="9"/>
                      <a:pt x="39" y="9"/>
                    </a:cubicBezTo>
                    <a:cubicBezTo>
                      <a:pt x="39" y="8"/>
                      <a:pt x="42" y="7"/>
                      <a:pt x="42" y="6"/>
                    </a:cubicBezTo>
                    <a:cubicBezTo>
                      <a:pt x="41" y="5"/>
                      <a:pt x="36" y="4"/>
                      <a:pt x="34" y="4"/>
                    </a:cubicBezTo>
                    <a:cubicBezTo>
                      <a:pt x="32" y="3"/>
                      <a:pt x="36" y="4"/>
                      <a:pt x="34"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58" name="Freeform 417">
                <a:extLst>
                  <a:ext uri="{FF2B5EF4-FFF2-40B4-BE49-F238E27FC236}">
                    <a16:creationId xmlns:a16="http://schemas.microsoft.com/office/drawing/2014/main" xmlns="" id="{D26A0A55-06A7-204A-AF09-BB421AD65444}"/>
                  </a:ext>
                </a:extLst>
              </p:cNvPr>
              <p:cNvSpPr>
                <a:spLocks/>
              </p:cNvSpPr>
              <p:nvPr/>
            </p:nvSpPr>
            <p:spPr bwMode="auto">
              <a:xfrm>
                <a:off x="18222495" y="4570124"/>
                <a:ext cx="73248" cy="76452"/>
              </a:xfrm>
              <a:custGeom>
                <a:avLst/>
                <a:gdLst>
                  <a:gd name="T0" fmla="*/ 7 w 8"/>
                  <a:gd name="T1" fmla="*/ 6 h 8"/>
                  <a:gd name="T2" fmla="*/ 4 w 8"/>
                  <a:gd name="T3" fmla="*/ 0 h 8"/>
                  <a:gd name="T4" fmla="*/ 6 w 8"/>
                  <a:gd name="T5" fmla="*/ 2 h 8"/>
                  <a:gd name="T6" fmla="*/ 7 w 8"/>
                  <a:gd name="T7" fmla="*/ 6 h 8"/>
                  <a:gd name="T8" fmla="*/ 7 w 8"/>
                  <a:gd name="T9" fmla="*/ 6 h 8"/>
                </a:gdLst>
                <a:ahLst/>
                <a:cxnLst>
                  <a:cxn ang="0">
                    <a:pos x="T0" y="T1"/>
                  </a:cxn>
                  <a:cxn ang="0">
                    <a:pos x="T2" y="T3"/>
                  </a:cxn>
                  <a:cxn ang="0">
                    <a:pos x="T4" y="T5"/>
                  </a:cxn>
                  <a:cxn ang="0">
                    <a:pos x="T6" y="T7"/>
                  </a:cxn>
                  <a:cxn ang="0">
                    <a:pos x="T8" y="T9"/>
                  </a:cxn>
                </a:cxnLst>
                <a:rect l="0" t="0" r="r" b="b"/>
                <a:pathLst>
                  <a:path w="8" h="8">
                    <a:moveTo>
                      <a:pt x="7" y="6"/>
                    </a:moveTo>
                    <a:cubicBezTo>
                      <a:pt x="6" y="7"/>
                      <a:pt x="0" y="1"/>
                      <a:pt x="4" y="0"/>
                    </a:cubicBezTo>
                    <a:cubicBezTo>
                      <a:pt x="5" y="0"/>
                      <a:pt x="8" y="0"/>
                      <a:pt x="6" y="2"/>
                    </a:cubicBezTo>
                    <a:cubicBezTo>
                      <a:pt x="3" y="4"/>
                      <a:pt x="7" y="4"/>
                      <a:pt x="7" y="6"/>
                    </a:cubicBezTo>
                    <a:cubicBezTo>
                      <a:pt x="6" y="8"/>
                      <a:pt x="7" y="5"/>
                      <a:pt x="7"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59" name="Freeform 418">
                <a:extLst>
                  <a:ext uri="{FF2B5EF4-FFF2-40B4-BE49-F238E27FC236}">
                    <a16:creationId xmlns:a16="http://schemas.microsoft.com/office/drawing/2014/main" xmlns="" id="{3B145472-E209-CE4A-BC77-B9ACF38A75F4}"/>
                  </a:ext>
                </a:extLst>
              </p:cNvPr>
              <p:cNvSpPr>
                <a:spLocks/>
              </p:cNvSpPr>
              <p:nvPr/>
            </p:nvSpPr>
            <p:spPr bwMode="auto">
              <a:xfrm>
                <a:off x="19445425" y="5076623"/>
                <a:ext cx="101909" cy="57338"/>
              </a:xfrm>
              <a:custGeom>
                <a:avLst/>
                <a:gdLst>
                  <a:gd name="T0" fmla="*/ 3 w 11"/>
                  <a:gd name="T1" fmla="*/ 4 h 6"/>
                  <a:gd name="T2" fmla="*/ 1 w 11"/>
                  <a:gd name="T3" fmla="*/ 1 h 6"/>
                  <a:gd name="T4" fmla="*/ 6 w 11"/>
                  <a:gd name="T5" fmla="*/ 1 h 6"/>
                  <a:gd name="T6" fmla="*/ 3 w 11"/>
                  <a:gd name="T7" fmla="*/ 4 h 6"/>
                  <a:gd name="T8" fmla="*/ 3 w 11"/>
                  <a:gd name="T9" fmla="*/ 4 h 6"/>
                </a:gdLst>
                <a:ahLst/>
                <a:cxnLst>
                  <a:cxn ang="0">
                    <a:pos x="T0" y="T1"/>
                  </a:cxn>
                  <a:cxn ang="0">
                    <a:pos x="T2" y="T3"/>
                  </a:cxn>
                  <a:cxn ang="0">
                    <a:pos x="T4" y="T5"/>
                  </a:cxn>
                  <a:cxn ang="0">
                    <a:pos x="T6" y="T7"/>
                  </a:cxn>
                  <a:cxn ang="0">
                    <a:pos x="T8" y="T9"/>
                  </a:cxn>
                </a:cxnLst>
                <a:rect l="0" t="0" r="r" b="b"/>
                <a:pathLst>
                  <a:path w="11" h="6">
                    <a:moveTo>
                      <a:pt x="3" y="4"/>
                    </a:moveTo>
                    <a:cubicBezTo>
                      <a:pt x="1" y="3"/>
                      <a:pt x="0" y="3"/>
                      <a:pt x="1" y="1"/>
                    </a:cubicBezTo>
                    <a:cubicBezTo>
                      <a:pt x="2" y="0"/>
                      <a:pt x="4" y="1"/>
                      <a:pt x="6" y="1"/>
                    </a:cubicBezTo>
                    <a:cubicBezTo>
                      <a:pt x="11" y="2"/>
                      <a:pt x="6" y="6"/>
                      <a:pt x="3" y="4"/>
                    </a:cubicBezTo>
                    <a:cubicBezTo>
                      <a:pt x="2" y="3"/>
                      <a:pt x="4" y="5"/>
                      <a:pt x="3"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60" name="Freeform 419">
                <a:extLst>
                  <a:ext uri="{FF2B5EF4-FFF2-40B4-BE49-F238E27FC236}">
                    <a16:creationId xmlns:a16="http://schemas.microsoft.com/office/drawing/2014/main" xmlns="" id="{9BA1E9EB-E840-7F4A-B852-57CBB6532151}"/>
                  </a:ext>
                </a:extLst>
              </p:cNvPr>
              <p:cNvSpPr>
                <a:spLocks/>
              </p:cNvSpPr>
              <p:nvPr/>
            </p:nvSpPr>
            <p:spPr bwMode="auto">
              <a:xfrm>
                <a:off x="19247970" y="5898496"/>
                <a:ext cx="57323" cy="47785"/>
              </a:xfrm>
              <a:custGeom>
                <a:avLst/>
                <a:gdLst>
                  <a:gd name="T0" fmla="*/ 5 w 6"/>
                  <a:gd name="T1" fmla="*/ 2 h 5"/>
                  <a:gd name="T2" fmla="*/ 5 w 6"/>
                  <a:gd name="T3" fmla="*/ 1 h 5"/>
                  <a:gd name="T4" fmla="*/ 2 w 6"/>
                  <a:gd name="T5" fmla="*/ 1 h 5"/>
                  <a:gd name="T6" fmla="*/ 1 w 6"/>
                  <a:gd name="T7" fmla="*/ 3 h 5"/>
                  <a:gd name="T8" fmla="*/ 0 w 6"/>
                  <a:gd name="T9" fmla="*/ 4 h 5"/>
                  <a:gd name="T10" fmla="*/ 5 w 6"/>
                  <a:gd name="T11" fmla="*/ 2 h 5"/>
                  <a:gd name="T12" fmla="*/ 5 w 6"/>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6" h="5">
                    <a:moveTo>
                      <a:pt x="5" y="2"/>
                    </a:moveTo>
                    <a:cubicBezTo>
                      <a:pt x="6" y="2"/>
                      <a:pt x="5" y="1"/>
                      <a:pt x="5" y="1"/>
                    </a:cubicBezTo>
                    <a:cubicBezTo>
                      <a:pt x="4" y="0"/>
                      <a:pt x="3" y="1"/>
                      <a:pt x="2" y="1"/>
                    </a:cubicBezTo>
                    <a:cubicBezTo>
                      <a:pt x="1" y="1"/>
                      <a:pt x="0" y="2"/>
                      <a:pt x="1" y="3"/>
                    </a:cubicBezTo>
                    <a:cubicBezTo>
                      <a:pt x="1" y="3"/>
                      <a:pt x="0" y="5"/>
                      <a:pt x="0" y="4"/>
                    </a:cubicBezTo>
                    <a:cubicBezTo>
                      <a:pt x="0" y="4"/>
                      <a:pt x="5" y="2"/>
                      <a:pt x="5" y="2"/>
                    </a:cubicBezTo>
                    <a:cubicBezTo>
                      <a:pt x="6" y="2"/>
                      <a:pt x="3" y="3"/>
                      <a:pt x="5"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61" name="Freeform 420">
                <a:extLst>
                  <a:ext uri="{FF2B5EF4-FFF2-40B4-BE49-F238E27FC236}">
                    <a16:creationId xmlns:a16="http://schemas.microsoft.com/office/drawing/2014/main" xmlns="" id="{C3EDFD9D-B656-F24E-8B89-E2FF8ED90FBF}"/>
                  </a:ext>
                </a:extLst>
              </p:cNvPr>
              <p:cNvSpPr>
                <a:spLocks/>
              </p:cNvSpPr>
              <p:nvPr/>
            </p:nvSpPr>
            <p:spPr bwMode="auto">
              <a:xfrm>
                <a:off x="18005931" y="6172454"/>
                <a:ext cx="47770" cy="25484"/>
              </a:xfrm>
              <a:custGeom>
                <a:avLst/>
                <a:gdLst>
                  <a:gd name="T0" fmla="*/ 3 w 5"/>
                  <a:gd name="T1" fmla="*/ 3 h 3"/>
                  <a:gd name="T2" fmla="*/ 3 w 5"/>
                  <a:gd name="T3" fmla="*/ 0 h 3"/>
                  <a:gd name="T4" fmla="*/ 3 w 5"/>
                  <a:gd name="T5" fmla="*/ 3 h 3"/>
                </a:gdLst>
                <a:ahLst/>
                <a:cxnLst>
                  <a:cxn ang="0">
                    <a:pos x="T0" y="T1"/>
                  </a:cxn>
                  <a:cxn ang="0">
                    <a:pos x="T2" y="T3"/>
                  </a:cxn>
                  <a:cxn ang="0">
                    <a:pos x="T4" y="T5"/>
                  </a:cxn>
                </a:cxnLst>
                <a:rect l="0" t="0" r="r" b="b"/>
                <a:pathLst>
                  <a:path w="5" h="3">
                    <a:moveTo>
                      <a:pt x="3" y="3"/>
                    </a:moveTo>
                    <a:cubicBezTo>
                      <a:pt x="1" y="3"/>
                      <a:pt x="0" y="1"/>
                      <a:pt x="3" y="0"/>
                    </a:cubicBezTo>
                    <a:cubicBezTo>
                      <a:pt x="5" y="0"/>
                      <a:pt x="4" y="3"/>
                      <a:pt x="3"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62" name="Freeform 421">
                <a:extLst>
                  <a:ext uri="{FF2B5EF4-FFF2-40B4-BE49-F238E27FC236}">
                    <a16:creationId xmlns:a16="http://schemas.microsoft.com/office/drawing/2014/main" xmlns="" id="{1FA8C373-3F9C-B94A-AB59-5D1BC7A2A0A3}"/>
                  </a:ext>
                </a:extLst>
              </p:cNvPr>
              <p:cNvSpPr>
                <a:spLocks/>
              </p:cNvSpPr>
              <p:nvPr/>
            </p:nvSpPr>
            <p:spPr bwMode="auto">
              <a:xfrm>
                <a:off x="18846696" y="6452780"/>
                <a:ext cx="47770" cy="44598"/>
              </a:xfrm>
              <a:custGeom>
                <a:avLst/>
                <a:gdLst>
                  <a:gd name="T0" fmla="*/ 5 w 5"/>
                  <a:gd name="T1" fmla="*/ 1 h 5"/>
                  <a:gd name="T2" fmla="*/ 1 w 5"/>
                  <a:gd name="T3" fmla="*/ 5 h 5"/>
                  <a:gd name="T4" fmla="*/ 4 w 5"/>
                  <a:gd name="T5" fmla="*/ 3 h 5"/>
                  <a:gd name="T6" fmla="*/ 5 w 5"/>
                  <a:gd name="T7" fmla="*/ 1 h 5"/>
                </a:gdLst>
                <a:ahLst/>
                <a:cxnLst>
                  <a:cxn ang="0">
                    <a:pos x="T0" y="T1"/>
                  </a:cxn>
                  <a:cxn ang="0">
                    <a:pos x="T2" y="T3"/>
                  </a:cxn>
                  <a:cxn ang="0">
                    <a:pos x="T4" y="T5"/>
                  </a:cxn>
                  <a:cxn ang="0">
                    <a:pos x="T6" y="T7"/>
                  </a:cxn>
                </a:cxnLst>
                <a:rect l="0" t="0" r="r" b="b"/>
                <a:pathLst>
                  <a:path w="5" h="5">
                    <a:moveTo>
                      <a:pt x="5" y="1"/>
                    </a:moveTo>
                    <a:cubicBezTo>
                      <a:pt x="5" y="1"/>
                      <a:pt x="0" y="5"/>
                      <a:pt x="1" y="5"/>
                    </a:cubicBezTo>
                    <a:cubicBezTo>
                      <a:pt x="2" y="5"/>
                      <a:pt x="4" y="3"/>
                      <a:pt x="4" y="3"/>
                    </a:cubicBezTo>
                    <a:cubicBezTo>
                      <a:pt x="5" y="2"/>
                      <a:pt x="5" y="0"/>
                      <a:pt x="5"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63" name="Freeform 422">
                <a:extLst>
                  <a:ext uri="{FF2B5EF4-FFF2-40B4-BE49-F238E27FC236}">
                    <a16:creationId xmlns:a16="http://schemas.microsoft.com/office/drawing/2014/main" xmlns="" id="{30D3A2F2-2B40-E043-A6D6-4B4555292B87}"/>
                  </a:ext>
                </a:extLst>
              </p:cNvPr>
              <p:cNvSpPr>
                <a:spLocks/>
              </p:cNvSpPr>
              <p:nvPr/>
            </p:nvSpPr>
            <p:spPr bwMode="auto">
              <a:xfrm>
                <a:off x="18818035" y="6526047"/>
                <a:ext cx="19109" cy="9556"/>
              </a:xfrm>
              <a:custGeom>
                <a:avLst/>
                <a:gdLst>
                  <a:gd name="T0" fmla="*/ 1 w 2"/>
                  <a:gd name="T1" fmla="*/ 0 h 1"/>
                  <a:gd name="T2" fmla="*/ 1 w 2"/>
                  <a:gd name="T3" fmla="*/ 1 h 1"/>
                  <a:gd name="T4" fmla="*/ 1 w 2"/>
                  <a:gd name="T5" fmla="*/ 0 h 1"/>
                </a:gdLst>
                <a:ahLst/>
                <a:cxnLst>
                  <a:cxn ang="0">
                    <a:pos x="T0" y="T1"/>
                  </a:cxn>
                  <a:cxn ang="0">
                    <a:pos x="T2" y="T3"/>
                  </a:cxn>
                  <a:cxn ang="0">
                    <a:pos x="T4" y="T5"/>
                  </a:cxn>
                </a:cxnLst>
                <a:rect l="0" t="0" r="r" b="b"/>
                <a:pathLst>
                  <a:path w="2" h="1">
                    <a:moveTo>
                      <a:pt x="1" y="0"/>
                    </a:moveTo>
                    <a:cubicBezTo>
                      <a:pt x="1" y="0"/>
                      <a:pt x="0" y="1"/>
                      <a:pt x="1" y="1"/>
                    </a:cubicBezTo>
                    <a:cubicBezTo>
                      <a:pt x="1" y="1"/>
                      <a:pt x="2" y="0"/>
                      <a:pt x="1"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64" name="Freeform 423">
                <a:extLst>
                  <a:ext uri="{FF2B5EF4-FFF2-40B4-BE49-F238E27FC236}">
                    <a16:creationId xmlns:a16="http://schemas.microsoft.com/office/drawing/2014/main" xmlns="" id="{BBD577D7-B914-9046-8792-C112BBBCBCA5}"/>
                  </a:ext>
                </a:extLst>
              </p:cNvPr>
              <p:cNvSpPr>
                <a:spLocks/>
              </p:cNvSpPr>
              <p:nvPr/>
            </p:nvSpPr>
            <p:spPr bwMode="auto">
              <a:xfrm>
                <a:off x="18687463" y="6675768"/>
                <a:ext cx="28662" cy="9556"/>
              </a:xfrm>
              <a:custGeom>
                <a:avLst/>
                <a:gdLst>
                  <a:gd name="T0" fmla="*/ 2 w 3"/>
                  <a:gd name="T1" fmla="*/ 0 h 1"/>
                  <a:gd name="T2" fmla="*/ 1 w 3"/>
                  <a:gd name="T3" fmla="*/ 1 h 1"/>
                  <a:gd name="T4" fmla="*/ 2 w 3"/>
                  <a:gd name="T5" fmla="*/ 0 h 1"/>
                </a:gdLst>
                <a:ahLst/>
                <a:cxnLst>
                  <a:cxn ang="0">
                    <a:pos x="T0" y="T1"/>
                  </a:cxn>
                  <a:cxn ang="0">
                    <a:pos x="T2" y="T3"/>
                  </a:cxn>
                  <a:cxn ang="0">
                    <a:pos x="T4" y="T5"/>
                  </a:cxn>
                </a:cxnLst>
                <a:rect l="0" t="0" r="r" b="b"/>
                <a:pathLst>
                  <a:path w="3" h="1">
                    <a:moveTo>
                      <a:pt x="2" y="0"/>
                    </a:moveTo>
                    <a:cubicBezTo>
                      <a:pt x="2" y="0"/>
                      <a:pt x="0" y="1"/>
                      <a:pt x="1" y="1"/>
                    </a:cubicBezTo>
                    <a:cubicBezTo>
                      <a:pt x="1" y="1"/>
                      <a:pt x="3" y="0"/>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65" name="Freeform 424">
                <a:extLst>
                  <a:ext uri="{FF2B5EF4-FFF2-40B4-BE49-F238E27FC236}">
                    <a16:creationId xmlns:a16="http://schemas.microsoft.com/office/drawing/2014/main" xmlns="" id="{B29F0740-D066-274A-A409-67D523A6AB51}"/>
                  </a:ext>
                </a:extLst>
              </p:cNvPr>
              <p:cNvSpPr>
                <a:spLocks/>
              </p:cNvSpPr>
              <p:nvPr/>
            </p:nvSpPr>
            <p:spPr bwMode="auto">
              <a:xfrm>
                <a:off x="18575996" y="6723551"/>
                <a:ext cx="66879" cy="38227"/>
              </a:xfrm>
              <a:custGeom>
                <a:avLst/>
                <a:gdLst>
                  <a:gd name="T0" fmla="*/ 6 w 7"/>
                  <a:gd name="T1" fmla="*/ 0 h 4"/>
                  <a:gd name="T2" fmla="*/ 1 w 7"/>
                  <a:gd name="T3" fmla="*/ 3 h 4"/>
                  <a:gd name="T4" fmla="*/ 6 w 7"/>
                  <a:gd name="T5" fmla="*/ 0 h 4"/>
                </a:gdLst>
                <a:ahLst/>
                <a:cxnLst>
                  <a:cxn ang="0">
                    <a:pos x="T0" y="T1"/>
                  </a:cxn>
                  <a:cxn ang="0">
                    <a:pos x="T2" y="T3"/>
                  </a:cxn>
                  <a:cxn ang="0">
                    <a:pos x="T4" y="T5"/>
                  </a:cxn>
                </a:cxnLst>
                <a:rect l="0" t="0" r="r" b="b"/>
                <a:pathLst>
                  <a:path w="7" h="4">
                    <a:moveTo>
                      <a:pt x="6" y="0"/>
                    </a:moveTo>
                    <a:cubicBezTo>
                      <a:pt x="5" y="0"/>
                      <a:pt x="0" y="2"/>
                      <a:pt x="1" y="3"/>
                    </a:cubicBezTo>
                    <a:cubicBezTo>
                      <a:pt x="2" y="4"/>
                      <a:pt x="7" y="0"/>
                      <a:pt x="6"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66" name="Freeform 425">
                <a:extLst>
                  <a:ext uri="{FF2B5EF4-FFF2-40B4-BE49-F238E27FC236}">
                    <a16:creationId xmlns:a16="http://schemas.microsoft.com/office/drawing/2014/main" xmlns="" id="{D922C031-4D27-1C46-93CE-3401DFB3E6ED}"/>
                  </a:ext>
                </a:extLst>
              </p:cNvPr>
              <p:cNvSpPr>
                <a:spLocks/>
              </p:cNvSpPr>
              <p:nvPr/>
            </p:nvSpPr>
            <p:spPr bwMode="auto">
              <a:xfrm>
                <a:off x="18502748" y="6761778"/>
                <a:ext cx="54139" cy="35042"/>
              </a:xfrm>
              <a:custGeom>
                <a:avLst/>
                <a:gdLst>
                  <a:gd name="T0" fmla="*/ 5 w 6"/>
                  <a:gd name="T1" fmla="*/ 0 h 4"/>
                  <a:gd name="T2" fmla="*/ 1 w 6"/>
                  <a:gd name="T3" fmla="*/ 3 h 4"/>
                  <a:gd name="T4" fmla="*/ 5 w 6"/>
                  <a:gd name="T5" fmla="*/ 0 h 4"/>
                  <a:gd name="T6" fmla="*/ 5 w 6"/>
                  <a:gd name="T7" fmla="*/ 0 h 4"/>
                </a:gdLst>
                <a:ahLst/>
                <a:cxnLst>
                  <a:cxn ang="0">
                    <a:pos x="T0" y="T1"/>
                  </a:cxn>
                  <a:cxn ang="0">
                    <a:pos x="T2" y="T3"/>
                  </a:cxn>
                  <a:cxn ang="0">
                    <a:pos x="T4" y="T5"/>
                  </a:cxn>
                  <a:cxn ang="0">
                    <a:pos x="T6" y="T7"/>
                  </a:cxn>
                </a:cxnLst>
                <a:rect l="0" t="0" r="r" b="b"/>
                <a:pathLst>
                  <a:path w="6" h="4">
                    <a:moveTo>
                      <a:pt x="5" y="0"/>
                    </a:moveTo>
                    <a:cubicBezTo>
                      <a:pt x="5" y="0"/>
                      <a:pt x="0" y="2"/>
                      <a:pt x="1" y="3"/>
                    </a:cubicBezTo>
                    <a:cubicBezTo>
                      <a:pt x="2" y="4"/>
                      <a:pt x="5" y="0"/>
                      <a:pt x="5" y="0"/>
                    </a:cubicBezTo>
                    <a:cubicBezTo>
                      <a:pt x="5" y="0"/>
                      <a:pt x="6" y="0"/>
                      <a:pt x="5"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67" name="Freeform 426">
                <a:extLst>
                  <a:ext uri="{FF2B5EF4-FFF2-40B4-BE49-F238E27FC236}">
                    <a16:creationId xmlns:a16="http://schemas.microsoft.com/office/drawing/2014/main" xmlns="" id="{337241A9-AFEE-6844-BD0E-8541D03A89F6}"/>
                  </a:ext>
                </a:extLst>
              </p:cNvPr>
              <p:cNvSpPr>
                <a:spLocks/>
              </p:cNvSpPr>
              <p:nvPr/>
            </p:nvSpPr>
            <p:spPr bwMode="auto">
              <a:xfrm>
                <a:off x="18454978" y="6790447"/>
                <a:ext cx="47770" cy="44598"/>
              </a:xfrm>
              <a:custGeom>
                <a:avLst/>
                <a:gdLst>
                  <a:gd name="T0" fmla="*/ 4 w 5"/>
                  <a:gd name="T1" fmla="*/ 0 h 5"/>
                  <a:gd name="T2" fmla="*/ 0 w 5"/>
                  <a:gd name="T3" fmla="*/ 4 h 5"/>
                  <a:gd name="T4" fmla="*/ 4 w 5"/>
                  <a:gd name="T5" fmla="*/ 0 h 5"/>
                  <a:gd name="T6" fmla="*/ 4 w 5"/>
                  <a:gd name="T7" fmla="*/ 0 h 5"/>
                </a:gdLst>
                <a:ahLst/>
                <a:cxnLst>
                  <a:cxn ang="0">
                    <a:pos x="T0" y="T1"/>
                  </a:cxn>
                  <a:cxn ang="0">
                    <a:pos x="T2" y="T3"/>
                  </a:cxn>
                  <a:cxn ang="0">
                    <a:pos x="T4" y="T5"/>
                  </a:cxn>
                  <a:cxn ang="0">
                    <a:pos x="T6" y="T7"/>
                  </a:cxn>
                </a:cxnLst>
                <a:rect l="0" t="0" r="r" b="b"/>
                <a:pathLst>
                  <a:path w="5" h="5">
                    <a:moveTo>
                      <a:pt x="4" y="0"/>
                    </a:moveTo>
                    <a:cubicBezTo>
                      <a:pt x="4" y="0"/>
                      <a:pt x="0" y="4"/>
                      <a:pt x="0" y="4"/>
                    </a:cubicBezTo>
                    <a:cubicBezTo>
                      <a:pt x="2" y="5"/>
                      <a:pt x="4" y="0"/>
                      <a:pt x="4" y="0"/>
                    </a:cubicBezTo>
                    <a:cubicBezTo>
                      <a:pt x="4" y="0"/>
                      <a:pt x="5" y="0"/>
                      <a:pt x="4"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68" name="Freeform 427">
                <a:extLst>
                  <a:ext uri="{FF2B5EF4-FFF2-40B4-BE49-F238E27FC236}">
                    <a16:creationId xmlns:a16="http://schemas.microsoft.com/office/drawing/2014/main" xmlns="" id="{E2BBA623-5364-9D48-9088-F2C840C12D15}"/>
                  </a:ext>
                </a:extLst>
              </p:cNvPr>
              <p:cNvSpPr>
                <a:spLocks/>
              </p:cNvSpPr>
              <p:nvPr/>
            </p:nvSpPr>
            <p:spPr bwMode="auto">
              <a:xfrm>
                <a:off x="18445422" y="6854158"/>
                <a:ext cx="9553" cy="9556"/>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0"/>
                      <a:pt x="0" y="1"/>
                      <a:pt x="1" y="1"/>
                    </a:cubicBezTo>
                    <a:cubicBezTo>
                      <a:pt x="1" y="1"/>
                      <a:pt x="1" y="0"/>
                      <a:pt x="1"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69" name="Freeform 428">
                <a:extLst>
                  <a:ext uri="{FF2B5EF4-FFF2-40B4-BE49-F238E27FC236}">
                    <a16:creationId xmlns:a16="http://schemas.microsoft.com/office/drawing/2014/main" xmlns="" id="{1B6EBEC0-BE8F-4241-A52E-EB5ED8792912}"/>
                  </a:ext>
                </a:extLst>
              </p:cNvPr>
              <p:cNvSpPr>
                <a:spLocks/>
              </p:cNvSpPr>
              <p:nvPr/>
            </p:nvSpPr>
            <p:spPr bwMode="auto">
              <a:xfrm>
                <a:off x="18397652" y="6815931"/>
                <a:ext cx="47770" cy="38227"/>
              </a:xfrm>
              <a:custGeom>
                <a:avLst/>
                <a:gdLst>
                  <a:gd name="T0" fmla="*/ 4 w 5"/>
                  <a:gd name="T1" fmla="*/ 1 h 4"/>
                  <a:gd name="T2" fmla="*/ 0 w 5"/>
                  <a:gd name="T3" fmla="*/ 4 h 4"/>
                  <a:gd name="T4" fmla="*/ 4 w 5"/>
                  <a:gd name="T5" fmla="*/ 1 h 4"/>
                  <a:gd name="T6" fmla="*/ 4 w 5"/>
                  <a:gd name="T7" fmla="*/ 1 h 4"/>
                </a:gdLst>
                <a:ahLst/>
                <a:cxnLst>
                  <a:cxn ang="0">
                    <a:pos x="T0" y="T1"/>
                  </a:cxn>
                  <a:cxn ang="0">
                    <a:pos x="T2" y="T3"/>
                  </a:cxn>
                  <a:cxn ang="0">
                    <a:pos x="T4" y="T5"/>
                  </a:cxn>
                  <a:cxn ang="0">
                    <a:pos x="T6" y="T7"/>
                  </a:cxn>
                </a:cxnLst>
                <a:rect l="0" t="0" r="r" b="b"/>
                <a:pathLst>
                  <a:path w="5" h="4">
                    <a:moveTo>
                      <a:pt x="4" y="1"/>
                    </a:moveTo>
                    <a:cubicBezTo>
                      <a:pt x="2" y="2"/>
                      <a:pt x="0" y="3"/>
                      <a:pt x="0" y="4"/>
                    </a:cubicBezTo>
                    <a:cubicBezTo>
                      <a:pt x="0" y="4"/>
                      <a:pt x="4" y="1"/>
                      <a:pt x="4" y="1"/>
                    </a:cubicBezTo>
                    <a:cubicBezTo>
                      <a:pt x="3" y="1"/>
                      <a:pt x="5" y="0"/>
                      <a:pt x="4"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70" name="Freeform 429">
                <a:extLst>
                  <a:ext uri="{FF2B5EF4-FFF2-40B4-BE49-F238E27FC236}">
                    <a16:creationId xmlns:a16="http://schemas.microsoft.com/office/drawing/2014/main" xmlns="" id="{8A2F6FDE-AC9A-8A42-B8BF-8C9BCADF370B}"/>
                  </a:ext>
                </a:extLst>
              </p:cNvPr>
              <p:cNvSpPr>
                <a:spLocks/>
              </p:cNvSpPr>
              <p:nvPr/>
            </p:nvSpPr>
            <p:spPr bwMode="auto">
              <a:xfrm>
                <a:off x="18053701" y="7163156"/>
                <a:ext cx="19109" cy="28669"/>
              </a:xfrm>
              <a:custGeom>
                <a:avLst/>
                <a:gdLst>
                  <a:gd name="T0" fmla="*/ 1 w 2"/>
                  <a:gd name="T1" fmla="*/ 0 h 3"/>
                  <a:gd name="T2" fmla="*/ 1 w 2"/>
                  <a:gd name="T3" fmla="*/ 3 h 3"/>
                  <a:gd name="T4" fmla="*/ 1 w 2"/>
                  <a:gd name="T5" fmla="*/ 0 h 3"/>
                </a:gdLst>
                <a:ahLst/>
                <a:cxnLst>
                  <a:cxn ang="0">
                    <a:pos x="T0" y="T1"/>
                  </a:cxn>
                  <a:cxn ang="0">
                    <a:pos x="T2" y="T3"/>
                  </a:cxn>
                  <a:cxn ang="0">
                    <a:pos x="T4" y="T5"/>
                  </a:cxn>
                </a:cxnLst>
                <a:rect l="0" t="0" r="r" b="b"/>
                <a:pathLst>
                  <a:path w="2" h="3">
                    <a:moveTo>
                      <a:pt x="1" y="0"/>
                    </a:moveTo>
                    <a:cubicBezTo>
                      <a:pt x="1" y="0"/>
                      <a:pt x="0" y="3"/>
                      <a:pt x="1" y="3"/>
                    </a:cubicBezTo>
                    <a:cubicBezTo>
                      <a:pt x="2" y="3"/>
                      <a:pt x="2" y="0"/>
                      <a:pt x="1"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grpSp>
            <p:nvGrpSpPr>
              <p:cNvPr id="471" name="Group 470">
                <a:extLst>
                  <a:ext uri="{FF2B5EF4-FFF2-40B4-BE49-F238E27FC236}">
                    <a16:creationId xmlns:a16="http://schemas.microsoft.com/office/drawing/2014/main" xmlns="" id="{38F0ABBE-A7D3-914E-856E-7D281C9326D4}"/>
                  </a:ext>
                </a:extLst>
              </p:cNvPr>
              <p:cNvGrpSpPr/>
              <p:nvPr/>
            </p:nvGrpSpPr>
            <p:grpSpPr>
              <a:xfrm>
                <a:off x="17709756" y="6761778"/>
                <a:ext cx="697449" cy="662593"/>
                <a:chOff x="5961121" y="2686387"/>
                <a:chExt cx="288233" cy="273757"/>
              </a:xfrm>
              <a:grpFill/>
            </p:grpSpPr>
            <p:sp>
              <p:nvSpPr>
                <p:cNvPr id="836" name="Freeform 430">
                  <a:extLst>
                    <a:ext uri="{FF2B5EF4-FFF2-40B4-BE49-F238E27FC236}">
                      <a16:creationId xmlns:a16="http://schemas.microsoft.com/office/drawing/2014/main" xmlns="" id="{D8DD27FD-39D8-3A47-B069-5E2AD7C03015}"/>
                    </a:ext>
                  </a:extLst>
                </p:cNvPr>
                <p:cNvSpPr>
                  <a:spLocks/>
                </p:cNvSpPr>
                <p:nvPr/>
              </p:nvSpPr>
              <p:spPr bwMode="auto">
                <a:xfrm>
                  <a:off x="6130902" y="2686387"/>
                  <a:ext cx="118452" cy="100026"/>
                </a:xfrm>
                <a:custGeom>
                  <a:avLst/>
                  <a:gdLst>
                    <a:gd name="T0" fmla="*/ 28 w 31"/>
                    <a:gd name="T1" fmla="*/ 10 h 26"/>
                    <a:gd name="T2" fmla="*/ 29 w 31"/>
                    <a:gd name="T3" fmla="*/ 7 h 26"/>
                    <a:gd name="T4" fmla="*/ 27 w 31"/>
                    <a:gd name="T5" fmla="*/ 10 h 26"/>
                    <a:gd name="T6" fmla="*/ 20 w 31"/>
                    <a:gd name="T7" fmla="*/ 8 h 26"/>
                    <a:gd name="T8" fmla="*/ 11 w 31"/>
                    <a:gd name="T9" fmla="*/ 1 h 26"/>
                    <a:gd name="T10" fmla="*/ 11 w 31"/>
                    <a:gd name="T11" fmla="*/ 5 h 26"/>
                    <a:gd name="T12" fmla="*/ 9 w 31"/>
                    <a:gd name="T13" fmla="*/ 11 h 26"/>
                    <a:gd name="T14" fmla="*/ 7 w 31"/>
                    <a:gd name="T15" fmla="*/ 14 h 26"/>
                    <a:gd name="T16" fmla="*/ 4 w 31"/>
                    <a:gd name="T17" fmla="*/ 14 h 26"/>
                    <a:gd name="T18" fmla="*/ 5 w 31"/>
                    <a:gd name="T19" fmla="*/ 16 h 26"/>
                    <a:gd name="T20" fmla="*/ 1 w 31"/>
                    <a:gd name="T21" fmla="*/ 18 h 26"/>
                    <a:gd name="T22" fmla="*/ 2 w 31"/>
                    <a:gd name="T23" fmla="*/ 23 h 26"/>
                    <a:gd name="T24" fmla="*/ 4 w 31"/>
                    <a:gd name="T25" fmla="*/ 25 h 26"/>
                    <a:gd name="T26" fmla="*/ 6 w 31"/>
                    <a:gd name="T27" fmla="*/ 23 h 26"/>
                    <a:gd name="T28" fmla="*/ 7 w 31"/>
                    <a:gd name="T29" fmla="*/ 23 h 26"/>
                    <a:gd name="T30" fmla="*/ 4 w 31"/>
                    <a:gd name="T31" fmla="*/ 20 h 26"/>
                    <a:gd name="T32" fmla="*/ 7 w 31"/>
                    <a:gd name="T33" fmla="*/ 19 h 26"/>
                    <a:gd name="T34" fmla="*/ 12 w 31"/>
                    <a:gd name="T35" fmla="*/ 18 h 26"/>
                    <a:gd name="T36" fmla="*/ 17 w 31"/>
                    <a:gd name="T37" fmla="*/ 21 h 26"/>
                    <a:gd name="T38" fmla="*/ 21 w 31"/>
                    <a:gd name="T39" fmla="*/ 16 h 26"/>
                    <a:gd name="T40" fmla="*/ 31 w 31"/>
                    <a:gd name="T41" fmla="*/ 14 h 26"/>
                    <a:gd name="T42" fmla="*/ 29 w 31"/>
                    <a:gd name="T43" fmla="*/ 12 h 26"/>
                    <a:gd name="T44" fmla="*/ 28 w 31"/>
                    <a:gd name="T45" fmla="*/ 10 h 26"/>
                    <a:gd name="T46" fmla="*/ 28 w 31"/>
                    <a:gd name="T47"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1" h="26">
                      <a:moveTo>
                        <a:pt x="28" y="10"/>
                      </a:moveTo>
                      <a:cubicBezTo>
                        <a:pt x="28" y="10"/>
                        <a:pt x="29" y="8"/>
                        <a:pt x="29" y="7"/>
                      </a:cubicBezTo>
                      <a:cubicBezTo>
                        <a:pt x="29" y="8"/>
                        <a:pt x="27" y="10"/>
                        <a:pt x="27" y="10"/>
                      </a:cubicBezTo>
                      <a:cubicBezTo>
                        <a:pt x="25" y="10"/>
                        <a:pt x="21" y="9"/>
                        <a:pt x="20" y="8"/>
                      </a:cubicBezTo>
                      <a:cubicBezTo>
                        <a:pt x="17" y="7"/>
                        <a:pt x="15" y="2"/>
                        <a:pt x="11" y="1"/>
                      </a:cubicBezTo>
                      <a:cubicBezTo>
                        <a:pt x="9" y="0"/>
                        <a:pt x="10" y="4"/>
                        <a:pt x="11" y="5"/>
                      </a:cubicBezTo>
                      <a:cubicBezTo>
                        <a:pt x="11" y="7"/>
                        <a:pt x="10" y="9"/>
                        <a:pt x="9" y="11"/>
                      </a:cubicBezTo>
                      <a:cubicBezTo>
                        <a:pt x="8" y="12"/>
                        <a:pt x="10" y="15"/>
                        <a:pt x="7" y="14"/>
                      </a:cubicBezTo>
                      <a:cubicBezTo>
                        <a:pt x="7" y="14"/>
                        <a:pt x="5" y="13"/>
                        <a:pt x="4" y="14"/>
                      </a:cubicBezTo>
                      <a:cubicBezTo>
                        <a:pt x="4" y="15"/>
                        <a:pt x="5" y="16"/>
                        <a:pt x="5" y="16"/>
                      </a:cubicBezTo>
                      <a:cubicBezTo>
                        <a:pt x="5" y="16"/>
                        <a:pt x="2" y="18"/>
                        <a:pt x="1" y="18"/>
                      </a:cubicBezTo>
                      <a:cubicBezTo>
                        <a:pt x="0" y="20"/>
                        <a:pt x="3" y="21"/>
                        <a:pt x="2" y="23"/>
                      </a:cubicBezTo>
                      <a:cubicBezTo>
                        <a:pt x="1" y="24"/>
                        <a:pt x="3" y="26"/>
                        <a:pt x="4" y="25"/>
                      </a:cubicBezTo>
                      <a:cubicBezTo>
                        <a:pt x="5" y="24"/>
                        <a:pt x="5" y="23"/>
                        <a:pt x="6" y="23"/>
                      </a:cubicBezTo>
                      <a:cubicBezTo>
                        <a:pt x="6" y="23"/>
                        <a:pt x="7" y="24"/>
                        <a:pt x="7" y="23"/>
                      </a:cubicBezTo>
                      <a:cubicBezTo>
                        <a:pt x="7" y="22"/>
                        <a:pt x="5" y="21"/>
                        <a:pt x="4" y="20"/>
                      </a:cubicBezTo>
                      <a:cubicBezTo>
                        <a:pt x="3" y="18"/>
                        <a:pt x="7" y="19"/>
                        <a:pt x="7" y="19"/>
                      </a:cubicBezTo>
                      <a:cubicBezTo>
                        <a:pt x="9" y="19"/>
                        <a:pt x="10" y="17"/>
                        <a:pt x="12" y="18"/>
                      </a:cubicBezTo>
                      <a:cubicBezTo>
                        <a:pt x="14" y="19"/>
                        <a:pt x="15" y="20"/>
                        <a:pt x="17" y="21"/>
                      </a:cubicBezTo>
                      <a:cubicBezTo>
                        <a:pt x="20" y="23"/>
                        <a:pt x="19" y="17"/>
                        <a:pt x="21" y="16"/>
                      </a:cubicBezTo>
                      <a:cubicBezTo>
                        <a:pt x="21" y="16"/>
                        <a:pt x="31" y="16"/>
                        <a:pt x="31" y="14"/>
                      </a:cubicBezTo>
                      <a:cubicBezTo>
                        <a:pt x="30" y="13"/>
                        <a:pt x="27" y="15"/>
                        <a:pt x="29" y="12"/>
                      </a:cubicBezTo>
                      <a:cubicBezTo>
                        <a:pt x="30" y="11"/>
                        <a:pt x="27" y="12"/>
                        <a:pt x="28" y="10"/>
                      </a:cubicBezTo>
                      <a:cubicBezTo>
                        <a:pt x="29" y="7"/>
                        <a:pt x="28" y="11"/>
                        <a:pt x="28"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37" name="Freeform 431">
                  <a:extLst>
                    <a:ext uri="{FF2B5EF4-FFF2-40B4-BE49-F238E27FC236}">
                      <a16:creationId xmlns:a16="http://schemas.microsoft.com/office/drawing/2014/main" xmlns="" id="{1AC77297-5242-AD47-8220-62CEA92836A7}"/>
                    </a:ext>
                  </a:extLst>
                </p:cNvPr>
                <p:cNvSpPr>
                  <a:spLocks/>
                </p:cNvSpPr>
                <p:nvPr/>
              </p:nvSpPr>
              <p:spPr bwMode="auto">
                <a:xfrm>
                  <a:off x="5961121" y="2778517"/>
                  <a:ext cx="215847" cy="181627"/>
                </a:xfrm>
                <a:custGeom>
                  <a:avLst/>
                  <a:gdLst>
                    <a:gd name="T0" fmla="*/ 52 w 56"/>
                    <a:gd name="T1" fmla="*/ 1 h 47"/>
                    <a:gd name="T2" fmla="*/ 51 w 56"/>
                    <a:gd name="T3" fmla="*/ 1 h 47"/>
                    <a:gd name="T4" fmla="*/ 52 w 56"/>
                    <a:gd name="T5" fmla="*/ 3 h 47"/>
                    <a:gd name="T6" fmla="*/ 49 w 56"/>
                    <a:gd name="T7" fmla="*/ 3 h 47"/>
                    <a:gd name="T8" fmla="*/ 47 w 56"/>
                    <a:gd name="T9" fmla="*/ 5 h 47"/>
                    <a:gd name="T10" fmla="*/ 45 w 56"/>
                    <a:gd name="T11" fmla="*/ 6 h 47"/>
                    <a:gd name="T12" fmla="*/ 46 w 56"/>
                    <a:gd name="T13" fmla="*/ 7 h 47"/>
                    <a:gd name="T14" fmla="*/ 46 w 56"/>
                    <a:gd name="T15" fmla="*/ 10 h 47"/>
                    <a:gd name="T16" fmla="*/ 46 w 56"/>
                    <a:gd name="T17" fmla="*/ 13 h 47"/>
                    <a:gd name="T18" fmla="*/ 41 w 56"/>
                    <a:gd name="T19" fmla="*/ 22 h 47"/>
                    <a:gd name="T20" fmla="*/ 36 w 56"/>
                    <a:gd name="T21" fmla="*/ 27 h 47"/>
                    <a:gd name="T22" fmla="*/ 31 w 56"/>
                    <a:gd name="T23" fmla="*/ 27 h 47"/>
                    <a:gd name="T24" fmla="*/ 32 w 56"/>
                    <a:gd name="T25" fmla="*/ 24 h 47"/>
                    <a:gd name="T26" fmla="*/ 30 w 56"/>
                    <a:gd name="T27" fmla="*/ 25 h 47"/>
                    <a:gd name="T28" fmla="*/ 29 w 56"/>
                    <a:gd name="T29" fmla="*/ 27 h 47"/>
                    <a:gd name="T30" fmla="*/ 25 w 56"/>
                    <a:gd name="T31" fmla="*/ 33 h 47"/>
                    <a:gd name="T32" fmla="*/ 25 w 56"/>
                    <a:gd name="T33" fmla="*/ 34 h 47"/>
                    <a:gd name="T34" fmla="*/ 23 w 56"/>
                    <a:gd name="T35" fmla="*/ 36 h 47"/>
                    <a:gd name="T36" fmla="*/ 21 w 56"/>
                    <a:gd name="T37" fmla="*/ 35 h 47"/>
                    <a:gd name="T38" fmla="*/ 17 w 56"/>
                    <a:gd name="T39" fmla="*/ 35 h 47"/>
                    <a:gd name="T40" fmla="*/ 9 w 56"/>
                    <a:gd name="T41" fmla="*/ 36 h 47"/>
                    <a:gd name="T42" fmla="*/ 2 w 56"/>
                    <a:gd name="T43" fmla="*/ 42 h 47"/>
                    <a:gd name="T44" fmla="*/ 1 w 56"/>
                    <a:gd name="T45" fmla="*/ 44 h 47"/>
                    <a:gd name="T46" fmla="*/ 3 w 56"/>
                    <a:gd name="T47" fmla="*/ 43 h 47"/>
                    <a:gd name="T48" fmla="*/ 5 w 56"/>
                    <a:gd name="T49" fmla="*/ 44 h 47"/>
                    <a:gd name="T50" fmla="*/ 22 w 56"/>
                    <a:gd name="T51" fmla="*/ 40 h 47"/>
                    <a:gd name="T52" fmla="*/ 21 w 56"/>
                    <a:gd name="T53" fmla="*/ 43 h 47"/>
                    <a:gd name="T54" fmla="*/ 24 w 56"/>
                    <a:gd name="T55" fmla="*/ 47 h 47"/>
                    <a:gd name="T56" fmla="*/ 27 w 56"/>
                    <a:gd name="T57" fmla="*/ 44 h 47"/>
                    <a:gd name="T58" fmla="*/ 30 w 56"/>
                    <a:gd name="T59" fmla="*/ 43 h 47"/>
                    <a:gd name="T60" fmla="*/ 31 w 56"/>
                    <a:gd name="T61" fmla="*/ 40 h 47"/>
                    <a:gd name="T62" fmla="*/ 38 w 56"/>
                    <a:gd name="T63" fmla="*/ 39 h 47"/>
                    <a:gd name="T64" fmla="*/ 41 w 56"/>
                    <a:gd name="T65" fmla="*/ 40 h 47"/>
                    <a:gd name="T66" fmla="*/ 43 w 56"/>
                    <a:gd name="T67" fmla="*/ 37 h 47"/>
                    <a:gd name="T68" fmla="*/ 45 w 56"/>
                    <a:gd name="T69" fmla="*/ 35 h 47"/>
                    <a:gd name="T70" fmla="*/ 46 w 56"/>
                    <a:gd name="T71" fmla="*/ 38 h 47"/>
                    <a:gd name="T72" fmla="*/ 48 w 56"/>
                    <a:gd name="T73" fmla="*/ 37 h 47"/>
                    <a:gd name="T74" fmla="*/ 49 w 56"/>
                    <a:gd name="T75" fmla="*/ 35 h 47"/>
                    <a:gd name="T76" fmla="*/ 49 w 56"/>
                    <a:gd name="T77" fmla="*/ 32 h 47"/>
                    <a:gd name="T78" fmla="*/ 51 w 56"/>
                    <a:gd name="T79" fmla="*/ 26 h 47"/>
                    <a:gd name="T80" fmla="*/ 51 w 56"/>
                    <a:gd name="T81" fmla="*/ 19 h 47"/>
                    <a:gd name="T82" fmla="*/ 53 w 56"/>
                    <a:gd name="T83" fmla="*/ 19 h 47"/>
                    <a:gd name="T84" fmla="*/ 55 w 56"/>
                    <a:gd name="T85" fmla="*/ 17 h 47"/>
                    <a:gd name="T86" fmla="*/ 55 w 56"/>
                    <a:gd name="T87" fmla="*/ 9 h 47"/>
                    <a:gd name="T88" fmla="*/ 52 w 56"/>
                    <a:gd name="T89" fmla="*/ 1 h 47"/>
                    <a:gd name="T90" fmla="*/ 52 w 56"/>
                    <a:gd name="T91" fmla="*/ 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6" h="47">
                      <a:moveTo>
                        <a:pt x="52" y="1"/>
                      </a:moveTo>
                      <a:cubicBezTo>
                        <a:pt x="51" y="1"/>
                        <a:pt x="51" y="0"/>
                        <a:pt x="51" y="1"/>
                      </a:cubicBezTo>
                      <a:cubicBezTo>
                        <a:pt x="49" y="2"/>
                        <a:pt x="51" y="2"/>
                        <a:pt x="52" y="3"/>
                      </a:cubicBezTo>
                      <a:cubicBezTo>
                        <a:pt x="53" y="4"/>
                        <a:pt x="50" y="5"/>
                        <a:pt x="49" y="3"/>
                      </a:cubicBezTo>
                      <a:cubicBezTo>
                        <a:pt x="48" y="1"/>
                        <a:pt x="47" y="4"/>
                        <a:pt x="47" y="5"/>
                      </a:cubicBezTo>
                      <a:cubicBezTo>
                        <a:pt x="46" y="5"/>
                        <a:pt x="45" y="6"/>
                        <a:pt x="45" y="6"/>
                      </a:cubicBezTo>
                      <a:cubicBezTo>
                        <a:pt x="45" y="8"/>
                        <a:pt x="46" y="7"/>
                        <a:pt x="46" y="7"/>
                      </a:cubicBezTo>
                      <a:cubicBezTo>
                        <a:pt x="46" y="8"/>
                        <a:pt x="46" y="9"/>
                        <a:pt x="46" y="10"/>
                      </a:cubicBezTo>
                      <a:cubicBezTo>
                        <a:pt x="46" y="11"/>
                        <a:pt x="47" y="11"/>
                        <a:pt x="46" y="13"/>
                      </a:cubicBezTo>
                      <a:cubicBezTo>
                        <a:pt x="44" y="16"/>
                        <a:pt x="43" y="19"/>
                        <a:pt x="41" y="22"/>
                      </a:cubicBezTo>
                      <a:cubicBezTo>
                        <a:pt x="40" y="23"/>
                        <a:pt x="37" y="27"/>
                        <a:pt x="36" y="27"/>
                      </a:cubicBezTo>
                      <a:cubicBezTo>
                        <a:pt x="34" y="27"/>
                        <a:pt x="32" y="28"/>
                        <a:pt x="31" y="27"/>
                      </a:cubicBezTo>
                      <a:cubicBezTo>
                        <a:pt x="30" y="26"/>
                        <a:pt x="32" y="25"/>
                        <a:pt x="32" y="24"/>
                      </a:cubicBezTo>
                      <a:cubicBezTo>
                        <a:pt x="33" y="23"/>
                        <a:pt x="30" y="25"/>
                        <a:pt x="30" y="25"/>
                      </a:cubicBezTo>
                      <a:cubicBezTo>
                        <a:pt x="29" y="26"/>
                        <a:pt x="29" y="26"/>
                        <a:pt x="29" y="27"/>
                      </a:cubicBezTo>
                      <a:cubicBezTo>
                        <a:pt x="29" y="30"/>
                        <a:pt x="26" y="31"/>
                        <a:pt x="25" y="33"/>
                      </a:cubicBezTo>
                      <a:cubicBezTo>
                        <a:pt x="25" y="33"/>
                        <a:pt x="25" y="34"/>
                        <a:pt x="25" y="34"/>
                      </a:cubicBezTo>
                      <a:cubicBezTo>
                        <a:pt x="25" y="35"/>
                        <a:pt x="23" y="36"/>
                        <a:pt x="23" y="36"/>
                      </a:cubicBezTo>
                      <a:cubicBezTo>
                        <a:pt x="22" y="36"/>
                        <a:pt x="23" y="35"/>
                        <a:pt x="21" y="35"/>
                      </a:cubicBezTo>
                      <a:cubicBezTo>
                        <a:pt x="20" y="35"/>
                        <a:pt x="19" y="35"/>
                        <a:pt x="17" y="35"/>
                      </a:cubicBezTo>
                      <a:cubicBezTo>
                        <a:pt x="14" y="36"/>
                        <a:pt x="12" y="35"/>
                        <a:pt x="9" y="36"/>
                      </a:cubicBezTo>
                      <a:cubicBezTo>
                        <a:pt x="7" y="38"/>
                        <a:pt x="4" y="40"/>
                        <a:pt x="2" y="42"/>
                      </a:cubicBezTo>
                      <a:cubicBezTo>
                        <a:pt x="0" y="42"/>
                        <a:pt x="0" y="45"/>
                        <a:pt x="1" y="44"/>
                      </a:cubicBezTo>
                      <a:cubicBezTo>
                        <a:pt x="2" y="44"/>
                        <a:pt x="2" y="43"/>
                        <a:pt x="3" y="43"/>
                      </a:cubicBezTo>
                      <a:cubicBezTo>
                        <a:pt x="4" y="44"/>
                        <a:pt x="5" y="45"/>
                        <a:pt x="5" y="44"/>
                      </a:cubicBezTo>
                      <a:cubicBezTo>
                        <a:pt x="10" y="43"/>
                        <a:pt x="17" y="39"/>
                        <a:pt x="22" y="40"/>
                      </a:cubicBezTo>
                      <a:cubicBezTo>
                        <a:pt x="23" y="41"/>
                        <a:pt x="21" y="43"/>
                        <a:pt x="21" y="43"/>
                      </a:cubicBezTo>
                      <a:cubicBezTo>
                        <a:pt x="22" y="44"/>
                        <a:pt x="23" y="47"/>
                        <a:pt x="24" y="47"/>
                      </a:cubicBezTo>
                      <a:cubicBezTo>
                        <a:pt x="25" y="46"/>
                        <a:pt x="26" y="45"/>
                        <a:pt x="27" y="44"/>
                      </a:cubicBezTo>
                      <a:cubicBezTo>
                        <a:pt x="28" y="42"/>
                        <a:pt x="28" y="43"/>
                        <a:pt x="30" y="43"/>
                      </a:cubicBezTo>
                      <a:cubicBezTo>
                        <a:pt x="29" y="43"/>
                        <a:pt x="28" y="35"/>
                        <a:pt x="31" y="40"/>
                      </a:cubicBezTo>
                      <a:cubicBezTo>
                        <a:pt x="32" y="42"/>
                        <a:pt x="37" y="40"/>
                        <a:pt x="38" y="39"/>
                      </a:cubicBezTo>
                      <a:cubicBezTo>
                        <a:pt x="40" y="36"/>
                        <a:pt x="40" y="42"/>
                        <a:pt x="41" y="40"/>
                      </a:cubicBezTo>
                      <a:cubicBezTo>
                        <a:pt x="41" y="39"/>
                        <a:pt x="42" y="37"/>
                        <a:pt x="43" y="37"/>
                      </a:cubicBezTo>
                      <a:cubicBezTo>
                        <a:pt x="44" y="36"/>
                        <a:pt x="44" y="37"/>
                        <a:pt x="45" y="35"/>
                      </a:cubicBezTo>
                      <a:cubicBezTo>
                        <a:pt x="45" y="35"/>
                        <a:pt x="45" y="39"/>
                        <a:pt x="46" y="38"/>
                      </a:cubicBezTo>
                      <a:cubicBezTo>
                        <a:pt x="46" y="38"/>
                        <a:pt x="47" y="38"/>
                        <a:pt x="48" y="37"/>
                      </a:cubicBezTo>
                      <a:cubicBezTo>
                        <a:pt x="49" y="37"/>
                        <a:pt x="48" y="36"/>
                        <a:pt x="49" y="35"/>
                      </a:cubicBezTo>
                      <a:cubicBezTo>
                        <a:pt x="51" y="34"/>
                        <a:pt x="51" y="34"/>
                        <a:pt x="49" y="32"/>
                      </a:cubicBezTo>
                      <a:cubicBezTo>
                        <a:pt x="48" y="31"/>
                        <a:pt x="51" y="28"/>
                        <a:pt x="51" y="26"/>
                      </a:cubicBezTo>
                      <a:cubicBezTo>
                        <a:pt x="52" y="24"/>
                        <a:pt x="50" y="21"/>
                        <a:pt x="51" y="19"/>
                      </a:cubicBezTo>
                      <a:cubicBezTo>
                        <a:pt x="52" y="18"/>
                        <a:pt x="52" y="19"/>
                        <a:pt x="53" y="19"/>
                      </a:cubicBezTo>
                      <a:cubicBezTo>
                        <a:pt x="54" y="19"/>
                        <a:pt x="55" y="17"/>
                        <a:pt x="55" y="17"/>
                      </a:cubicBezTo>
                      <a:cubicBezTo>
                        <a:pt x="56" y="14"/>
                        <a:pt x="56" y="11"/>
                        <a:pt x="55" y="9"/>
                      </a:cubicBezTo>
                      <a:cubicBezTo>
                        <a:pt x="55" y="8"/>
                        <a:pt x="52" y="1"/>
                        <a:pt x="52" y="1"/>
                      </a:cubicBezTo>
                      <a:cubicBezTo>
                        <a:pt x="52" y="1"/>
                        <a:pt x="52" y="1"/>
                        <a:pt x="52"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grpSp>
          <p:sp>
            <p:nvSpPr>
              <p:cNvPr id="472" name="Freeform 432">
                <a:extLst>
                  <a:ext uri="{FF2B5EF4-FFF2-40B4-BE49-F238E27FC236}">
                    <a16:creationId xmlns:a16="http://schemas.microsoft.com/office/drawing/2014/main" xmlns="" id="{2805E10C-524F-4A41-B6FB-8E4F4C0452CE}"/>
                  </a:ext>
                </a:extLst>
              </p:cNvPr>
              <p:cNvSpPr>
                <a:spLocks/>
              </p:cNvSpPr>
              <p:nvPr/>
            </p:nvSpPr>
            <p:spPr bwMode="auto">
              <a:xfrm>
                <a:off x="17884911" y="7370216"/>
                <a:ext cx="19109" cy="25484"/>
              </a:xfrm>
              <a:custGeom>
                <a:avLst/>
                <a:gdLst>
                  <a:gd name="T0" fmla="*/ 2 w 2"/>
                  <a:gd name="T1" fmla="*/ 0 h 3"/>
                  <a:gd name="T2" fmla="*/ 0 w 2"/>
                  <a:gd name="T3" fmla="*/ 1 h 3"/>
                  <a:gd name="T4" fmla="*/ 2 w 2"/>
                  <a:gd name="T5" fmla="*/ 0 h 3"/>
                </a:gdLst>
                <a:ahLst/>
                <a:cxnLst>
                  <a:cxn ang="0">
                    <a:pos x="T0" y="T1"/>
                  </a:cxn>
                  <a:cxn ang="0">
                    <a:pos x="T2" y="T3"/>
                  </a:cxn>
                  <a:cxn ang="0">
                    <a:pos x="T4" y="T5"/>
                  </a:cxn>
                </a:cxnLst>
                <a:rect l="0" t="0" r="r" b="b"/>
                <a:pathLst>
                  <a:path w="2" h="3">
                    <a:moveTo>
                      <a:pt x="2" y="0"/>
                    </a:moveTo>
                    <a:cubicBezTo>
                      <a:pt x="2" y="0"/>
                      <a:pt x="0" y="1"/>
                      <a:pt x="0" y="1"/>
                    </a:cubicBezTo>
                    <a:cubicBezTo>
                      <a:pt x="1" y="3"/>
                      <a:pt x="2" y="1"/>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73" name="Freeform 433">
                <a:extLst>
                  <a:ext uri="{FF2B5EF4-FFF2-40B4-BE49-F238E27FC236}">
                    <a16:creationId xmlns:a16="http://schemas.microsoft.com/office/drawing/2014/main" xmlns="" id="{0CC7C2F1-389C-504D-B426-472A9C67F333}"/>
                  </a:ext>
                </a:extLst>
              </p:cNvPr>
              <p:cNvSpPr>
                <a:spLocks/>
              </p:cNvSpPr>
              <p:nvPr/>
            </p:nvSpPr>
            <p:spPr bwMode="auto">
              <a:xfrm>
                <a:off x="17773446" y="7370216"/>
                <a:ext cx="121018" cy="92380"/>
              </a:xfrm>
              <a:custGeom>
                <a:avLst/>
                <a:gdLst>
                  <a:gd name="T0" fmla="*/ 11 w 13"/>
                  <a:gd name="T1" fmla="*/ 2 h 10"/>
                  <a:gd name="T2" fmla="*/ 7 w 13"/>
                  <a:gd name="T3" fmla="*/ 2 h 10"/>
                  <a:gd name="T4" fmla="*/ 5 w 13"/>
                  <a:gd name="T5" fmla="*/ 3 h 10"/>
                  <a:gd name="T6" fmla="*/ 3 w 13"/>
                  <a:gd name="T7" fmla="*/ 4 h 10"/>
                  <a:gd name="T8" fmla="*/ 0 w 13"/>
                  <a:gd name="T9" fmla="*/ 6 h 10"/>
                  <a:gd name="T10" fmla="*/ 3 w 13"/>
                  <a:gd name="T11" fmla="*/ 9 h 10"/>
                  <a:gd name="T12" fmla="*/ 6 w 13"/>
                  <a:gd name="T13" fmla="*/ 6 h 10"/>
                  <a:gd name="T14" fmla="*/ 10 w 13"/>
                  <a:gd name="T15" fmla="*/ 6 h 10"/>
                  <a:gd name="T16" fmla="*/ 11 w 13"/>
                  <a:gd name="T17" fmla="*/ 2 h 10"/>
                  <a:gd name="T18" fmla="*/ 11 w 13"/>
                  <a:gd name="T1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0">
                    <a:moveTo>
                      <a:pt x="11" y="2"/>
                    </a:moveTo>
                    <a:cubicBezTo>
                      <a:pt x="9" y="2"/>
                      <a:pt x="9" y="0"/>
                      <a:pt x="7" y="2"/>
                    </a:cubicBezTo>
                    <a:cubicBezTo>
                      <a:pt x="6" y="2"/>
                      <a:pt x="5" y="4"/>
                      <a:pt x="5" y="3"/>
                    </a:cubicBezTo>
                    <a:cubicBezTo>
                      <a:pt x="4" y="2"/>
                      <a:pt x="3" y="4"/>
                      <a:pt x="3" y="4"/>
                    </a:cubicBezTo>
                    <a:cubicBezTo>
                      <a:pt x="2" y="6"/>
                      <a:pt x="1" y="5"/>
                      <a:pt x="0" y="6"/>
                    </a:cubicBezTo>
                    <a:cubicBezTo>
                      <a:pt x="0" y="5"/>
                      <a:pt x="2" y="9"/>
                      <a:pt x="3" y="9"/>
                    </a:cubicBezTo>
                    <a:cubicBezTo>
                      <a:pt x="3" y="10"/>
                      <a:pt x="5" y="6"/>
                      <a:pt x="6" y="6"/>
                    </a:cubicBezTo>
                    <a:cubicBezTo>
                      <a:pt x="7" y="6"/>
                      <a:pt x="9" y="7"/>
                      <a:pt x="10" y="6"/>
                    </a:cubicBezTo>
                    <a:cubicBezTo>
                      <a:pt x="11" y="6"/>
                      <a:pt x="13" y="3"/>
                      <a:pt x="11" y="2"/>
                    </a:cubicBezTo>
                    <a:cubicBezTo>
                      <a:pt x="10" y="2"/>
                      <a:pt x="11" y="2"/>
                      <a:pt x="11"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74" name="Freeform 434">
                <a:extLst>
                  <a:ext uri="{FF2B5EF4-FFF2-40B4-BE49-F238E27FC236}">
                    <a16:creationId xmlns:a16="http://schemas.microsoft.com/office/drawing/2014/main" xmlns="" id="{8E6D513B-62B1-7645-9173-E8D51636613A}"/>
                  </a:ext>
                </a:extLst>
              </p:cNvPr>
              <p:cNvSpPr>
                <a:spLocks/>
              </p:cNvSpPr>
              <p:nvPr/>
            </p:nvSpPr>
            <p:spPr bwMode="auto">
              <a:xfrm>
                <a:off x="17652427" y="7405258"/>
                <a:ext cx="101909" cy="149721"/>
              </a:xfrm>
              <a:custGeom>
                <a:avLst/>
                <a:gdLst>
                  <a:gd name="T0" fmla="*/ 7 w 11"/>
                  <a:gd name="T1" fmla="*/ 0 h 16"/>
                  <a:gd name="T2" fmla="*/ 2 w 11"/>
                  <a:gd name="T3" fmla="*/ 2 h 16"/>
                  <a:gd name="T4" fmla="*/ 0 w 11"/>
                  <a:gd name="T5" fmla="*/ 6 h 16"/>
                  <a:gd name="T6" fmla="*/ 2 w 11"/>
                  <a:gd name="T7" fmla="*/ 6 h 16"/>
                  <a:gd name="T8" fmla="*/ 3 w 11"/>
                  <a:gd name="T9" fmla="*/ 4 h 16"/>
                  <a:gd name="T10" fmla="*/ 4 w 11"/>
                  <a:gd name="T11" fmla="*/ 5 h 16"/>
                  <a:gd name="T12" fmla="*/ 3 w 11"/>
                  <a:gd name="T13" fmla="*/ 10 h 16"/>
                  <a:gd name="T14" fmla="*/ 3 w 11"/>
                  <a:gd name="T15" fmla="*/ 11 h 16"/>
                  <a:gd name="T16" fmla="*/ 3 w 11"/>
                  <a:gd name="T17" fmla="*/ 13 h 16"/>
                  <a:gd name="T18" fmla="*/ 5 w 11"/>
                  <a:gd name="T19" fmla="*/ 12 h 16"/>
                  <a:gd name="T20" fmla="*/ 6 w 11"/>
                  <a:gd name="T21" fmla="*/ 15 h 16"/>
                  <a:gd name="T22" fmla="*/ 8 w 11"/>
                  <a:gd name="T23" fmla="*/ 12 h 16"/>
                  <a:gd name="T24" fmla="*/ 11 w 11"/>
                  <a:gd name="T25" fmla="*/ 7 h 16"/>
                  <a:gd name="T26" fmla="*/ 10 w 11"/>
                  <a:gd name="T27" fmla="*/ 2 h 16"/>
                  <a:gd name="T28" fmla="*/ 7 w 11"/>
                  <a:gd name="T29"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 h="16">
                    <a:moveTo>
                      <a:pt x="7" y="0"/>
                    </a:moveTo>
                    <a:cubicBezTo>
                      <a:pt x="5" y="0"/>
                      <a:pt x="3" y="1"/>
                      <a:pt x="2" y="2"/>
                    </a:cubicBezTo>
                    <a:cubicBezTo>
                      <a:pt x="0" y="3"/>
                      <a:pt x="0" y="4"/>
                      <a:pt x="0" y="6"/>
                    </a:cubicBezTo>
                    <a:cubicBezTo>
                      <a:pt x="0" y="5"/>
                      <a:pt x="3" y="5"/>
                      <a:pt x="2" y="6"/>
                    </a:cubicBezTo>
                    <a:cubicBezTo>
                      <a:pt x="3" y="5"/>
                      <a:pt x="2" y="4"/>
                      <a:pt x="3" y="4"/>
                    </a:cubicBezTo>
                    <a:cubicBezTo>
                      <a:pt x="3" y="4"/>
                      <a:pt x="4" y="4"/>
                      <a:pt x="4" y="5"/>
                    </a:cubicBezTo>
                    <a:cubicBezTo>
                      <a:pt x="4" y="7"/>
                      <a:pt x="4" y="8"/>
                      <a:pt x="3" y="10"/>
                    </a:cubicBezTo>
                    <a:cubicBezTo>
                      <a:pt x="2" y="11"/>
                      <a:pt x="3" y="11"/>
                      <a:pt x="3" y="11"/>
                    </a:cubicBezTo>
                    <a:cubicBezTo>
                      <a:pt x="3" y="12"/>
                      <a:pt x="3" y="13"/>
                      <a:pt x="3" y="13"/>
                    </a:cubicBezTo>
                    <a:cubicBezTo>
                      <a:pt x="3" y="16"/>
                      <a:pt x="5" y="12"/>
                      <a:pt x="5" y="12"/>
                    </a:cubicBezTo>
                    <a:cubicBezTo>
                      <a:pt x="5" y="12"/>
                      <a:pt x="5" y="15"/>
                      <a:pt x="6" y="15"/>
                    </a:cubicBezTo>
                    <a:cubicBezTo>
                      <a:pt x="6" y="16"/>
                      <a:pt x="8" y="13"/>
                      <a:pt x="8" y="12"/>
                    </a:cubicBezTo>
                    <a:cubicBezTo>
                      <a:pt x="10" y="10"/>
                      <a:pt x="10" y="8"/>
                      <a:pt x="11" y="7"/>
                    </a:cubicBezTo>
                    <a:cubicBezTo>
                      <a:pt x="11" y="5"/>
                      <a:pt x="10" y="4"/>
                      <a:pt x="10" y="2"/>
                    </a:cubicBezTo>
                    <a:cubicBezTo>
                      <a:pt x="10" y="0"/>
                      <a:pt x="7" y="2"/>
                      <a:pt x="7"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75" name="Freeform 435">
                <a:extLst>
                  <a:ext uri="{FF2B5EF4-FFF2-40B4-BE49-F238E27FC236}">
                    <a16:creationId xmlns:a16="http://schemas.microsoft.com/office/drawing/2014/main" xmlns="" id="{4A7031B7-9841-B44C-AD83-1791943AEFA0}"/>
                  </a:ext>
                </a:extLst>
              </p:cNvPr>
              <p:cNvSpPr>
                <a:spLocks/>
              </p:cNvSpPr>
              <p:nvPr/>
            </p:nvSpPr>
            <p:spPr bwMode="auto">
              <a:xfrm>
                <a:off x="17550518" y="7771599"/>
                <a:ext cx="35033" cy="28669"/>
              </a:xfrm>
              <a:custGeom>
                <a:avLst/>
                <a:gdLst>
                  <a:gd name="T0" fmla="*/ 4 w 4"/>
                  <a:gd name="T1" fmla="*/ 0 h 3"/>
                  <a:gd name="T2" fmla="*/ 1 w 4"/>
                  <a:gd name="T3" fmla="*/ 3 h 3"/>
                  <a:gd name="T4" fmla="*/ 4 w 4"/>
                  <a:gd name="T5" fmla="*/ 0 h 3"/>
                </a:gdLst>
                <a:ahLst/>
                <a:cxnLst>
                  <a:cxn ang="0">
                    <a:pos x="T0" y="T1"/>
                  </a:cxn>
                  <a:cxn ang="0">
                    <a:pos x="T2" y="T3"/>
                  </a:cxn>
                  <a:cxn ang="0">
                    <a:pos x="T4" y="T5"/>
                  </a:cxn>
                </a:cxnLst>
                <a:rect l="0" t="0" r="r" b="b"/>
                <a:pathLst>
                  <a:path w="4" h="3">
                    <a:moveTo>
                      <a:pt x="4" y="0"/>
                    </a:moveTo>
                    <a:cubicBezTo>
                      <a:pt x="3" y="0"/>
                      <a:pt x="0" y="1"/>
                      <a:pt x="1" y="3"/>
                    </a:cubicBezTo>
                    <a:cubicBezTo>
                      <a:pt x="1" y="3"/>
                      <a:pt x="4" y="0"/>
                      <a:pt x="4"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76" name="Freeform 436">
                <a:extLst>
                  <a:ext uri="{FF2B5EF4-FFF2-40B4-BE49-F238E27FC236}">
                    <a16:creationId xmlns:a16="http://schemas.microsoft.com/office/drawing/2014/main" xmlns="" id="{9886953E-F506-1F49-A6F5-C3D51F9929A2}"/>
                  </a:ext>
                </a:extLst>
              </p:cNvPr>
              <p:cNvSpPr>
                <a:spLocks/>
              </p:cNvSpPr>
              <p:nvPr/>
            </p:nvSpPr>
            <p:spPr bwMode="auto">
              <a:xfrm>
                <a:off x="17633319" y="7679216"/>
                <a:ext cx="19109" cy="15928"/>
              </a:xfrm>
              <a:custGeom>
                <a:avLst/>
                <a:gdLst>
                  <a:gd name="T0" fmla="*/ 2 w 2"/>
                  <a:gd name="T1" fmla="*/ 0 h 2"/>
                  <a:gd name="T2" fmla="*/ 0 w 2"/>
                  <a:gd name="T3" fmla="*/ 1 h 2"/>
                  <a:gd name="T4" fmla="*/ 2 w 2"/>
                  <a:gd name="T5" fmla="*/ 0 h 2"/>
                </a:gdLst>
                <a:ahLst/>
                <a:cxnLst>
                  <a:cxn ang="0">
                    <a:pos x="T0" y="T1"/>
                  </a:cxn>
                  <a:cxn ang="0">
                    <a:pos x="T2" y="T3"/>
                  </a:cxn>
                  <a:cxn ang="0">
                    <a:pos x="T4" y="T5"/>
                  </a:cxn>
                </a:cxnLst>
                <a:rect l="0" t="0" r="r" b="b"/>
                <a:pathLst>
                  <a:path w="2" h="2">
                    <a:moveTo>
                      <a:pt x="2" y="0"/>
                    </a:moveTo>
                    <a:cubicBezTo>
                      <a:pt x="1" y="0"/>
                      <a:pt x="0" y="1"/>
                      <a:pt x="0" y="1"/>
                    </a:cubicBezTo>
                    <a:cubicBezTo>
                      <a:pt x="0" y="2"/>
                      <a:pt x="2" y="0"/>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77" name="Freeform 437">
                <a:extLst>
                  <a:ext uri="{FF2B5EF4-FFF2-40B4-BE49-F238E27FC236}">
                    <a16:creationId xmlns:a16="http://schemas.microsoft.com/office/drawing/2014/main" xmlns="" id="{20326B55-DDD6-2547-9E17-3629E940AACA}"/>
                  </a:ext>
                </a:extLst>
              </p:cNvPr>
              <p:cNvSpPr>
                <a:spLocks/>
              </p:cNvSpPr>
              <p:nvPr/>
            </p:nvSpPr>
            <p:spPr bwMode="auto">
              <a:xfrm>
                <a:off x="17381727" y="7873535"/>
                <a:ext cx="19109" cy="9556"/>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1" y="0"/>
                      <a:pt x="0" y="1"/>
                      <a:pt x="1" y="1"/>
                    </a:cubicBezTo>
                    <a:cubicBezTo>
                      <a:pt x="2" y="1"/>
                      <a:pt x="2" y="0"/>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78" name="Freeform 438">
                <a:extLst>
                  <a:ext uri="{FF2B5EF4-FFF2-40B4-BE49-F238E27FC236}">
                    <a16:creationId xmlns:a16="http://schemas.microsoft.com/office/drawing/2014/main" xmlns="" id="{B9BE893B-AC84-FE4B-9EDB-7806F57DDF04}"/>
                  </a:ext>
                </a:extLst>
              </p:cNvPr>
              <p:cNvSpPr>
                <a:spLocks/>
              </p:cNvSpPr>
              <p:nvPr/>
            </p:nvSpPr>
            <p:spPr bwMode="auto">
              <a:xfrm>
                <a:off x="17203386" y="7838493"/>
                <a:ext cx="111465" cy="156092"/>
              </a:xfrm>
              <a:custGeom>
                <a:avLst/>
                <a:gdLst>
                  <a:gd name="T0" fmla="*/ 8 w 12"/>
                  <a:gd name="T1" fmla="*/ 1 h 17"/>
                  <a:gd name="T2" fmla="*/ 0 w 12"/>
                  <a:gd name="T3" fmla="*/ 8 h 17"/>
                  <a:gd name="T4" fmla="*/ 1 w 12"/>
                  <a:gd name="T5" fmla="*/ 14 h 17"/>
                  <a:gd name="T6" fmla="*/ 3 w 12"/>
                  <a:gd name="T7" fmla="*/ 17 h 17"/>
                  <a:gd name="T8" fmla="*/ 8 w 12"/>
                  <a:gd name="T9" fmla="*/ 1 h 17"/>
                  <a:gd name="T10" fmla="*/ 8 w 12"/>
                  <a:gd name="T11" fmla="*/ 1 h 17"/>
                </a:gdLst>
                <a:ahLst/>
                <a:cxnLst>
                  <a:cxn ang="0">
                    <a:pos x="T0" y="T1"/>
                  </a:cxn>
                  <a:cxn ang="0">
                    <a:pos x="T2" y="T3"/>
                  </a:cxn>
                  <a:cxn ang="0">
                    <a:pos x="T4" y="T5"/>
                  </a:cxn>
                  <a:cxn ang="0">
                    <a:pos x="T6" y="T7"/>
                  </a:cxn>
                  <a:cxn ang="0">
                    <a:pos x="T8" y="T9"/>
                  </a:cxn>
                  <a:cxn ang="0">
                    <a:pos x="T10" y="T11"/>
                  </a:cxn>
                </a:cxnLst>
                <a:rect l="0" t="0" r="r" b="b"/>
                <a:pathLst>
                  <a:path w="12" h="17">
                    <a:moveTo>
                      <a:pt x="8" y="1"/>
                    </a:moveTo>
                    <a:cubicBezTo>
                      <a:pt x="5" y="0"/>
                      <a:pt x="1" y="6"/>
                      <a:pt x="0" y="8"/>
                    </a:cubicBezTo>
                    <a:cubicBezTo>
                      <a:pt x="0" y="10"/>
                      <a:pt x="0" y="12"/>
                      <a:pt x="1" y="14"/>
                    </a:cubicBezTo>
                    <a:cubicBezTo>
                      <a:pt x="1" y="14"/>
                      <a:pt x="3" y="17"/>
                      <a:pt x="3" y="17"/>
                    </a:cubicBezTo>
                    <a:cubicBezTo>
                      <a:pt x="4" y="15"/>
                      <a:pt x="12" y="2"/>
                      <a:pt x="8" y="1"/>
                    </a:cubicBezTo>
                    <a:cubicBezTo>
                      <a:pt x="7" y="1"/>
                      <a:pt x="9" y="1"/>
                      <a:pt x="8"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79" name="Freeform 439">
                <a:extLst>
                  <a:ext uri="{FF2B5EF4-FFF2-40B4-BE49-F238E27FC236}">
                    <a16:creationId xmlns:a16="http://schemas.microsoft.com/office/drawing/2014/main" xmlns="" id="{78E7EFED-8CFF-874D-9855-B567EEE6D482}"/>
                  </a:ext>
                </a:extLst>
              </p:cNvPr>
              <p:cNvSpPr>
                <a:spLocks/>
              </p:cNvSpPr>
              <p:nvPr/>
            </p:nvSpPr>
            <p:spPr bwMode="auto">
              <a:xfrm>
                <a:off x="16652429" y="8099708"/>
                <a:ext cx="130574" cy="92380"/>
              </a:xfrm>
              <a:custGeom>
                <a:avLst/>
                <a:gdLst>
                  <a:gd name="T0" fmla="*/ 13 w 14"/>
                  <a:gd name="T1" fmla="*/ 1 h 10"/>
                  <a:gd name="T2" fmla="*/ 9 w 14"/>
                  <a:gd name="T3" fmla="*/ 0 h 10"/>
                  <a:gd name="T4" fmla="*/ 4 w 14"/>
                  <a:gd name="T5" fmla="*/ 2 h 10"/>
                  <a:gd name="T6" fmla="*/ 4 w 14"/>
                  <a:gd name="T7" fmla="*/ 9 h 10"/>
                  <a:gd name="T8" fmla="*/ 11 w 14"/>
                  <a:gd name="T9" fmla="*/ 6 h 10"/>
                  <a:gd name="T10" fmla="*/ 13 w 14"/>
                  <a:gd name="T11" fmla="*/ 1 h 10"/>
                </a:gdLst>
                <a:ahLst/>
                <a:cxnLst>
                  <a:cxn ang="0">
                    <a:pos x="T0" y="T1"/>
                  </a:cxn>
                  <a:cxn ang="0">
                    <a:pos x="T2" y="T3"/>
                  </a:cxn>
                  <a:cxn ang="0">
                    <a:pos x="T4" y="T5"/>
                  </a:cxn>
                  <a:cxn ang="0">
                    <a:pos x="T6" y="T7"/>
                  </a:cxn>
                  <a:cxn ang="0">
                    <a:pos x="T8" y="T9"/>
                  </a:cxn>
                  <a:cxn ang="0">
                    <a:pos x="T10" y="T11"/>
                  </a:cxn>
                </a:cxnLst>
                <a:rect l="0" t="0" r="r" b="b"/>
                <a:pathLst>
                  <a:path w="14" h="10">
                    <a:moveTo>
                      <a:pt x="13" y="1"/>
                    </a:moveTo>
                    <a:cubicBezTo>
                      <a:pt x="12" y="1"/>
                      <a:pt x="11" y="0"/>
                      <a:pt x="9" y="0"/>
                    </a:cubicBezTo>
                    <a:cubicBezTo>
                      <a:pt x="7" y="0"/>
                      <a:pt x="6" y="1"/>
                      <a:pt x="4" y="2"/>
                    </a:cubicBezTo>
                    <a:cubicBezTo>
                      <a:pt x="2" y="4"/>
                      <a:pt x="0" y="7"/>
                      <a:pt x="4" y="9"/>
                    </a:cubicBezTo>
                    <a:cubicBezTo>
                      <a:pt x="6" y="10"/>
                      <a:pt x="10" y="8"/>
                      <a:pt x="11" y="6"/>
                    </a:cubicBezTo>
                    <a:cubicBezTo>
                      <a:pt x="11" y="5"/>
                      <a:pt x="14" y="1"/>
                      <a:pt x="13"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80" name="Freeform 440">
                <a:extLst>
                  <a:ext uri="{FF2B5EF4-FFF2-40B4-BE49-F238E27FC236}">
                    <a16:creationId xmlns:a16="http://schemas.microsoft.com/office/drawing/2014/main" xmlns="" id="{CAD7F69D-8FF1-A84D-8653-B69C322A9489}"/>
                  </a:ext>
                </a:extLst>
              </p:cNvPr>
              <p:cNvSpPr>
                <a:spLocks/>
              </p:cNvSpPr>
              <p:nvPr/>
            </p:nvSpPr>
            <p:spPr bwMode="auto">
              <a:xfrm>
                <a:off x="17184277" y="8163419"/>
                <a:ext cx="187897" cy="264400"/>
              </a:xfrm>
              <a:custGeom>
                <a:avLst/>
                <a:gdLst>
                  <a:gd name="T0" fmla="*/ 12 w 20"/>
                  <a:gd name="T1" fmla="*/ 2 h 28"/>
                  <a:gd name="T2" fmla="*/ 9 w 20"/>
                  <a:gd name="T3" fmla="*/ 2 h 28"/>
                  <a:gd name="T4" fmla="*/ 4 w 20"/>
                  <a:gd name="T5" fmla="*/ 3 h 28"/>
                  <a:gd name="T6" fmla="*/ 3 w 20"/>
                  <a:gd name="T7" fmla="*/ 11 h 28"/>
                  <a:gd name="T8" fmla="*/ 3 w 20"/>
                  <a:gd name="T9" fmla="*/ 13 h 28"/>
                  <a:gd name="T10" fmla="*/ 0 w 20"/>
                  <a:gd name="T11" fmla="*/ 13 h 28"/>
                  <a:gd name="T12" fmla="*/ 3 w 20"/>
                  <a:gd name="T13" fmla="*/ 22 h 28"/>
                  <a:gd name="T14" fmla="*/ 5 w 20"/>
                  <a:gd name="T15" fmla="*/ 20 h 28"/>
                  <a:gd name="T16" fmla="*/ 7 w 20"/>
                  <a:gd name="T17" fmla="*/ 22 h 28"/>
                  <a:gd name="T18" fmla="*/ 4 w 20"/>
                  <a:gd name="T19" fmla="*/ 23 h 28"/>
                  <a:gd name="T20" fmla="*/ 8 w 20"/>
                  <a:gd name="T21" fmla="*/ 26 h 28"/>
                  <a:gd name="T22" fmla="*/ 11 w 20"/>
                  <a:gd name="T23" fmla="*/ 25 h 28"/>
                  <a:gd name="T24" fmla="*/ 15 w 20"/>
                  <a:gd name="T25" fmla="*/ 28 h 28"/>
                  <a:gd name="T26" fmla="*/ 14 w 20"/>
                  <a:gd name="T27" fmla="*/ 25 h 28"/>
                  <a:gd name="T28" fmla="*/ 17 w 20"/>
                  <a:gd name="T29" fmla="*/ 24 h 28"/>
                  <a:gd name="T30" fmla="*/ 10 w 20"/>
                  <a:gd name="T31" fmla="*/ 22 h 28"/>
                  <a:gd name="T32" fmla="*/ 9 w 20"/>
                  <a:gd name="T33" fmla="*/ 16 h 28"/>
                  <a:gd name="T34" fmla="*/ 12 w 20"/>
                  <a:gd name="T35" fmla="*/ 12 h 28"/>
                  <a:gd name="T36" fmla="*/ 13 w 20"/>
                  <a:gd name="T37" fmla="*/ 7 h 28"/>
                  <a:gd name="T38" fmla="*/ 12 w 20"/>
                  <a:gd name="T39" fmla="*/ 2 h 28"/>
                  <a:gd name="T40" fmla="*/ 12 w 20"/>
                  <a:gd name="T41" fmla="*/ 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 h="28">
                    <a:moveTo>
                      <a:pt x="12" y="2"/>
                    </a:moveTo>
                    <a:cubicBezTo>
                      <a:pt x="10" y="1"/>
                      <a:pt x="11" y="5"/>
                      <a:pt x="9" y="2"/>
                    </a:cubicBezTo>
                    <a:cubicBezTo>
                      <a:pt x="8" y="0"/>
                      <a:pt x="4" y="1"/>
                      <a:pt x="4" y="3"/>
                    </a:cubicBezTo>
                    <a:cubicBezTo>
                      <a:pt x="3" y="6"/>
                      <a:pt x="4" y="8"/>
                      <a:pt x="3" y="11"/>
                    </a:cubicBezTo>
                    <a:cubicBezTo>
                      <a:pt x="3" y="12"/>
                      <a:pt x="3" y="13"/>
                      <a:pt x="3" y="13"/>
                    </a:cubicBezTo>
                    <a:cubicBezTo>
                      <a:pt x="2" y="14"/>
                      <a:pt x="0" y="13"/>
                      <a:pt x="0" y="13"/>
                    </a:cubicBezTo>
                    <a:cubicBezTo>
                      <a:pt x="0" y="13"/>
                      <a:pt x="2" y="22"/>
                      <a:pt x="3" y="22"/>
                    </a:cubicBezTo>
                    <a:cubicBezTo>
                      <a:pt x="3" y="22"/>
                      <a:pt x="4" y="19"/>
                      <a:pt x="5" y="20"/>
                    </a:cubicBezTo>
                    <a:cubicBezTo>
                      <a:pt x="5" y="20"/>
                      <a:pt x="7" y="21"/>
                      <a:pt x="7" y="22"/>
                    </a:cubicBezTo>
                    <a:cubicBezTo>
                      <a:pt x="7" y="23"/>
                      <a:pt x="4" y="21"/>
                      <a:pt x="4" y="23"/>
                    </a:cubicBezTo>
                    <a:cubicBezTo>
                      <a:pt x="4" y="25"/>
                      <a:pt x="6" y="27"/>
                      <a:pt x="8" y="26"/>
                    </a:cubicBezTo>
                    <a:cubicBezTo>
                      <a:pt x="9" y="26"/>
                      <a:pt x="10" y="24"/>
                      <a:pt x="11" y="25"/>
                    </a:cubicBezTo>
                    <a:cubicBezTo>
                      <a:pt x="11" y="25"/>
                      <a:pt x="15" y="28"/>
                      <a:pt x="15" y="28"/>
                    </a:cubicBezTo>
                    <a:cubicBezTo>
                      <a:pt x="16" y="27"/>
                      <a:pt x="13" y="26"/>
                      <a:pt x="14" y="25"/>
                    </a:cubicBezTo>
                    <a:cubicBezTo>
                      <a:pt x="13" y="26"/>
                      <a:pt x="20" y="28"/>
                      <a:pt x="17" y="24"/>
                    </a:cubicBezTo>
                    <a:cubicBezTo>
                      <a:pt x="15" y="22"/>
                      <a:pt x="11" y="25"/>
                      <a:pt x="10" y="22"/>
                    </a:cubicBezTo>
                    <a:cubicBezTo>
                      <a:pt x="9" y="20"/>
                      <a:pt x="9" y="19"/>
                      <a:pt x="9" y="16"/>
                    </a:cubicBezTo>
                    <a:cubicBezTo>
                      <a:pt x="9" y="14"/>
                      <a:pt x="11" y="14"/>
                      <a:pt x="12" y="12"/>
                    </a:cubicBezTo>
                    <a:cubicBezTo>
                      <a:pt x="14" y="10"/>
                      <a:pt x="14" y="9"/>
                      <a:pt x="13" y="7"/>
                    </a:cubicBezTo>
                    <a:cubicBezTo>
                      <a:pt x="13" y="7"/>
                      <a:pt x="13" y="2"/>
                      <a:pt x="12" y="2"/>
                    </a:cubicBezTo>
                    <a:cubicBezTo>
                      <a:pt x="11" y="2"/>
                      <a:pt x="13" y="2"/>
                      <a:pt x="12"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81" name="Freeform 441">
                <a:extLst>
                  <a:ext uri="{FF2B5EF4-FFF2-40B4-BE49-F238E27FC236}">
                    <a16:creationId xmlns:a16="http://schemas.microsoft.com/office/drawing/2014/main" xmlns="" id="{DCCF15FC-337B-5C4F-942B-BC9E75D34301}"/>
                  </a:ext>
                </a:extLst>
              </p:cNvPr>
              <p:cNvSpPr>
                <a:spLocks/>
              </p:cNvSpPr>
              <p:nvPr/>
            </p:nvSpPr>
            <p:spPr bwMode="auto">
              <a:xfrm>
                <a:off x="17343512" y="8389592"/>
                <a:ext cx="57323" cy="73269"/>
              </a:xfrm>
              <a:custGeom>
                <a:avLst/>
                <a:gdLst>
                  <a:gd name="T0" fmla="*/ 3 w 6"/>
                  <a:gd name="T1" fmla="*/ 1 h 8"/>
                  <a:gd name="T2" fmla="*/ 1 w 6"/>
                  <a:gd name="T3" fmla="*/ 1 h 8"/>
                  <a:gd name="T4" fmla="*/ 0 w 6"/>
                  <a:gd name="T5" fmla="*/ 3 h 8"/>
                  <a:gd name="T6" fmla="*/ 2 w 6"/>
                  <a:gd name="T7" fmla="*/ 6 h 8"/>
                  <a:gd name="T8" fmla="*/ 5 w 6"/>
                  <a:gd name="T9" fmla="*/ 7 h 8"/>
                  <a:gd name="T10" fmla="*/ 4 w 6"/>
                  <a:gd name="T11" fmla="*/ 4 h 8"/>
                  <a:gd name="T12" fmla="*/ 3 w 6"/>
                  <a:gd name="T13" fmla="*/ 1 h 8"/>
                  <a:gd name="T14" fmla="*/ 3 w 6"/>
                  <a:gd name="T15" fmla="*/ 1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8">
                    <a:moveTo>
                      <a:pt x="3" y="1"/>
                    </a:moveTo>
                    <a:cubicBezTo>
                      <a:pt x="3" y="1"/>
                      <a:pt x="2" y="0"/>
                      <a:pt x="1" y="1"/>
                    </a:cubicBezTo>
                    <a:cubicBezTo>
                      <a:pt x="1" y="2"/>
                      <a:pt x="0" y="2"/>
                      <a:pt x="0" y="3"/>
                    </a:cubicBezTo>
                    <a:cubicBezTo>
                      <a:pt x="1" y="4"/>
                      <a:pt x="0" y="5"/>
                      <a:pt x="2" y="6"/>
                    </a:cubicBezTo>
                    <a:cubicBezTo>
                      <a:pt x="2" y="6"/>
                      <a:pt x="6" y="8"/>
                      <a:pt x="5" y="7"/>
                    </a:cubicBezTo>
                    <a:cubicBezTo>
                      <a:pt x="5" y="6"/>
                      <a:pt x="5" y="5"/>
                      <a:pt x="4" y="4"/>
                    </a:cubicBezTo>
                    <a:cubicBezTo>
                      <a:pt x="2" y="4"/>
                      <a:pt x="2" y="1"/>
                      <a:pt x="3" y="1"/>
                    </a:cubicBezTo>
                    <a:cubicBezTo>
                      <a:pt x="2" y="1"/>
                      <a:pt x="4" y="1"/>
                      <a:pt x="3"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82" name="Freeform 442">
                <a:extLst>
                  <a:ext uri="{FF2B5EF4-FFF2-40B4-BE49-F238E27FC236}">
                    <a16:creationId xmlns:a16="http://schemas.microsoft.com/office/drawing/2014/main" xmlns="" id="{94D9CF52-92A7-D44E-9E17-D5F7F91C0C8A}"/>
                  </a:ext>
                </a:extLst>
              </p:cNvPr>
              <p:cNvSpPr>
                <a:spLocks/>
              </p:cNvSpPr>
              <p:nvPr/>
            </p:nvSpPr>
            <p:spPr bwMode="auto">
              <a:xfrm>
                <a:off x="17381727" y="8453303"/>
                <a:ext cx="92356" cy="124237"/>
              </a:xfrm>
              <a:custGeom>
                <a:avLst/>
                <a:gdLst>
                  <a:gd name="T0" fmla="*/ 4 w 10"/>
                  <a:gd name="T1" fmla="*/ 0 h 13"/>
                  <a:gd name="T2" fmla="*/ 2 w 10"/>
                  <a:gd name="T3" fmla="*/ 1 h 13"/>
                  <a:gd name="T4" fmla="*/ 4 w 10"/>
                  <a:gd name="T5" fmla="*/ 4 h 13"/>
                  <a:gd name="T6" fmla="*/ 4 w 10"/>
                  <a:gd name="T7" fmla="*/ 9 h 13"/>
                  <a:gd name="T8" fmla="*/ 5 w 10"/>
                  <a:gd name="T9" fmla="*/ 13 h 13"/>
                  <a:gd name="T10" fmla="*/ 5 w 10"/>
                  <a:gd name="T11" fmla="*/ 11 h 13"/>
                  <a:gd name="T12" fmla="*/ 9 w 10"/>
                  <a:gd name="T13" fmla="*/ 8 h 13"/>
                  <a:gd name="T14" fmla="*/ 8 w 10"/>
                  <a:gd name="T15" fmla="*/ 6 h 13"/>
                  <a:gd name="T16" fmla="*/ 9 w 10"/>
                  <a:gd name="T17" fmla="*/ 5 h 13"/>
                  <a:gd name="T18" fmla="*/ 7 w 10"/>
                  <a:gd name="T19" fmla="*/ 1 h 13"/>
                  <a:gd name="T20" fmla="*/ 4 w 10"/>
                  <a:gd name="T21"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13">
                    <a:moveTo>
                      <a:pt x="4" y="0"/>
                    </a:moveTo>
                    <a:cubicBezTo>
                      <a:pt x="3" y="0"/>
                      <a:pt x="4" y="0"/>
                      <a:pt x="2" y="1"/>
                    </a:cubicBezTo>
                    <a:cubicBezTo>
                      <a:pt x="1" y="2"/>
                      <a:pt x="3" y="3"/>
                      <a:pt x="4" y="4"/>
                    </a:cubicBezTo>
                    <a:cubicBezTo>
                      <a:pt x="5" y="6"/>
                      <a:pt x="0" y="7"/>
                      <a:pt x="4" y="9"/>
                    </a:cubicBezTo>
                    <a:cubicBezTo>
                      <a:pt x="5" y="10"/>
                      <a:pt x="3" y="12"/>
                      <a:pt x="5" y="13"/>
                    </a:cubicBezTo>
                    <a:cubicBezTo>
                      <a:pt x="6" y="13"/>
                      <a:pt x="6" y="12"/>
                      <a:pt x="5" y="11"/>
                    </a:cubicBezTo>
                    <a:cubicBezTo>
                      <a:pt x="3" y="5"/>
                      <a:pt x="9" y="10"/>
                      <a:pt x="9" y="8"/>
                    </a:cubicBezTo>
                    <a:cubicBezTo>
                      <a:pt x="9" y="7"/>
                      <a:pt x="7" y="6"/>
                      <a:pt x="8" y="6"/>
                    </a:cubicBezTo>
                    <a:cubicBezTo>
                      <a:pt x="8" y="5"/>
                      <a:pt x="10" y="6"/>
                      <a:pt x="9" y="5"/>
                    </a:cubicBezTo>
                    <a:cubicBezTo>
                      <a:pt x="8" y="4"/>
                      <a:pt x="6" y="3"/>
                      <a:pt x="7" y="1"/>
                    </a:cubicBezTo>
                    <a:cubicBezTo>
                      <a:pt x="7" y="0"/>
                      <a:pt x="5" y="0"/>
                      <a:pt x="4"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83" name="Freeform 443">
                <a:extLst>
                  <a:ext uri="{FF2B5EF4-FFF2-40B4-BE49-F238E27FC236}">
                    <a16:creationId xmlns:a16="http://schemas.microsoft.com/office/drawing/2014/main" xmlns="" id="{4C330305-9322-BC4D-BBDE-7E7382180C1F}"/>
                  </a:ext>
                </a:extLst>
              </p:cNvPr>
              <p:cNvSpPr>
                <a:spLocks/>
              </p:cNvSpPr>
              <p:nvPr/>
            </p:nvSpPr>
            <p:spPr bwMode="auto">
              <a:xfrm>
                <a:off x="17212936" y="8399150"/>
                <a:ext cx="57323" cy="73269"/>
              </a:xfrm>
              <a:custGeom>
                <a:avLst/>
                <a:gdLst>
                  <a:gd name="T0" fmla="*/ 6 w 6"/>
                  <a:gd name="T1" fmla="*/ 5 h 8"/>
                  <a:gd name="T2" fmla="*/ 0 w 6"/>
                  <a:gd name="T3" fmla="*/ 2 h 8"/>
                  <a:gd name="T4" fmla="*/ 3 w 6"/>
                  <a:gd name="T5" fmla="*/ 6 h 8"/>
                  <a:gd name="T6" fmla="*/ 6 w 6"/>
                  <a:gd name="T7" fmla="*/ 5 h 8"/>
                  <a:gd name="T8" fmla="*/ 6 w 6"/>
                  <a:gd name="T9" fmla="*/ 5 h 8"/>
                </a:gdLst>
                <a:ahLst/>
                <a:cxnLst>
                  <a:cxn ang="0">
                    <a:pos x="T0" y="T1"/>
                  </a:cxn>
                  <a:cxn ang="0">
                    <a:pos x="T2" y="T3"/>
                  </a:cxn>
                  <a:cxn ang="0">
                    <a:pos x="T4" y="T5"/>
                  </a:cxn>
                  <a:cxn ang="0">
                    <a:pos x="T6" y="T7"/>
                  </a:cxn>
                  <a:cxn ang="0">
                    <a:pos x="T8" y="T9"/>
                  </a:cxn>
                </a:cxnLst>
                <a:rect l="0" t="0" r="r" b="b"/>
                <a:pathLst>
                  <a:path w="6" h="8">
                    <a:moveTo>
                      <a:pt x="6" y="5"/>
                    </a:moveTo>
                    <a:cubicBezTo>
                      <a:pt x="5" y="4"/>
                      <a:pt x="3" y="0"/>
                      <a:pt x="0" y="2"/>
                    </a:cubicBezTo>
                    <a:cubicBezTo>
                      <a:pt x="0" y="2"/>
                      <a:pt x="3" y="5"/>
                      <a:pt x="3" y="6"/>
                    </a:cubicBezTo>
                    <a:cubicBezTo>
                      <a:pt x="3" y="8"/>
                      <a:pt x="6" y="8"/>
                      <a:pt x="6" y="5"/>
                    </a:cubicBezTo>
                    <a:cubicBezTo>
                      <a:pt x="6" y="5"/>
                      <a:pt x="6" y="6"/>
                      <a:pt x="6"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84" name="Freeform 444">
                <a:extLst>
                  <a:ext uri="{FF2B5EF4-FFF2-40B4-BE49-F238E27FC236}">
                    <a16:creationId xmlns:a16="http://schemas.microsoft.com/office/drawing/2014/main" xmlns="" id="{5E293087-5211-1C41-B2F2-4C8D3ACAA753}"/>
                  </a:ext>
                </a:extLst>
              </p:cNvPr>
              <p:cNvSpPr>
                <a:spLocks/>
              </p:cNvSpPr>
              <p:nvPr/>
            </p:nvSpPr>
            <p:spPr bwMode="auto">
              <a:xfrm>
                <a:off x="17279818" y="8472417"/>
                <a:ext cx="82803" cy="95566"/>
              </a:xfrm>
              <a:custGeom>
                <a:avLst/>
                <a:gdLst>
                  <a:gd name="T0" fmla="*/ 3 w 9"/>
                  <a:gd name="T1" fmla="*/ 2 h 10"/>
                  <a:gd name="T2" fmla="*/ 0 w 9"/>
                  <a:gd name="T3" fmla="*/ 2 h 10"/>
                  <a:gd name="T4" fmla="*/ 2 w 9"/>
                  <a:gd name="T5" fmla="*/ 4 h 10"/>
                  <a:gd name="T6" fmla="*/ 1 w 9"/>
                  <a:gd name="T7" fmla="*/ 9 h 10"/>
                  <a:gd name="T8" fmla="*/ 6 w 9"/>
                  <a:gd name="T9" fmla="*/ 6 h 10"/>
                  <a:gd name="T10" fmla="*/ 3 w 9"/>
                  <a:gd name="T11" fmla="*/ 2 h 10"/>
                  <a:gd name="T12" fmla="*/ 3 w 9"/>
                  <a:gd name="T13" fmla="*/ 2 h 10"/>
                </a:gdLst>
                <a:ahLst/>
                <a:cxnLst>
                  <a:cxn ang="0">
                    <a:pos x="T0" y="T1"/>
                  </a:cxn>
                  <a:cxn ang="0">
                    <a:pos x="T2" y="T3"/>
                  </a:cxn>
                  <a:cxn ang="0">
                    <a:pos x="T4" y="T5"/>
                  </a:cxn>
                  <a:cxn ang="0">
                    <a:pos x="T6" y="T7"/>
                  </a:cxn>
                  <a:cxn ang="0">
                    <a:pos x="T8" y="T9"/>
                  </a:cxn>
                  <a:cxn ang="0">
                    <a:pos x="T10" y="T11"/>
                  </a:cxn>
                  <a:cxn ang="0">
                    <a:pos x="T12" y="T13"/>
                  </a:cxn>
                </a:cxnLst>
                <a:rect l="0" t="0" r="r" b="b"/>
                <a:pathLst>
                  <a:path w="9" h="10">
                    <a:moveTo>
                      <a:pt x="3" y="2"/>
                    </a:moveTo>
                    <a:cubicBezTo>
                      <a:pt x="2" y="1"/>
                      <a:pt x="1" y="1"/>
                      <a:pt x="0" y="2"/>
                    </a:cubicBezTo>
                    <a:cubicBezTo>
                      <a:pt x="0" y="3"/>
                      <a:pt x="2" y="3"/>
                      <a:pt x="2" y="4"/>
                    </a:cubicBezTo>
                    <a:cubicBezTo>
                      <a:pt x="3" y="5"/>
                      <a:pt x="0" y="8"/>
                      <a:pt x="1" y="9"/>
                    </a:cubicBezTo>
                    <a:cubicBezTo>
                      <a:pt x="1" y="10"/>
                      <a:pt x="5" y="6"/>
                      <a:pt x="6" y="6"/>
                    </a:cubicBezTo>
                    <a:cubicBezTo>
                      <a:pt x="9" y="6"/>
                      <a:pt x="3" y="2"/>
                      <a:pt x="3" y="2"/>
                    </a:cubicBezTo>
                    <a:cubicBezTo>
                      <a:pt x="1" y="0"/>
                      <a:pt x="3" y="2"/>
                      <a:pt x="3"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85" name="Freeform 445">
                <a:extLst>
                  <a:ext uri="{FF2B5EF4-FFF2-40B4-BE49-F238E27FC236}">
                    <a16:creationId xmlns:a16="http://schemas.microsoft.com/office/drawing/2014/main" xmlns="" id="{66CCA849-C587-BD4E-848C-AACF5F3482F2}"/>
                  </a:ext>
                </a:extLst>
              </p:cNvPr>
              <p:cNvSpPr>
                <a:spLocks/>
              </p:cNvSpPr>
              <p:nvPr/>
            </p:nvSpPr>
            <p:spPr bwMode="auto">
              <a:xfrm>
                <a:off x="17298926" y="8529755"/>
                <a:ext cx="63695" cy="101936"/>
              </a:xfrm>
              <a:custGeom>
                <a:avLst/>
                <a:gdLst>
                  <a:gd name="T0" fmla="*/ 6 w 7"/>
                  <a:gd name="T1" fmla="*/ 1 h 11"/>
                  <a:gd name="T2" fmla="*/ 3 w 7"/>
                  <a:gd name="T3" fmla="*/ 5 h 11"/>
                  <a:gd name="T4" fmla="*/ 3 w 7"/>
                  <a:gd name="T5" fmla="*/ 9 h 11"/>
                  <a:gd name="T6" fmla="*/ 5 w 7"/>
                  <a:gd name="T7" fmla="*/ 6 h 11"/>
                  <a:gd name="T8" fmla="*/ 6 w 7"/>
                  <a:gd name="T9" fmla="*/ 1 h 11"/>
                  <a:gd name="T10" fmla="*/ 6 w 7"/>
                  <a:gd name="T11" fmla="*/ 1 h 11"/>
                </a:gdLst>
                <a:ahLst/>
                <a:cxnLst>
                  <a:cxn ang="0">
                    <a:pos x="T0" y="T1"/>
                  </a:cxn>
                  <a:cxn ang="0">
                    <a:pos x="T2" y="T3"/>
                  </a:cxn>
                  <a:cxn ang="0">
                    <a:pos x="T4" y="T5"/>
                  </a:cxn>
                  <a:cxn ang="0">
                    <a:pos x="T6" y="T7"/>
                  </a:cxn>
                  <a:cxn ang="0">
                    <a:pos x="T8" y="T9"/>
                  </a:cxn>
                  <a:cxn ang="0">
                    <a:pos x="T10" y="T11"/>
                  </a:cxn>
                </a:cxnLst>
                <a:rect l="0" t="0" r="r" b="b"/>
                <a:pathLst>
                  <a:path w="7" h="11">
                    <a:moveTo>
                      <a:pt x="6" y="1"/>
                    </a:moveTo>
                    <a:cubicBezTo>
                      <a:pt x="3" y="1"/>
                      <a:pt x="4" y="4"/>
                      <a:pt x="3" y="5"/>
                    </a:cubicBezTo>
                    <a:cubicBezTo>
                      <a:pt x="0" y="7"/>
                      <a:pt x="1" y="7"/>
                      <a:pt x="3" y="9"/>
                    </a:cubicBezTo>
                    <a:cubicBezTo>
                      <a:pt x="6" y="11"/>
                      <a:pt x="4" y="8"/>
                      <a:pt x="5" y="6"/>
                    </a:cubicBezTo>
                    <a:cubicBezTo>
                      <a:pt x="5" y="6"/>
                      <a:pt x="7" y="0"/>
                      <a:pt x="6" y="1"/>
                    </a:cubicBezTo>
                    <a:cubicBezTo>
                      <a:pt x="5" y="1"/>
                      <a:pt x="6" y="0"/>
                      <a:pt x="6"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86" name="Freeform 446">
                <a:extLst>
                  <a:ext uri="{FF2B5EF4-FFF2-40B4-BE49-F238E27FC236}">
                    <a16:creationId xmlns:a16="http://schemas.microsoft.com/office/drawing/2014/main" xmlns="" id="{AD2AD139-E759-E345-9F41-5C4EE7BE2918}"/>
                  </a:ext>
                </a:extLst>
              </p:cNvPr>
              <p:cNvSpPr>
                <a:spLocks/>
              </p:cNvSpPr>
              <p:nvPr/>
            </p:nvSpPr>
            <p:spPr bwMode="auto">
              <a:xfrm>
                <a:off x="17353063" y="8520200"/>
                <a:ext cx="38217" cy="73269"/>
              </a:xfrm>
              <a:custGeom>
                <a:avLst/>
                <a:gdLst>
                  <a:gd name="T0" fmla="*/ 3 w 4"/>
                  <a:gd name="T1" fmla="*/ 1 h 8"/>
                  <a:gd name="T2" fmla="*/ 0 w 4"/>
                  <a:gd name="T3" fmla="*/ 8 h 8"/>
                  <a:gd name="T4" fmla="*/ 3 w 4"/>
                  <a:gd name="T5" fmla="*/ 5 h 8"/>
                  <a:gd name="T6" fmla="*/ 3 w 4"/>
                  <a:gd name="T7" fmla="*/ 1 h 8"/>
                  <a:gd name="T8" fmla="*/ 3 w 4"/>
                  <a:gd name="T9" fmla="*/ 1 h 8"/>
                </a:gdLst>
                <a:ahLst/>
                <a:cxnLst>
                  <a:cxn ang="0">
                    <a:pos x="T0" y="T1"/>
                  </a:cxn>
                  <a:cxn ang="0">
                    <a:pos x="T2" y="T3"/>
                  </a:cxn>
                  <a:cxn ang="0">
                    <a:pos x="T4" y="T5"/>
                  </a:cxn>
                  <a:cxn ang="0">
                    <a:pos x="T6" y="T7"/>
                  </a:cxn>
                  <a:cxn ang="0">
                    <a:pos x="T8" y="T9"/>
                  </a:cxn>
                </a:cxnLst>
                <a:rect l="0" t="0" r="r" b="b"/>
                <a:pathLst>
                  <a:path w="4" h="8">
                    <a:moveTo>
                      <a:pt x="3" y="1"/>
                    </a:moveTo>
                    <a:cubicBezTo>
                      <a:pt x="2" y="1"/>
                      <a:pt x="0" y="7"/>
                      <a:pt x="0" y="8"/>
                    </a:cubicBezTo>
                    <a:cubicBezTo>
                      <a:pt x="0" y="8"/>
                      <a:pt x="2" y="6"/>
                      <a:pt x="3" y="5"/>
                    </a:cubicBezTo>
                    <a:cubicBezTo>
                      <a:pt x="3" y="5"/>
                      <a:pt x="4" y="0"/>
                      <a:pt x="3" y="1"/>
                    </a:cubicBezTo>
                    <a:cubicBezTo>
                      <a:pt x="2" y="1"/>
                      <a:pt x="3" y="1"/>
                      <a:pt x="3"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87" name="Freeform 447">
                <a:extLst>
                  <a:ext uri="{FF2B5EF4-FFF2-40B4-BE49-F238E27FC236}">
                    <a16:creationId xmlns:a16="http://schemas.microsoft.com/office/drawing/2014/main" xmlns="" id="{2BC617F1-5FD5-F444-A747-6305B75DD6E2}"/>
                  </a:ext>
                </a:extLst>
              </p:cNvPr>
              <p:cNvSpPr>
                <a:spLocks/>
              </p:cNvSpPr>
              <p:nvPr/>
            </p:nvSpPr>
            <p:spPr bwMode="auto">
              <a:xfrm>
                <a:off x="17372174" y="8567983"/>
                <a:ext cx="57323" cy="35042"/>
              </a:xfrm>
              <a:custGeom>
                <a:avLst/>
                <a:gdLst>
                  <a:gd name="T0" fmla="*/ 1 w 6"/>
                  <a:gd name="T1" fmla="*/ 1 h 4"/>
                  <a:gd name="T2" fmla="*/ 3 w 6"/>
                  <a:gd name="T3" fmla="*/ 3 h 4"/>
                  <a:gd name="T4" fmla="*/ 1 w 6"/>
                  <a:gd name="T5" fmla="*/ 1 h 4"/>
                  <a:gd name="T6" fmla="*/ 1 w 6"/>
                  <a:gd name="T7" fmla="*/ 1 h 4"/>
                </a:gdLst>
                <a:ahLst/>
                <a:cxnLst>
                  <a:cxn ang="0">
                    <a:pos x="T0" y="T1"/>
                  </a:cxn>
                  <a:cxn ang="0">
                    <a:pos x="T2" y="T3"/>
                  </a:cxn>
                  <a:cxn ang="0">
                    <a:pos x="T4" y="T5"/>
                  </a:cxn>
                  <a:cxn ang="0">
                    <a:pos x="T6" y="T7"/>
                  </a:cxn>
                </a:cxnLst>
                <a:rect l="0" t="0" r="r" b="b"/>
                <a:pathLst>
                  <a:path w="6" h="4">
                    <a:moveTo>
                      <a:pt x="1" y="1"/>
                    </a:moveTo>
                    <a:cubicBezTo>
                      <a:pt x="0" y="3"/>
                      <a:pt x="1" y="4"/>
                      <a:pt x="3" y="3"/>
                    </a:cubicBezTo>
                    <a:cubicBezTo>
                      <a:pt x="6" y="3"/>
                      <a:pt x="2" y="0"/>
                      <a:pt x="1" y="1"/>
                    </a:cubicBezTo>
                    <a:cubicBezTo>
                      <a:pt x="1" y="2"/>
                      <a:pt x="2" y="1"/>
                      <a:pt x="1"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88" name="Freeform 448">
                <a:extLst>
                  <a:ext uri="{FF2B5EF4-FFF2-40B4-BE49-F238E27FC236}">
                    <a16:creationId xmlns:a16="http://schemas.microsoft.com/office/drawing/2014/main" xmlns="" id="{7B6B3246-E356-874E-A540-0AEA8D09A6B8}"/>
                  </a:ext>
                </a:extLst>
              </p:cNvPr>
              <p:cNvSpPr>
                <a:spLocks/>
              </p:cNvSpPr>
              <p:nvPr/>
            </p:nvSpPr>
            <p:spPr bwMode="auto">
              <a:xfrm>
                <a:off x="17372174" y="8593469"/>
                <a:ext cx="130574" cy="197506"/>
              </a:xfrm>
              <a:custGeom>
                <a:avLst/>
                <a:gdLst>
                  <a:gd name="T0" fmla="*/ 10 w 14"/>
                  <a:gd name="T1" fmla="*/ 0 h 21"/>
                  <a:gd name="T2" fmla="*/ 9 w 14"/>
                  <a:gd name="T3" fmla="*/ 2 h 21"/>
                  <a:gd name="T4" fmla="*/ 7 w 14"/>
                  <a:gd name="T5" fmla="*/ 4 h 21"/>
                  <a:gd name="T6" fmla="*/ 3 w 14"/>
                  <a:gd name="T7" fmla="*/ 6 h 21"/>
                  <a:gd name="T8" fmla="*/ 2 w 14"/>
                  <a:gd name="T9" fmla="*/ 11 h 21"/>
                  <a:gd name="T10" fmla="*/ 2 w 14"/>
                  <a:gd name="T11" fmla="*/ 14 h 21"/>
                  <a:gd name="T12" fmla="*/ 3 w 14"/>
                  <a:gd name="T13" fmla="*/ 18 h 21"/>
                  <a:gd name="T14" fmla="*/ 8 w 14"/>
                  <a:gd name="T15" fmla="*/ 19 h 21"/>
                  <a:gd name="T16" fmla="*/ 8 w 14"/>
                  <a:gd name="T17" fmla="*/ 16 h 21"/>
                  <a:gd name="T18" fmla="*/ 10 w 14"/>
                  <a:gd name="T19" fmla="*/ 12 h 21"/>
                  <a:gd name="T20" fmla="*/ 12 w 14"/>
                  <a:gd name="T21" fmla="*/ 17 h 21"/>
                  <a:gd name="T22" fmla="*/ 13 w 14"/>
                  <a:gd name="T23" fmla="*/ 14 h 21"/>
                  <a:gd name="T24" fmla="*/ 13 w 14"/>
                  <a:gd name="T25" fmla="*/ 10 h 21"/>
                  <a:gd name="T26" fmla="*/ 10 w 14"/>
                  <a:gd name="T27" fmla="*/ 0 h 21"/>
                  <a:gd name="T28" fmla="*/ 10 w 14"/>
                  <a:gd name="T2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 h="21">
                    <a:moveTo>
                      <a:pt x="10" y="0"/>
                    </a:moveTo>
                    <a:cubicBezTo>
                      <a:pt x="9" y="0"/>
                      <a:pt x="9" y="1"/>
                      <a:pt x="9" y="2"/>
                    </a:cubicBezTo>
                    <a:cubicBezTo>
                      <a:pt x="9" y="3"/>
                      <a:pt x="9" y="3"/>
                      <a:pt x="7" y="4"/>
                    </a:cubicBezTo>
                    <a:cubicBezTo>
                      <a:pt x="6" y="4"/>
                      <a:pt x="4" y="6"/>
                      <a:pt x="3" y="6"/>
                    </a:cubicBezTo>
                    <a:cubicBezTo>
                      <a:pt x="1" y="9"/>
                      <a:pt x="0" y="9"/>
                      <a:pt x="2" y="11"/>
                    </a:cubicBezTo>
                    <a:cubicBezTo>
                      <a:pt x="3" y="12"/>
                      <a:pt x="2" y="13"/>
                      <a:pt x="2" y="14"/>
                    </a:cubicBezTo>
                    <a:cubicBezTo>
                      <a:pt x="1" y="16"/>
                      <a:pt x="2" y="17"/>
                      <a:pt x="3" y="18"/>
                    </a:cubicBezTo>
                    <a:cubicBezTo>
                      <a:pt x="5" y="19"/>
                      <a:pt x="7" y="19"/>
                      <a:pt x="8" y="19"/>
                    </a:cubicBezTo>
                    <a:cubicBezTo>
                      <a:pt x="11" y="21"/>
                      <a:pt x="9" y="18"/>
                      <a:pt x="8" y="16"/>
                    </a:cubicBezTo>
                    <a:cubicBezTo>
                      <a:pt x="8" y="16"/>
                      <a:pt x="8" y="12"/>
                      <a:pt x="10" y="12"/>
                    </a:cubicBezTo>
                    <a:cubicBezTo>
                      <a:pt x="11" y="12"/>
                      <a:pt x="11" y="17"/>
                      <a:pt x="12" y="17"/>
                    </a:cubicBezTo>
                    <a:cubicBezTo>
                      <a:pt x="12" y="17"/>
                      <a:pt x="13" y="14"/>
                      <a:pt x="13" y="14"/>
                    </a:cubicBezTo>
                    <a:cubicBezTo>
                      <a:pt x="14" y="12"/>
                      <a:pt x="14" y="11"/>
                      <a:pt x="13" y="10"/>
                    </a:cubicBezTo>
                    <a:cubicBezTo>
                      <a:pt x="13" y="7"/>
                      <a:pt x="13" y="1"/>
                      <a:pt x="10" y="0"/>
                    </a:cubicBezTo>
                    <a:cubicBezTo>
                      <a:pt x="9" y="0"/>
                      <a:pt x="10" y="1"/>
                      <a:pt x="10"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89" name="Freeform 449">
                <a:extLst>
                  <a:ext uri="{FF2B5EF4-FFF2-40B4-BE49-F238E27FC236}">
                    <a16:creationId xmlns:a16="http://schemas.microsoft.com/office/drawing/2014/main" xmlns="" id="{8934D17F-6912-4C47-AE25-36F0B86E9126}"/>
                  </a:ext>
                </a:extLst>
              </p:cNvPr>
              <p:cNvSpPr>
                <a:spLocks/>
              </p:cNvSpPr>
              <p:nvPr/>
            </p:nvSpPr>
            <p:spPr bwMode="auto">
              <a:xfrm>
                <a:off x="17289371" y="8631694"/>
                <a:ext cx="111465" cy="95566"/>
              </a:xfrm>
              <a:custGeom>
                <a:avLst/>
                <a:gdLst>
                  <a:gd name="T0" fmla="*/ 8 w 12"/>
                  <a:gd name="T1" fmla="*/ 1 h 10"/>
                  <a:gd name="T2" fmla="*/ 2 w 12"/>
                  <a:gd name="T3" fmla="*/ 4 h 10"/>
                  <a:gd name="T4" fmla="*/ 0 w 12"/>
                  <a:gd name="T5" fmla="*/ 10 h 10"/>
                  <a:gd name="T6" fmla="*/ 2 w 12"/>
                  <a:gd name="T7" fmla="*/ 6 h 10"/>
                  <a:gd name="T8" fmla="*/ 4 w 12"/>
                  <a:gd name="T9" fmla="*/ 6 h 10"/>
                  <a:gd name="T10" fmla="*/ 6 w 12"/>
                  <a:gd name="T11" fmla="*/ 7 h 10"/>
                  <a:gd name="T12" fmla="*/ 8 w 12"/>
                  <a:gd name="T13" fmla="*/ 7 h 10"/>
                  <a:gd name="T14" fmla="*/ 8 w 12"/>
                  <a:gd name="T15" fmla="*/ 5 h 10"/>
                  <a:gd name="T16" fmla="*/ 8 w 12"/>
                  <a:gd name="T17" fmla="*/ 1 h 10"/>
                  <a:gd name="T18" fmla="*/ 8 w 12"/>
                  <a:gd name="T19"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0">
                    <a:moveTo>
                      <a:pt x="8" y="1"/>
                    </a:moveTo>
                    <a:cubicBezTo>
                      <a:pt x="6" y="0"/>
                      <a:pt x="5" y="4"/>
                      <a:pt x="2" y="4"/>
                    </a:cubicBezTo>
                    <a:cubicBezTo>
                      <a:pt x="0" y="5"/>
                      <a:pt x="0" y="9"/>
                      <a:pt x="0" y="10"/>
                    </a:cubicBezTo>
                    <a:cubicBezTo>
                      <a:pt x="1" y="9"/>
                      <a:pt x="1" y="7"/>
                      <a:pt x="2" y="6"/>
                    </a:cubicBezTo>
                    <a:cubicBezTo>
                      <a:pt x="2" y="6"/>
                      <a:pt x="4" y="5"/>
                      <a:pt x="4" y="6"/>
                    </a:cubicBezTo>
                    <a:cubicBezTo>
                      <a:pt x="4" y="7"/>
                      <a:pt x="6" y="7"/>
                      <a:pt x="6" y="7"/>
                    </a:cubicBezTo>
                    <a:cubicBezTo>
                      <a:pt x="7" y="7"/>
                      <a:pt x="7" y="8"/>
                      <a:pt x="8" y="7"/>
                    </a:cubicBezTo>
                    <a:cubicBezTo>
                      <a:pt x="8" y="7"/>
                      <a:pt x="8" y="5"/>
                      <a:pt x="8" y="5"/>
                    </a:cubicBezTo>
                    <a:cubicBezTo>
                      <a:pt x="9" y="3"/>
                      <a:pt x="11" y="2"/>
                      <a:pt x="8" y="1"/>
                    </a:cubicBezTo>
                    <a:cubicBezTo>
                      <a:pt x="7" y="1"/>
                      <a:pt x="12" y="3"/>
                      <a:pt x="8"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90" name="Freeform 450">
                <a:extLst>
                  <a:ext uri="{FF2B5EF4-FFF2-40B4-BE49-F238E27FC236}">
                    <a16:creationId xmlns:a16="http://schemas.microsoft.com/office/drawing/2014/main" xmlns="" id="{FA482D98-7792-D648-9E98-93F3F3CC1630}"/>
                  </a:ext>
                </a:extLst>
              </p:cNvPr>
              <p:cNvSpPr>
                <a:spLocks/>
              </p:cNvSpPr>
              <p:nvPr/>
            </p:nvSpPr>
            <p:spPr bwMode="auto">
              <a:xfrm>
                <a:off x="17063256" y="8539313"/>
                <a:ext cx="111465" cy="111494"/>
              </a:xfrm>
              <a:custGeom>
                <a:avLst/>
                <a:gdLst>
                  <a:gd name="T0" fmla="*/ 11 w 12"/>
                  <a:gd name="T1" fmla="*/ 0 h 12"/>
                  <a:gd name="T2" fmla="*/ 6 w 12"/>
                  <a:gd name="T3" fmla="*/ 6 h 12"/>
                  <a:gd name="T4" fmla="*/ 0 w 12"/>
                  <a:gd name="T5" fmla="*/ 12 h 12"/>
                  <a:gd name="T6" fmla="*/ 4 w 12"/>
                  <a:gd name="T7" fmla="*/ 10 h 12"/>
                  <a:gd name="T8" fmla="*/ 8 w 12"/>
                  <a:gd name="T9" fmla="*/ 7 h 12"/>
                  <a:gd name="T10" fmla="*/ 10 w 12"/>
                  <a:gd name="T11" fmla="*/ 3 h 12"/>
                  <a:gd name="T12" fmla="*/ 11 w 12"/>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11" y="0"/>
                    </a:moveTo>
                    <a:cubicBezTo>
                      <a:pt x="9" y="1"/>
                      <a:pt x="7" y="4"/>
                      <a:pt x="6" y="6"/>
                    </a:cubicBezTo>
                    <a:cubicBezTo>
                      <a:pt x="5" y="7"/>
                      <a:pt x="0" y="10"/>
                      <a:pt x="0" y="12"/>
                    </a:cubicBezTo>
                    <a:cubicBezTo>
                      <a:pt x="0" y="12"/>
                      <a:pt x="3" y="11"/>
                      <a:pt x="4" y="10"/>
                    </a:cubicBezTo>
                    <a:cubicBezTo>
                      <a:pt x="5" y="10"/>
                      <a:pt x="7" y="8"/>
                      <a:pt x="8" y="7"/>
                    </a:cubicBezTo>
                    <a:cubicBezTo>
                      <a:pt x="8" y="5"/>
                      <a:pt x="9" y="4"/>
                      <a:pt x="10" y="3"/>
                    </a:cubicBezTo>
                    <a:cubicBezTo>
                      <a:pt x="11" y="3"/>
                      <a:pt x="12" y="0"/>
                      <a:pt x="11"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91" name="Freeform 451">
                <a:extLst>
                  <a:ext uri="{FF2B5EF4-FFF2-40B4-BE49-F238E27FC236}">
                    <a16:creationId xmlns:a16="http://schemas.microsoft.com/office/drawing/2014/main" xmlns="" id="{72A890D6-08C1-FB42-B589-A52CFC4E3CE6}"/>
                  </a:ext>
                </a:extLst>
              </p:cNvPr>
              <p:cNvSpPr>
                <a:spLocks/>
              </p:cNvSpPr>
              <p:nvPr/>
            </p:nvSpPr>
            <p:spPr bwMode="auto">
              <a:xfrm>
                <a:off x="17391283" y="8399150"/>
                <a:ext cx="19109" cy="9556"/>
              </a:xfrm>
              <a:custGeom>
                <a:avLst/>
                <a:gdLst>
                  <a:gd name="T0" fmla="*/ 0 w 2"/>
                  <a:gd name="T1" fmla="*/ 1 h 1"/>
                  <a:gd name="T2" fmla="*/ 1 w 2"/>
                  <a:gd name="T3" fmla="*/ 0 h 1"/>
                  <a:gd name="T4" fmla="*/ 0 w 2"/>
                  <a:gd name="T5" fmla="*/ 1 h 1"/>
                </a:gdLst>
                <a:ahLst/>
                <a:cxnLst>
                  <a:cxn ang="0">
                    <a:pos x="T0" y="T1"/>
                  </a:cxn>
                  <a:cxn ang="0">
                    <a:pos x="T2" y="T3"/>
                  </a:cxn>
                  <a:cxn ang="0">
                    <a:pos x="T4" y="T5"/>
                  </a:cxn>
                </a:cxnLst>
                <a:rect l="0" t="0" r="r" b="b"/>
                <a:pathLst>
                  <a:path w="2" h="1">
                    <a:moveTo>
                      <a:pt x="0" y="1"/>
                    </a:moveTo>
                    <a:cubicBezTo>
                      <a:pt x="1" y="1"/>
                      <a:pt x="2" y="0"/>
                      <a:pt x="1" y="0"/>
                    </a:cubicBezTo>
                    <a:cubicBezTo>
                      <a:pt x="0" y="0"/>
                      <a:pt x="0" y="1"/>
                      <a:pt x="0"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92" name="Freeform 452">
                <a:extLst>
                  <a:ext uri="{FF2B5EF4-FFF2-40B4-BE49-F238E27FC236}">
                    <a16:creationId xmlns:a16="http://schemas.microsoft.com/office/drawing/2014/main" xmlns="" id="{9AFE1DE0-BE8F-0E4E-8C94-FE66F49F8496}"/>
                  </a:ext>
                </a:extLst>
              </p:cNvPr>
              <p:cNvSpPr>
                <a:spLocks/>
              </p:cNvSpPr>
              <p:nvPr/>
            </p:nvSpPr>
            <p:spPr bwMode="auto">
              <a:xfrm>
                <a:off x="16037776" y="8781415"/>
                <a:ext cx="522294" cy="544729"/>
              </a:xfrm>
              <a:custGeom>
                <a:avLst/>
                <a:gdLst>
                  <a:gd name="T0" fmla="*/ 12 w 56"/>
                  <a:gd name="T1" fmla="*/ 3 h 58"/>
                  <a:gd name="T2" fmla="*/ 4 w 56"/>
                  <a:gd name="T3" fmla="*/ 2 h 58"/>
                  <a:gd name="T4" fmla="*/ 2 w 56"/>
                  <a:gd name="T5" fmla="*/ 3 h 58"/>
                  <a:gd name="T6" fmla="*/ 6 w 56"/>
                  <a:gd name="T7" fmla="*/ 9 h 58"/>
                  <a:gd name="T8" fmla="*/ 11 w 56"/>
                  <a:gd name="T9" fmla="*/ 13 h 58"/>
                  <a:gd name="T10" fmla="*/ 13 w 56"/>
                  <a:gd name="T11" fmla="*/ 17 h 58"/>
                  <a:gd name="T12" fmla="*/ 17 w 56"/>
                  <a:gd name="T13" fmla="*/ 19 h 58"/>
                  <a:gd name="T14" fmla="*/ 20 w 56"/>
                  <a:gd name="T15" fmla="*/ 26 h 58"/>
                  <a:gd name="T16" fmla="*/ 22 w 56"/>
                  <a:gd name="T17" fmla="*/ 28 h 58"/>
                  <a:gd name="T18" fmla="*/ 26 w 56"/>
                  <a:gd name="T19" fmla="*/ 33 h 58"/>
                  <a:gd name="T20" fmla="*/ 30 w 56"/>
                  <a:gd name="T21" fmla="*/ 42 h 58"/>
                  <a:gd name="T22" fmla="*/ 41 w 56"/>
                  <a:gd name="T23" fmla="*/ 52 h 58"/>
                  <a:gd name="T24" fmla="*/ 46 w 56"/>
                  <a:gd name="T25" fmla="*/ 57 h 58"/>
                  <a:gd name="T26" fmla="*/ 54 w 56"/>
                  <a:gd name="T27" fmla="*/ 57 h 58"/>
                  <a:gd name="T28" fmla="*/ 54 w 56"/>
                  <a:gd name="T29" fmla="*/ 46 h 58"/>
                  <a:gd name="T30" fmla="*/ 55 w 56"/>
                  <a:gd name="T31" fmla="*/ 44 h 58"/>
                  <a:gd name="T32" fmla="*/ 52 w 56"/>
                  <a:gd name="T33" fmla="*/ 41 h 58"/>
                  <a:gd name="T34" fmla="*/ 50 w 56"/>
                  <a:gd name="T35" fmla="*/ 40 h 58"/>
                  <a:gd name="T36" fmla="*/ 48 w 56"/>
                  <a:gd name="T37" fmla="*/ 42 h 58"/>
                  <a:gd name="T38" fmla="*/ 48 w 56"/>
                  <a:gd name="T39" fmla="*/ 38 h 58"/>
                  <a:gd name="T40" fmla="*/ 47 w 56"/>
                  <a:gd name="T41" fmla="*/ 36 h 58"/>
                  <a:gd name="T42" fmla="*/ 44 w 56"/>
                  <a:gd name="T43" fmla="*/ 34 h 58"/>
                  <a:gd name="T44" fmla="*/ 42 w 56"/>
                  <a:gd name="T45" fmla="*/ 30 h 58"/>
                  <a:gd name="T46" fmla="*/ 42 w 56"/>
                  <a:gd name="T47" fmla="*/ 29 h 58"/>
                  <a:gd name="T48" fmla="*/ 43 w 56"/>
                  <a:gd name="T49" fmla="*/ 28 h 58"/>
                  <a:gd name="T50" fmla="*/ 38 w 56"/>
                  <a:gd name="T51" fmla="*/ 27 h 58"/>
                  <a:gd name="T52" fmla="*/ 38 w 56"/>
                  <a:gd name="T53" fmla="*/ 25 h 58"/>
                  <a:gd name="T54" fmla="*/ 36 w 56"/>
                  <a:gd name="T55" fmla="*/ 24 h 58"/>
                  <a:gd name="T56" fmla="*/ 37 w 56"/>
                  <a:gd name="T57" fmla="*/ 23 h 58"/>
                  <a:gd name="T58" fmla="*/ 35 w 56"/>
                  <a:gd name="T59" fmla="*/ 22 h 58"/>
                  <a:gd name="T60" fmla="*/ 34 w 56"/>
                  <a:gd name="T61" fmla="*/ 21 h 58"/>
                  <a:gd name="T62" fmla="*/ 31 w 56"/>
                  <a:gd name="T63" fmla="*/ 19 h 58"/>
                  <a:gd name="T64" fmla="*/ 30 w 56"/>
                  <a:gd name="T65" fmla="*/ 19 h 58"/>
                  <a:gd name="T66" fmla="*/ 25 w 56"/>
                  <a:gd name="T67" fmla="*/ 16 h 58"/>
                  <a:gd name="T68" fmla="*/ 21 w 56"/>
                  <a:gd name="T69" fmla="*/ 11 h 58"/>
                  <a:gd name="T70" fmla="*/ 16 w 56"/>
                  <a:gd name="T71" fmla="*/ 7 h 58"/>
                  <a:gd name="T72" fmla="*/ 12 w 56"/>
                  <a:gd name="T73" fmla="*/ 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6" h="58">
                    <a:moveTo>
                      <a:pt x="12" y="3"/>
                    </a:moveTo>
                    <a:cubicBezTo>
                      <a:pt x="9" y="3"/>
                      <a:pt x="7" y="3"/>
                      <a:pt x="4" y="2"/>
                    </a:cubicBezTo>
                    <a:cubicBezTo>
                      <a:pt x="2" y="1"/>
                      <a:pt x="0" y="0"/>
                      <a:pt x="2" y="3"/>
                    </a:cubicBezTo>
                    <a:cubicBezTo>
                      <a:pt x="3" y="5"/>
                      <a:pt x="4" y="8"/>
                      <a:pt x="6" y="9"/>
                    </a:cubicBezTo>
                    <a:cubicBezTo>
                      <a:pt x="8" y="10"/>
                      <a:pt x="10" y="11"/>
                      <a:pt x="11" y="13"/>
                    </a:cubicBezTo>
                    <a:cubicBezTo>
                      <a:pt x="12" y="14"/>
                      <a:pt x="12" y="16"/>
                      <a:pt x="13" y="17"/>
                    </a:cubicBezTo>
                    <a:cubicBezTo>
                      <a:pt x="15" y="18"/>
                      <a:pt x="16" y="18"/>
                      <a:pt x="17" y="19"/>
                    </a:cubicBezTo>
                    <a:cubicBezTo>
                      <a:pt x="19" y="21"/>
                      <a:pt x="19" y="24"/>
                      <a:pt x="20" y="26"/>
                    </a:cubicBezTo>
                    <a:cubicBezTo>
                      <a:pt x="21" y="27"/>
                      <a:pt x="22" y="28"/>
                      <a:pt x="22" y="28"/>
                    </a:cubicBezTo>
                    <a:cubicBezTo>
                      <a:pt x="24" y="30"/>
                      <a:pt x="25" y="31"/>
                      <a:pt x="26" y="33"/>
                    </a:cubicBezTo>
                    <a:cubicBezTo>
                      <a:pt x="28" y="36"/>
                      <a:pt x="28" y="39"/>
                      <a:pt x="30" y="42"/>
                    </a:cubicBezTo>
                    <a:cubicBezTo>
                      <a:pt x="34" y="45"/>
                      <a:pt x="37" y="49"/>
                      <a:pt x="41" y="52"/>
                    </a:cubicBezTo>
                    <a:cubicBezTo>
                      <a:pt x="43" y="54"/>
                      <a:pt x="44" y="55"/>
                      <a:pt x="46" y="57"/>
                    </a:cubicBezTo>
                    <a:cubicBezTo>
                      <a:pt x="47" y="57"/>
                      <a:pt x="53" y="58"/>
                      <a:pt x="54" y="57"/>
                    </a:cubicBezTo>
                    <a:cubicBezTo>
                      <a:pt x="55" y="56"/>
                      <a:pt x="53" y="48"/>
                      <a:pt x="54" y="46"/>
                    </a:cubicBezTo>
                    <a:cubicBezTo>
                      <a:pt x="54" y="45"/>
                      <a:pt x="56" y="45"/>
                      <a:pt x="55" y="44"/>
                    </a:cubicBezTo>
                    <a:cubicBezTo>
                      <a:pt x="54" y="43"/>
                      <a:pt x="53" y="42"/>
                      <a:pt x="52" y="41"/>
                    </a:cubicBezTo>
                    <a:cubicBezTo>
                      <a:pt x="52" y="41"/>
                      <a:pt x="51" y="40"/>
                      <a:pt x="50" y="40"/>
                    </a:cubicBezTo>
                    <a:cubicBezTo>
                      <a:pt x="49" y="40"/>
                      <a:pt x="49" y="42"/>
                      <a:pt x="48" y="42"/>
                    </a:cubicBezTo>
                    <a:cubicBezTo>
                      <a:pt x="49" y="42"/>
                      <a:pt x="48" y="38"/>
                      <a:pt x="48" y="38"/>
                    </a:cubicBezTo>
                    <a:cubicBezTo>
                      <a:pt x="47" y="37"/>
                      <a:pt x="47" y="37"/>
                      <a:pt x="47" y="36"/>
                    </a:cubicBezTo>
                    <a:cubicBezTo>
                      <a:pt x="47" y="35"/>
                      <a:pt x="45" y="34"/>
                      <a:pt x="44" y="34"/>
                    </a:cubicBezTo>
                    <a:cubicBezTo>
                      <a:pt x="43" y="33"/>
                      <a:pt x="41" y="32"/>
                      <a:pt x="42" y="30"/>
                    </a:cubicBezTo>
                    <a:cubicBezTo>
                      <a:pt x="42" y="30"/>
                      <a:pt x="41" y="29"/>
                      <a:pt x="42" y="29"/>
                    </a:cubicBezTo>
                    <a:cubicBezTo>
                      <a:pt x="42" y="28"/>
                      <a:pt x="43" y="29"/>
                      <a:pt x="43" y="28"/>
                    </a:cubicBezTo>
                    <a:cubicBezTo>
                      <a:pt x="44" y="26"/>
                      <a:pt x="38" y="26"/>
                      <a:pt x="38" y="27"/>
                    </a:cubicBezTo>
                    <a:cubicBezTo>
                      <a:pt x="38" y="26"/>
                      <a:pt x="42" y="25"/>
                      <a:pt x="38" y="25"/>
                    </a:cubicBezTo>
                    <a:cubicBezTo>
                      <a:pt x="37" y="25"/>
                      <a:pt x="36" y="24"/>
                      <a:pt x="36" y="24"/>
                    </a:cubicBezTo>
                    <a:cubicBezTo>
                      <a:pt x="36" y="23"/>
                      <a:pt x="37" y="23"/>
                      <a:pt x="37" y="23"/>
                    </a:cubicBezTo>
                    <a:cubicBezTo>
                      <a:pt x="37" y="22"/>
                      <a:pt x="35" y="22"/>
                      <a:pt x="35" y="22"/>
                    </a:cubicBezTo>
                    <a:cubicBezTo>
                      <a:pt x="35" y="22"/>
                      <a:pt x="36" y="21"/>
                      <a:pt x="34" y="21"/>
                    </a:cubicBezTo>
                    <a:cubicBezTo>
                      <a:pt x="33" y="20"/>
                      <a:pt x="32" y="20"/>
                      <a:pt x="31" y="19"/>
                    </a:cubicBezTo>
                    <a:cubicBezTo>
                      <a:pt x="28" y="15"/>
                      <a:pt x="30" y="19"/>
                      <a:pt x="30" y="19"/>
                    </a:cubicBezTo>
                    <a:cubicBezTo>
                      <a:pt x="29" y="19"/>
                      <a:pt x="26" y="16"/>
                      <a:pt x="25" y="16"/>
                    </a:cubicBezTo>
                    <a:cubicBezTo>
                      <a:pt x="24" y="14"/>
                      <a:pt x="23" y="12"/>
                      <a:pt x="21" y="11"/>
                    </a:cubicBezTo>
                    <a:cubicBezTo>
                      <a:pt x="19" y="10"/>
                      <a:pt x="18" y="9"/>
                      <a:pt x="16" y="7"/>
                    </a:cubicBezTo>
                    <a:cubicBezTo>
                      <a:pt x="15" y="6"/>
                      <a:pt x="14" y="3"/>
                      <a:pt x="12"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93" name="Freeform 453">
                <a:extLst>
                  <a:ext uri="{FF2B5EF4-FFF2-40B4-BE49-F238E27FC236}">
                    <a16:creationId xmlns:a16="http://schemas.microsoft.com/office/drawing/2014/main" xmlns="" id="{9116DADE-AED3-874A-AAEB-76724A29BCAF}"/>
                  </a:ext>
                </a:extLst>
              </p:cNvPr>
              <p:cNvSpPr>
                <a:spLocks/>
              </p:cNvSpPr>
              <p:nvPr/>
            </p:nvSpPr>
            <p:spPr bwMode="auto">
              <a:xfrm>
                <a:off x="16130132" y="8978921"/>
                <a:ext cx="47770" cy="47785"/>
              </a:xfrm>
              <a:custGeom>
                <a:avLst/>
                <a:gdLst>
                  <a:gd name="T0" fmla="*/ 4 w 5"/>
                  <a:gd name="T1" fmla="*/ 4 h 5"/>
                  <a:gd name="T2" fmla="*/ 1 w 5"/>
                  <a:gd name="T3" fmla="*/ 0 h 5"/>
                  <a:gd name="T4" fmla="*/ 4 w 5"/>
                  <a:gd name="T5" fmla="*/ 4 h 5"/>
                </a:gdLst>
                <a:ahLst/>
                <a:cxnLst>
                  <a:cxn ang="0">
                    <a:pos x="T0" y="T1"/>
                  </a:cxn>
                  <a:cxn ang="0">
                    <a:pos x="T2" y="T3"/>
                  </a:cxn>
                  <a:cxn ang="0">
                    <a:pos x="T4" y="T5"/>
                  </a:cxn>
                </a:cxnLst>
                <a:rect l="0" t="0" r="r" b="b"/>
                <a:pathLst>
                  <a:path w="5" h="5">
                    <a:moveTo>
                      <a:pt x="4" y="4"/>
                    </a:moveTo>
                    <a:cubicBezTo>
                      <a:pt x="5" y="3"/>
                      <a:pt x="2" y="0"/>
                      <a:pt x="1" y="0"/>
                    </a:cubicBezTo>
                    <a:cubicBezTo>
                      <a:pt x="0" y="1"/>
                      <a:pt x="3" y="5"/>
                      <a:pt x="4"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94" name="Freeform 454">
                <a:extLst>
                  <a:ext uri="{FF2B5EF4-FFF2-40B4-BE49-F238E27FC236}">
                    <a16:creationId xmlns:a16="http://schemas.microsoft.com/office/drawing/2014/main" xmlns="" id="{1C02C4BC-C7BD-CC4D-B8CE-91E705F7892B}"/>
                  </a:ext>
                </a:extLst>
              </p:cNvPr>
              <p:cNvSpPr>
                <a:spLocks/>
              </p:cNvSpPr>
              <p:nvPr/>
            </p:nvSpPr>
            <p:spPr bwMode="auto">
              <a:xfrm>
                <a:off x="16197014" y="9090415"/>
                <a:ext cx="44586" cy="47785"/>
              </a:xfrm>
              <a:custGeom>
                <a:avLst/>
                <a:gdLst>
                  <a:gd name="T0" fmla="*/ 4 w 5"/>
                  <a:gd name="T1" fmla="*/ 4 h 5"/>
                  <a:gd name="T2" fmla="*/ 1 w 5"/>
                  <a:gd name="T3" fmla="*/ 0 h 5"/>
                  <a:gd name="T4" fmla="*/ 4 w 5"/>
                  <a:gd name="T5" fmla="*/ 4 h 5"/>
                </a:gdLst>
                <a:ahLst/>
                <a:cxnLst>
                  <a:cxn ang="0">
                    <a:pos x="T0" y="T1"/>
                  </a:cxn>
                  <a:cxn ang="0">
                    <a:pos x="T2" y="T3"/>
                  </a:cxn>
                  <a:cxn ang="0">
                    <a:pos x="T4" y="T5"/>
                  </a:cxn>
                </a:cxnLst>
                <a:rect l="0" t="0" r="r" b="b"/>
                <a:pathLst>
                  <a:path w="5" h="5">
                    <a:moveTo>
                      <a:pt x="4" y="4"/>
                    </a:moveTo>
                    <a:cubicBezTo>
                      <a:pt x="5" y="3"/>
                      <a:pt x="2" y="0"/>
                      <a:pt x="1" y="0"/>
                    </a:cubicBezTo>
                    <a:cubicBezTo>
                      <a:pt x="0" y="1"/>
                      <a:pt x="3" y="5"/>
                      <a:pt x="4"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95" name="Freeform 455">
                <a:extLst>
                  <a:ext uri="{FF2B5EF4-FFF2-40B4-BE49-F238E27FC236}">
                    <a16:creationId xmlns:a16="http://schemas.microsoft.com/office/drawing/2014/main" xmlns="" id="{62173DA0-278E-794A-8D97-20AC0605A82F}"/>
                  </a:ext>
                </a:extLst>
              </p:cNvPr>
              <p:cNvSpPr>
                <a:spLocks/>
              </p:cNvSpPr>
              <p:nvPr/>
            </p:nvSpPr>
            <p:spPr bwMode="auto">
              <a:xfrm>
                <a:off x="16512300" y="9119082"/>
                <a:ext cx="66879" cy="66896"/>
              </a:xfrm>
              <a:custGeom>
                <a:avLst/>
                <a:gdLst>
                  <a:gd name="T0" fmla="*/ 7 w 7"/>
                  <a:gd name="T1" fmla="*/ 7 h 7"/>
                  <a:gd name="T2" fmla="*/ 5 w 7"/>
                  <a:gd name="T3" fmla="*/ 3 h 7"/>
                  <a:gd name="T4" fmla="*/ 0 w 7"/>
                  <a:gd name="T5" fmla="*/ 1 h 7"/>
                  <a:gd name="T6" fmla="*/ 1 w 7"/>
                  <a:gd name="T7" fmla="*/ 3 h 7"/>
                  <a:gd name="T8" fmla="*/ 3 w 7"/>
                  <a:gd name="T9" fmla="*/ 5 h 7"/>
                  <a:gd name="T10" fmla="*/ 7 w 7"/>
                  <a:gd name="T11" fmla="*/ 7 h 7"/>
                </a:gdLst>
                <a:ahLst/>
                <a:cxnLst>
                  <a:cxn ang="0">
                    <a:pos x="T0" y="T1"/>
                  </a:cxn>
                  <a:cxn ang="0">
                    <a:pos x="T2" y="T3"/>
                  </a:cxn>
                  <a:cxn ang="0">
                    <a:pos x="T4" y="T5"/>
                  </a:cxn>
                  <a:cxn ang="0">
                    <a:pos x="T6" y="T7"/>
                  </a:cxn>
                  <a:cxn ang="0">
                    <a:pos x="T8" y="T9"/>
                  </a:cxn>
                  <a:cxn ang="0">
                    <a:pos x="T10" y="T11"/>
                  </a:cxn>
                </a:cxnLst>
                <a:rect l="0" t="0" r="r" b="b"/>
                <a:pathLst>
                  <a:path w="7" h="7">
                    <a:moveTo>
                      <a:pt x="7" y="7"/>
                    </a:moveTo>
                    <a:cubicBezTo>
                      <a:pt x="7" y="5"/>
                      <a:pt x="5" y="5"/>
                      <a:pt x="5" y="3"/>
                    </a:cubicBezTo>
                    <a:cubicBezTo>
                      <a:pt x="5" y="1"/>
                      <a:pt x="2" y="0"/>
                      <a:pt x="0" y="1"/>
                    </a:cubicBezTo>
                    <a:cubicBezTo>
                      <a:pt x="0" y="2"/>
                      <a:pt x="0" y="3"/>
                      <a:pt x="1" y="3"/>
                    </a:cubicBezTo>
                    <a:cubicBezTo>
                      <a:pt x="3" y="3"/>
                      <a:pt x="2" y="4"/>
                      <a:pt x="3" y="5"/>
                    </a:cubicBezTo>
                    <a:cubicBezTo>
                      <a:pt x="3" y="6"/>
                      <a:pt x="7" y="7"/>
                      <a:pt x="7" y="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96" name="Freeform 456">
                <a:extLst>
                  <a:ext uri="{FF2B5EF4-FFF2-40B4-BE49-F238E27FC236}">
                    <a16:creationId xmlns:a16="http://schemas.microsoft.com/office/drawing/2014/main" xmlns="" id="{11B0D8D6-34DA-B44A-8CA1-EDBBC61592C5}"/>
                  </a:ext>
                </a:extLst>
              </p:cNvPr>
              <p:cNvSpPr>
                <a:spLocks/>
              </p:cNvSpPr>
              <p:nvPr/>
            </p:nvSpPr>
            <p:spPr bwMode="auto">
              <a:xfrm>
                <a:off x="16617396" y="9166867"/>
                <a:ext cx="35033" cy="35042"/>
              </a:xfrm>
              <a:custGeom>
                <a:avLst/>
                <a:gdLst>
                  <a:gd name="T0" fmla="*/ 2 w 4"/>
                  <a:gd name="T1" fmla="*/ 3 h 4"/>
                  <a:gd name="T2" fmla="*/ 2 w 4"/>
                  <a:gd name="T3" fmla="*/ 0 h 4"/>
                  <a:gd name="T4" fmla="*/ 2 w 4"/>
                  <a:gd name="T5" fmla="*/ 3 h 4"/>
                  <a:gd name="T6" fmla="*/ 2 w 4"/>
                  <a:gd name="T7" fmla="*/ 3 h 4"/>
                </a:gdLst>
                <a:ahLst/>
                <a:cxnLst>
                  <a:cxn ang="0">
                    <a:pos x="T0" y="T1"/>
                  </a:cxn>
                  <a:cxn ang="0">
                    <a:pos x="T2" y="T3"/>
                  </a:cxn>
                  <a:cxn ang="0">
                    <a:pos x="T4" y="T5"/>
                  </a:cxn>
                  <a:cxn ang="0">
                    <a:pos x="T6" y="T7"/>
                  </a:cxn>
                </a:cxnLst>
                <a:rect l="0" t="0" r="r" b="b"/>
                <a:pathLst>
                  <a:path w="4" h="4">
                    <a:moveTo>
                      <a:pt x="2" y="3"/>
                    </a:moveTo>
                    <a:cubicBezTo>
                      <a:pt x="0" y="4"/>
                      <a:pt x="0" y="1"/>
                      <a:pt x="2" y="0"/>
                    </a:cubicBezTo>
                    <a:cubicBezTo>
                      <a:pt x="4" y="0"/>
                      <a:pt x="4" y="3"/>
                      <a:pt x="2" y="3"/>
                    </a:cubicBezTo>
                    <a:cubicBezTo>
                      <a:pt x="1" y="4"/>
                      <a:pt x="3" y="3"/>
                      <a:pt x="2"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97" name="Freeform 457">
                <a:extLst>
                  <a:ext uri="{FF2B5EF4-FFF2-40B4-BE49-F238E27FC236}">
                    <a16:creationId xmlns:a16="http://schemas.microsoft.com/office/drawing/2014/main" xmlns="" id="{41E502AA-6237-7F40-AF91-EBEE0352C34B}"/>
                  </a:ext>
                </a:extLst>
              </p:cNvPr>
              <p:cNvSpPr>
                <a:spLocks/>
              </p:cNvSpPr>
              <p:nvPr/>
            </p:nvSpPr>
            <p:spPr bwMode="auto">
              <a:xfrm>
                <a:off x="16521853" y="9326144"/>
                <a:ext cx="429938" cy="140163"/>
              </a:xfrm>
              <a:custGeom>
                <a:avLst/>
                <a:gdLst>
                  <a:gd name="T0" fmla="*/ 9 w 46"/>
                  <a:gd name="T1" fmla="*/ 0 h 15"/>
                  <a:gd name="T2" fmla="*/ 3 w 46"/>
                  <a:gd name="T3" fmla="*/ 0 h 15"/>
                  <a:gd name="T4" fmla="*/ 0 w 46"/>
                  <a:gd name="T5" fmla="*/ 4 h 15"/>
                  <a:gd name="T6" fmla="*/ 5 w 46"/>
                  <a:gd name="T7" fmla="*/ 6 h 15"/>
                  <a:gd name="T8" fmla="*/ 11 w 46"/>
                  <a:gd name="T9" fmla="*/ 9 h 15"/>
                  <a:gd name="T10" fmla="*/ 15 w 46"/>
                  <a:gd name="T11" fmla="*/ 9 h 15"/>
                  <a:gd name="T12" fmla="*/ 24 w 46"/>
                  <a:gd name="T13" fmla="*/ 11 h 15"/>
                  <a:gd name="T14" fmla="*/ 40 w 46"/>
                  <a:gd name="T15" fmla="*/ 13 h 15"/>
                  <a:gd name="T16" fmla="*/ 45 w 46"/>
                  <a:gd name="T17" fmla="*/ 13 h 15"/>
                  <a:gd name="T18" fmla="*/ 43 w 46"/>
                  <a:gd name="T19" fmla="*/ 9 h 15"/>
                  <a:gd name="T20" fmla="*/ 41 w 46"/>
                  <a:gd name="T21" fmla="*/ 9 h 15"/>
                  <a:gd name="T22" fmla="*/ 37 w 46"/>
                  <a:gd name="T23" fmla="*/ 9 h 15"/>
                  <a:gd name="T24" fmla="*/ 35 w 46"/>
                  <a:gd name="T25" fmla="*/ 6 h 15"/>
                  <a:gd name="T26" fmla="*/ 32 w 46"/>
                  <a:gd name="T27" fmla="*/ 4 h 15"/>
                  <a:gd name="T28" fmla="*/ 27 w 46"/>
                  <a:gd name="T29" fmla="*/ 3 h 15"/>
                  <a:gd name="T30" fmla="*/ 25 w 46"/>
                  <a:gd name="T31" fmla="*/ 4 h 15"/>
                  <a:gd name="T32" fmla="*/ 21 w 46"/>
                  <a:gd name="T33" fmla="*/ 5 h 15"/>
                  <a:gd name="T34" fmla="*/ 15 w 46"/>
                  <a:gd name="T35" fmla="*/ 3 h 15"/>
                  <a:gd name="T36" fmla="*/ 11 w 46"/>
                  <a:gd name="T37" fmla="*/ 2 h 15"/>
                  <a:gd name="T38" fmla="*/ 9 w 46"/>
                  <a:gd name="T39" fmla="*/ 0 h 15"/>
                  <a:gd name="T40" fmla="*/ 9 w 46"/>
                  <a:gd name="T41"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6" h="15">
                    <a:moveTo>
                      <a:pt x="9" y="0"/>
                    </a:moveTo>
                    <a:cubicBezTo>
                      <a:pt x="7" y="1"/>
                      <a:pt x="6" y="0"/>
                      <a:pt x="3" y="0"/>
                    </a:cubicBezTo>
                    <a:cubicBezTo>
                      <a:pt x="3" y="0"/>
                      <a:pt x="0" y="3"/>
                      <a:pt x="0" y="4"/>
                    </a:cubicBezTo>
                    <a:cubicBezTo>
                      <a:pt x="0" y="5"/>
                      <a:pt x="4" y="4"/>
                      <a:pt x="5" y="6"/>
                    </a:cubicBezTo>
                    <a:cubicBezTo>
                      <a:pt x="6" y="8"/>
                      <a:pt x="9" y="8"/>
                      <a:pt x="11" y="9"/>
                    </a:cubicBezTo>
                    <a:cubicBezTo>
                      <a:pt x="13" y="9"/>
                      <a:pt x="14" y="9"/>
                      <a:pt x="15" y="9"/>
                    </a:cubicBezTo>
                    <a:cubicBezTo>
                      <a:pt x="18" y="9"/>
                      <a:pt x="21" y="10"/>
                      <a:pt x="24" y="11"/>
                    </a:cubicBezTo>
                    <a:cubicBezTo>
                      <a:pt x="29" y="12"/>
                      <a:pt x="35" y="11"/>
                      <a:pt x="40" y="13"/>
                    </a:cubicBezTo>
                    <a:cubicBezTo>
                      <a:pt x="41" y="13"/>
                      <a:pt x="44" y="15"/>
                      <a:pt x="45" y="13"/>
                    </a:cubicBezTo>
                    <a:cubicBezTo>
                      <a:pt x="46" y="13"/>
                      <a:pt x="44" y="9"/>
                      <a:pt x="43" y="9"/>
                    </a:cubicBezTo>
                    <a:cubicBezTo>
                      <a:pt x="42" y="8"/>
                      <a:pt x="42" y="9"/>
                      <a:pt x="41" y="9"/>
                    </a:cubicBezTo>
                    <a:cubicBezTo>
                      <a:pt x="39" y="10"/>
                      <a:pt x="38" y="9"/>
                      <a:pt x="37" y="9"/>
                    </a:cubicBezTo>
                    <a:cubicBezTo>
                      <a:pt x="36" y="8"/>
                      <a:pt x="36" y="7"/>
                      <a:pt x="35" y="6"/>
                    </a:cubicBezTo>
                    <a:cubicBezTo>
                      <a:pt x="35" y="5"/>
                      <a:pt x="33" y="5"/>
                      <a:pt x="32" y="4"/>
                    </a:cubicBezTo>
                    <a:cubicBezTo>
                      <a:pt x="31" y="4"/>
                      <a:pt x="28" y="3"/>
                      <a:pt x="27" y="3"/>
                    </a:cubicBezTo>
                    <a:cubicBezTo>
                      <a:pt x="26" y="3"/>
                      <a:pt x="25" y="4"/>
                      <a:pt x="25" y="4"/>
                    </a:cubicBezTo>
                    <a:cubicBezTo>
                      <a:pt x="24" y="5"/>
                      <a:pt x="23" y="5"/>
                      <a:pt x="21" y="5"/>
                    </a:cubicBezTo>
                    <a:cubicBezTo>
                      <a:pt x="19" y="5"/>
                      <a:pt x="17" y="4"/>
                      <a:pt x="15" y="3"/>
                    </a:cubicBezTo>
                    <a:cubicBezTo>
                      <a:pt x="14" y="2"/>
                      <a:pt x="12" y="2"/>
                      <a:pt x="11" y="2"/>
                    </a:cubicBezTo>
                    <a:cubicBezTo>
                      <a:pt x="11" y="2"/>
                      <a:pt x="10" y="0"/>
                      <a:pt x="9" y="0"/>
                    </a:cubicBezTo>
                    <a:cubicBezTo>
                      <a:pt x="8" y="1"/>
                      <a:pt x="10" y="0"/>
                      <a:pt x="9"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98" name="Freeform 458">
                <a:extLst>
                  <a:ext uri="{FF2B5EF4-FFF2-40B4-BE49-F238E27FC236}">
                    <a16:creationId xmlns:a16="http://schemas.microsoft.com/office/drawing/2014/main" xmlns="" id="{FC6BA791-91E6-0D4F-B84D-57A0616FA069}"/>
                  </a:ext>
                </a:extLst>
              </p:cNvPr>
              <p:cNvSpPr>
                <a:spLocks/>
              </p:cNvSpPr>
              <p:nvPr/>
            </p:nvSpPr>
            <p:spPr bwMode="auto">
              <a:xfrm>
                <a:off x="16840326" y="9361183"/>
                <a:ext cx="73248" cy="28669"/>
              </a:xfrm>
              <a:custGeom>
                <a:avLst/>
                <a:gdLst>
                  <a:gd name="T0" fmla="*/ 3 w 8"/>
                  <a:gd name="T1" fmla="*/ 3 h 3"/>
                  <a:gd name="T2" fmla="*/ 8 w 8"/>
                  <a:gd name="T3" fmla="*/ 1 h 3"/>
                  <a:gd name="T4" fmla="*/ 3 w 8"/>
                  <a:gd name="T5" fmla="*/ 3 h 3"/>
                  <a:gd name="T6" fmla="*/ 3 w 8"/>
                  <a:gd name="T7" fmla="*/ 3 h 3"/>
                </a:gdLst>
                <a:ahLst/>
                <a:cxnLst>
                  <a:cxn ang="0">
                    <a:pos x="T0" y="T1"/>
                  </a:cxn>
                  <a:cxn ang="0">
                    <a:pos x="T2" y="T3"/>
                  </a:cxn>
                  <a:cxn ang="0">
                    <a:pos x="T4" y="T5"/>
                  </a:cxn>
                  <a:cxn ang="0">
                    <a:pos x="T6" y="T7"/>
                  </a:cxn>
                </a:cxnLst>
                <a:rect l="0" t="0" r="r" b="b"/>
                <a:pathLst>
                  <a:path w="8" h="3">
                    <a:moveTo>
                      <a:pt x="3" y="3"/>
                    </a:moveTo>
                    <a:cubicBezTo>
                      <a:pt x="0" y="2"/>
                      <a:pt x="7" y="0"/>
                      <a:pt x="8" y="1"/>
                    </a:cubicBezTo>
                    <a:cubicBezTo>
                      <a:pt x="8" y="2"/>
                      <a:pt x="4" y="3"/>
                      <a:pt x="3" y="3"/>
                    </a:cubicBezTo>
                    <a:cubicBezTo>
                      <a:pt x="2" y="3"/>
                      <a:pt x="4" y="3"/>
                      <a:pt x="3"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99" name="Freeform 459">
                <a:extLst>
                  <a:ext uri="{FF2B5EF4-FFF2-40B4-BE49-F238E27FC236}">
                    <a16:creationId xmlns:a16="http://schemas.microsoft.com/office/drawing/2014/main" xmlns="" id="{D018EACC-F965-224A-8653-5911E98B629C}"/>
                  </a:ext>
                </a:extLst>
              </p:cNvPr>
              <p:cNvSpPr>
                <a:spLocks/>
              </p:cNvSpPr>
              <p:nvPr/>
            </p:nvSpPr>
            <p:spPr bwMode="auto">
              <a:xfrm>
                <a:off x="16942236" y="9428080"/>
                <a:ext cx="57323" cy="38227"/>
              </a:xfrm>
              <a:custGeom>
                <a:avLst/>
                <a:gdLst>
                  <a:gd name="T0" fmla="*/ 3 w 6"/>
                  <a:gd name="T1" fmla="*/ 0 h 4"/>
                  <a:gd name="T2" fmla="*/ 1 w 6"/>
                  <a:gd name="T3" fmla="*/ 1 h 4"/>
                  <a:gd name="T4" fmla="*/ 3 w 6"/>
                  <a:gd name="T5" fmla="*/ 4 h 4"/>
                  <a:gd name="T6" fmla="*/ 3 w 6"/>
                  <a:gd name="T7" fmla="*/ 0 h 4"/>
                </a:gdLst>
                <a:ahLst/>
                <a:cxnLst>
                  <a:cxn ang="0">
                    <a:pos x="T0" y="T1"/>
                  </a:cxn>
                  <a:cxn ang="0">
                    <a:pos x="T2" y="T3"/>
                  </a:cxn>
                  <a:cxn ang="0">
                    <a:pos x="T4" y="T5"/>
                  </a:cxn>
                  <a:cxn ang="0">
                    <a:pos x="T6" y="T7"/>
                  </a:cxn>
                </a:cxnLst>
                <a:rect l="0" t="0" r="r" b="b"/>
                <a:pathLst>
                  <a:path w="6" h="4">
                    <a:moveTo>
                      <a:pt x="3" y="0"/>
                    </a:moveTo>
                    <a:cubicBezTo>
                      <a:pt x="2" y="0"/>
                      <a:pt x="0" y="0"/>
                      <a:pt x="1" y="1"/>
                    </a:cubicBezTo>
                    <a:cubicBezTo>
                      <a:pt x="1" y="1"/>
                      <a:pt x="3" y="4"/>
                      <a:pt x="3" y="4"/>
                    </a:cubicBezTo>
                    <a:cubicBezTo>
                      <a:pt x="5" y="4"/>
                      <a:pt x="6" y="0"/>
                      <a:pt x="3"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500" name="Freeform 460">
                <a:extLst>
                  <a:ext uri="{FF2B5EF4-FFF2-40B4-BE49-F238E27FC236}">
                    <a16:creationId xmlns:a16="http://schemas.microsoft.com/office/drawing/2014/main" xmlns="" id="{C2610BB9-B27F-F545-9D29-C60DA69EB560}"/>
                  </a:ext>
                </a:extLst>
              </p:cNvPr>
              <p:cNvSpPr>
                <a:spLocks/>
              </p:cNvSpPr>
              <p:nvPr/>
            </p:nvSpPr>
            <p:spPr bwMode="auto">
              <a:xfrm>
                <a:off x="16999562" y="9437635"/>
                <a:ext cx="44586" cy="28669"/>
              </a:xfrm>
              <a:custGeom>
                <a:avLst/>
                <a:gdLst>
                  <a:gd name="T0" fmla="*/ 4 w 5"/>
                  <a:gd name="T1" fmla="*/ 1 h 3"/>
                  <a:gd name="T2" fmla="*/ 2 w 5"/>
                  <a:gd name="T3" fmla="*/ 0 h 3"/>
                  <a:gd name="T4" fmla="*/ 1 w 5"/>
                  <a:gd name="T5" fmla="*/ 2 h 3"/>
                  <a:gd name="T6" fmla="*/ 2 w 5"/>
                  <a:gd name="T7" fmla="*/ 2 h 3"/>
                  <a:gd name="T8" fmla="*/ 4 w 5"/>
                  <a:gd name="T9" fmla="*/ 1 h 3"/>
                  <a:gd name="T10" fmla="*/ 4 w 5"/>
                  <a:gd name="T11" fmla="*/ 1 h 3"/>
                </a:gdLst>
                <a:ahLst/>
                <a:cxnLst>
                  <a:cxn ang="0">
                    <a:pos x="T0" y="T1"/>
                  </a:cxn>
                  <a:cxn ang="0">
                    <a:pos x="T2" y="T3"/>
                  </a:cxn>
                  <a:cxn ang="0">
                    <a:pos x="T4" y="T5"/>
                  </a:cxn>
                  <a:cxn ang="0">
                    <a:pos x="T6" y="T7"/>
                  </a:cxn>
                  <a:cxn ang="0">
                    <a:pos x="T8" y="T9"/>
                  </a:cxn>
                  <a:cxn ang="0">
                    <a:pos x="T10" y="T11"/>
                  </a:cxn>
                </a:cxnLst>
                <a:rect l="0" t="0" r="r" b="b"/>
                <a:pathLst>
                  <a:path w="5" h="3">
                    <a:moveTo>
                      <a:pt x="4" y="1"/>
                    </a:moveTo>
                    <a:cubicBezTo>
                      <a:pt x="4" y="1"/>
                      <a:pt x="3" y="0"/>
                      <a:pt x="2" y="0"/>
                    </a:cubicBezTo>
                    <a:cubicBezTo>
                      <a:pt x="2" y="1"/>
                      <a:pt x="0" y="2"/>
                      <a:pt x="1" y="2"/>
                    </a:cubicBezTo>
                    <a:cubicBezTo>
                      <a:pt x="1" y="2"/>
                      <a:pt x="2" y="3"/>
                      <a:pt x="2" y="2"/>
                    </a:cubicBezTo>
                    <a:cubicBezTo>
                      <a:pt x="3" y="2"/>
                      <a:pt x="5" y="2"/>
                      <a:pt x="4" y="1"/>
                    </a:cubicBezTo>
                    <a:cubicBezTo>
                      <a:pt x="4" y="1"/>
                      <a:pt x="5" y="2"/>
                      <a:pt x="4"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501" name="Freeform 461">
                <a:extLst>
                  <a:ext uri="{FF2B5EF4-FFF2-40B4-BE49-F238E27FC236}">
                    <a16:creationId xmlns:a16="http://schemas.microsoft.com/office/drawing/2014/main" xmlns="" id="{D154E578-AF07-A74D-BC48-CCFE1FCD1806}"/>
                  </a:ext>
                </a:extLst>
              </p:cNvPr>
              <p:cNvSpPr>
                <a:spLocks/>
              </p:cNvSpPr>
              <p:nvPr/>
            </p:nvSpPr>
            <p:spPr bwMode="auto">
              <a:xfrm>
                <a:off x="17034592" y="9437635"/>
                <a:ext cx="66879" cy="38227"/>
              </a:xfrm>
              <a:custGeom>
                <a:avLst/>
                <a:gdLst>
                  <a:gd name="T0" fmla="*/ 2 w 7"/>
                  <a:gd name="T1" fmla="*/ 1 h 4"/>
                  <a:gd name="T2" fmla="*/ 2 w 7"/>
                  <a:gd name="T3" fmla="*/ 4 h 4"/>
                  <a:gd name="T4" fmla="*/ 6 w 7"/>
                  <a:gd name="T5" fmla="*/ 3 h 4"/>
                  <a:gd name="T6" fmla="*/ 5 w 7"/>
                  <a:gd name="T7" fmla="*/ 1 h 4"/>
                  <a:gd name="T8" fmla="*/ 2 w 7"/>
                  <a:gd name="T9" fmla="*/ 1 h 4"/>
                </a:gdLst>
                <a:ahLst/>
                <a:cxnLst>
                  <a:cxn ang="0">
                    <a:pos x="T0" y="T1"/>
                  </a:cxn>
                  <a:cxn ang="0">
                    <a:pos x="T2" y="T3"/>
                  </a:cxn>
                  <a:cxn ang="0">
                    <a:pos x="T4" y="T5"/>
                  </a:cxn>
                  <a:cxn ang="0">
                    <a:pos x="T6" y="T7"/>
                  </a:cxn>
                  <a:cxn ang="0">
                    <a:pos x="T8" y="T9"/>
                  </a:cxn>
                </a:cxnLst>
                <a:rect l="0" t="0" r="r" b="b"/>
                <a:pathLst>
                  <a:path w="7" h="4">
                    <a:moveTo>
                      <a:pt x="2" y="1"/>
                    </a:moveTo>
                    <a:cubicBezTo>
                      <a:pt x="1" y="2"/>
                      <a:pt x="0" y="4"/>
                      <a:pt x="2" y="4"/>
                    </a:cubicBezTo>
                    <a:cubicBezTo>
                      <a:pt x="4" y="4"/>
                      <a:pt x="5" y="4"/>
                      <a:pt x="6" y="3"/>
                    </a:cubicBezTo>
                    <a:cubicBezTo>
                      <a:pt x="7" y="3"/>
                      <a:pt x="5" y="2"/>
                      <a:pt x="5" y="1"/>
                    </a:cubicBezTo>
                    <a:cubicBezTo>
                      <a:pt x="4" y="0"/>
                      <a:pt x="3" y="0"/>
                      <a:pt x="2"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502" name="Freeform 462">
                <a:extLst>
                  <a:ext uri="{FF2B5EF4-FFF2-40B4-BE49-F238E27FC236}">
                    <a16:creationId xmlns:a16="http://schemas.microsoft.com/office/drawing/2014/main" xmlns="" id="{55DDBCEB-469E-804E-A35E-51D0E420F471}"/>
                  </a:ext>
                </a:extLst>
              </p:cNvPr>
              <p:cNvSpPr>
                <a:spLocks/>
              </p:cNvSpPr>
              <p:nvPr/>
            </p:nvSpPr>
            <p:spPr bwMode="auto">
              <a:xfrm>
                <a:off x="17082363" y="9428080"/>
                <a:ext cx="76432" cy="47785"/>
              </a:xfrm>
              <a:custGeom>
                <a:avLst/>
                <a:gdLst>
                  <a:gd name="T0" fmla="*/ 1 w 8"/>
                  <a:gd name="T1" fmla="*/ 0 h 5"/>
                  <a:gd name="T2" fmla="*/ 0 w 8"/>
                  <a:gd name="T3" fmla="*/ 1 h 5"/>
                  <a:gd name="T4" fmla="*/ 2 w 8"/>
                  <a:gd name="T5" fmla="*/ 2 h 5"/>
                  <a:gd name="T6" fmla="*/ 2 w 8"/>
                  <a:gd name="T7" fmla="*/ 3 h 5"/>
                  <a:gd name="T8" fmla="*/ 7 w 8"/>
                  <a:gd name="T9" fmla="*/ 4 h 5"/>
                  <a:gd name="T10" fmla="*/ 7 w 8"/>
                  <a:gd name="T11" fmla="*/ 1 h 5"/>
                  <a:gd name="T12" fmla="*/ 1 w 8"/>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 h="5">
                    <a:moveTo>
                      <a:pt x="1" y="0"/>
                    </a:moveTo>
                    <a:cubicBezTo>
                      <a:pt x="0" y="0"/>
                      <a:pt x="0" y="0"/>
                      <a:pt x="0" y="1"/>
                    </a:cubicBezTo>
                    <a:cubicBezTo>
                      <a:pt x="0" y="1"/>
                      <a:pt x="2" y="1"/>
                      <a:pt x="2" y="2"/>
                    </a:cubicBezTo>
                    <a:cubicBezTo>
                      <a:pt x="2" y="2"/>
                      <a:pt x="2" y="3"/>
                      <a:pt x="2" y="3"/>
                    </a:cubicBezTo>
                    <a:cubicBezTo>
                      <a:pt x="2" y="4"/>
                      <a:pt x="6" y="5"/>
                      <a:pt x="7" y="4"/>
                    </a:cubicBezTo>
                    <a:cubicBezTo>
                      <a:pt x="8" y="3"/>
                      <a:pt x="8" y="2"/>
                      <a:pt x="7" y="1"/>
                    </a:cubicBezTo>
                    <a:cubicBezTo>
                      <a:pt x="5" y="1"/>
                      <a:pt x="3" y="1"/>
                      <a:pt x="1"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503" name="Freeform 463">
                <a:extLst>
                  <a:ext uri="{FF2B5EF4-FFF2-40B4-BE49-F238E27FC236}">
                    <a16:creationId xmlns:a16="http://schemas.microsoft.com/office/drawing/2014/main" xmlns="" id="{5BD20D86-C972-E849-96EC-E70C8324912F}"/>
                  </a:ext>
                </a:extLst>
              </p:cNvPr>
              <p:cNvSpPr>
                <a:spLocks/>
              </p:cNvSpPr>
              <p:nvPr/>
            </p:nvSpPr>
            <p:spPr bwMode="auto">
              <a:xfrm>
                <a:off x="17184277" y="9437635"/>
                <a:ext cx="114649" cy="38227"/>
              </a:xfrm>
              <a:custGeom>
                <a:avLst/>
                <a:gdLst>
                  <a:gd name="T0" fmla="*/ 2 w 12"/>
                  <a:gd name="T1" fmla="*/ 0 h 4"/>
                  <a:gd name="T2" fmla="*/ 0 w 12"/>
                  <a:gd name="T3" fmla="*/ 2 h 4"/>
                  <a:gd name="T4" fmla="*/ 12 w 12"/>
                  <a:gd name="T5" fmla="*/ 2 h 4"/>
                  <a:gd name="T6" fmla="*/ 9 w 12"/>
                  <a:gd name="T7" fmla="*/ 2 h 4"/>
                  <a:gd name="T8" fmla="*/ 2 w 12"/>
                  <a:gd name="T9" fmla="*/ 0 h 4"/>
                  <a:gd name="T10" fmla="*/ 2 w 12"/>
                  <a:gd name="T11" fmla="*/ 0 h 4"/>
                </a:gdLst>
                <a:ahLst/>
                <a:cxnLst>
                  <a:cxn ang="0">
                    <a:pos x="T0" y="T1"/>
                  </a:cxn>
                  <a:cxn ang="0">
                    <a:pos x="T2" y="T3"/>
                  </a:cxn>
                  <a:cxn ang="0">
                    <a:pos x="T4" y="T5"/>
                  </a:cxn>
                  <a:cxn ang="0">
                    <a:pos x="T6" y="T7"/>
                  </a:cxn>
                  <a:cxn ang="0">
                    <a:pos x="T8" y="T9"/>
                  </a:cxn>
                  <a:cxn ang="0">
                    <a:pos x="T10" y="T11"/>
                  </a:cxn>
                </a:cxnLst>
                <a:rect l="0" t="0" r="r" b="b"/>
                <a:pathLst>
                  <a:path w="12" h="4">
                    <a:moveTo>
                      <a:pt x="2" y="0"/>
                    </a:moveTo>
                    <a:cubicBezTo>
                      <a:pt x="2" y="0"/>
                      <a:pt x="0" y="1"/>
                      <a:pt x="0" y="2"/>
                    </a:cubicBezTo>
                    <a:cubicBezTo>
                      <a:pt x="0" y="2"/>
                      <a:pt x="11" y="4"/>
                      <a:pt x="12" y="2"/>
                    </a:cubicBezTo>
                    <a:cubicBezTo>
                      <a:pt x="12" y="1"/>
                      <a:pt x="9" y="2"/>
                      <a:pt x="9" y="2"/>
                    </a:cubicBezTo>
                    <a:cubicBezTo>
                      <a:pt x="7" y="2"/>
                      <a:pt x="4" y="1"/>
                      <a:pt x="2" y="0"/>
                    </a:cubicBezTo>
                    <a:cubicBezTo>
                      <a:pt x="2" y="0"/>
                      <a:pt x="3" y="0"/>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504" name="Freeform 464">
                <a:extLst>
                  <a:ext uri="{FF2B5EF4-FFF2-40B4-BE49-F238E27FC236}">
                    <a16:creationId xmlns:a16="http://schemas.microsoft.com/office/drawing/2014/main" xmlns="" id="{D208DAA3-94AE-2B40-AC12-3DD72893CE34}"/>
                  </a:ext>
                </a:extLst>
              </p:cNvPr>
              <p:cNvSpPr>
                <a:spLocks/>
              </p:cNvSpPr>
              <p:nvPr/>
            </p:nvSpPr>
            <p:spPr bwMode="auto">
              <a:xfrm>
                <a:off x="17149244" y="9491791"/>
                <a:ext cx="101909" cy="57338"/>
              </a:xfrm>
              <a:custGeom>
                <a:avLst/>
                <a:gdLst>
                  <a:gd name="T0" fmla="*/ 0 w 11"/>
                  <a:gd name="T1" fmla="*/ 0 h 6"/>
                  <a:gd name="T2" fmla="*/ 8 w 11"/>
                  <a:gd name="T3" fmla="*/ 4 h 6"/>
                  <a:gd name="T4" fmla="*/ 0 w 11"/>
                  <a:gd name="T5" fmla="*/ 0 h 6"/>
                </a:gdLst>
                <a:ahLst/>
                <a:cxnLst>
                  <a:cxn ang="0">
                    <a:pos x="T0" y="T1"/>
                  </a:cxn>
                  <a:cxn ang="0">
                    <a:pos x="T2" y="T3"/>
                  </a:cxn>
                  <a:cxn ang="0">
                    <a:pos x="T4" y="T5"/>
                  </a:cxn>
                </a:cxnLst>
                <a:rect l="0" t="0" r="r" b="b"/>
                <a:pathLst>
                  <a:path w="11" h="6">
                    <a:moveTo>
                      <a:pt x="0" y="0"/>
                    </a:moveTo>
                    <a:cubicBezTo>
                      <a:pt x="1" y="0"/>
                      <a:pt x="7" y="6"/>
                      <a:pt x="8" y="4"/>
                    </a:cubicBezTo>
                    <a:cubicBezTo>
                      <a:pt x="11" y="1"/>
                      <a:pt x="1" y="0"/>
                      <a:pt x="0"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505" name="Freeform 465">
                <a:extLst>
                  <a:ext uri="{FF2B5EF4-FFF2-40B4-BE49-F238E27FC236}">
                    <a16:creationId xmlns:a16="http://schemas.microsoft.com/office/drawing/2014/main" xmlns="" id="{9D39B627-DB94-B642-B825-B06D2AC1232D}"/>
                  </a:ext>
                </a:extLst>
              </p:cNvPr>
              <p:cNvSpPr>
                <a:spLocks/>
              </p:cNvSpPr>
              <p:nvPr/>
            </p:nvSpPr>
            <p:spPr bwMode="auto">
              <a:xfrm>
                <a:off x="17474083" y="9192351"/>
                <a:ext cx="57323" cy="38227"/>
              </a:xfrm>
              <a:custGeom>
                <a:avLst/>
                <a:gdLst>
                  <a:gd name="T0" fmla="*/ 3 w 6"/>
                  <a:gd name="T1" fmla="*/ 3 h 4"/>
                  <a:gd name="T2" fmla="*/ 4 w 6"/>
                  <a:gd name="T3" fmla="*/ 0 h 4"/>
                  <a:gd name="T4" fmla="*/ 3 w 6"/>
                  <a:gd name="T5" fmla="*/ 3 h 4"/>
                  <a:gd name="T6" fmla="*/ 3 w 6"/>
                  <a:gd name="T7" fmla="*/ 3 h 4"/>
                </a:gdLst>
                <a:ahLst/>
                <a:cxnLst>
                  <a:cxn ang="0">
                    <a:pos x="T0" y="T1"/>
                  </a:cxn>
                  <a:cxn ang="0">
                    <a:pos x="T2" y="T3"/>
                  </a:cxn>
                  <a:cxn ang="0">
                    <a:pos x="T4" y="T5"/>
                  </a:cxn>
                  <a:cxn ang="0">
                    <a:pos x="T6" y="T7"/>
                  </a:cxn>
                </a:cxnLst>
                <a:rect l="0" t="0" r="r" b="b"/>
                <a:pathLst>
                  <a:path w="6" h="4">
                    <a:moveTo>
                      <a:pt x="3" y="3"/>
                    </a:moveTo>
                    <a:cubicBezTo>
                      <a:pt x="0" y="4"/>
                      <a:pt x="1" y="0"/>
                      <a:pt x="4" y="0"/>
                    </a:cubicBezTo>
                    <a:cubicBezTo>
                      <a:pt x="6" y="0"/>
                      <a:pt x="5" y="3"/>
                      <a:pt x="3" y="3"/>
                    </a:cubicBezTo>
                    <a:cubicBezTo>
                      <a:pt x="2" y="4"/>
                      <a:pt x="5" y="3"/>
                      <a:pt x="3"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506" name="Freeform 466">
                <a:extLst>
                  <a:ext uri="{FF2B5EF4-FFF2-40B4-BE49-F238E27FC236}">
                    <a16:creationId xmlns:a16="http://schemas.microsoft.com/office/drawing/2014/main" xmlns="" id="{41E76779-47F4-3D45-BFDD-9F898BEA5784}"/>
                  </a:ext>
                </a:extLst>
              </p:cNvPr>
              <p:cNvSpPr>
                <a:spLocks/>
              </p:cNvSpPr>
              <p:nvPr/>
            </p:nvSpPr>
            <p:spPr bwMode="auto">
              <a:xfrm>
                <a:off x="17569627" y="9185981"/>
                <a:ext cx="140127" cy="44598"/>
              </a:xfrm>
              <a:custGeom>
                <a:avLst/>
                <a:gdLst>
                  <a:gd name="T0" fmla="*/ 2 w 15"/>
                  <a:gd name="T1" fmla="*/ 3 h 5"/>
                  <a:gd name="T2" fmla="*/ 1 w 15"/>
                  <a:gd name="T3" fmla="*/ 1 h 5"/>
                  <a:gd name="T4" fmla="*/ 5 w 15"/>
                  <a:gd name="T5" fmla="*/ 0 h 5"/>
                  <a:gd name="T6" fmla="*/ 13 w 15"/>
                  <a:gd name="T7" fmla="*/ 2 h 5"/>
                  <a:gd name="T8" fmla="*/ 15 w 15"/>
                  <a:gd name="T9" fmla="*/ 5 h 5"/>
                  <a:gd name="T10" fmla="*/ 11 w 15"/>
                  <a:gd name="T11" fmla="*/ 3 h 5"/>
                  <a:gd name="T12" fmla="*/ 2 w 15"/>
                  <a:gd name="T13" fmla="*/ 3 h 5"/>
                  <a:gd name="T14" fmla="*/ 2 w 15"/>
                  <a:gd name="T15" fmla="*/ 3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5">
                    <a:moveTo>
                      <a:pt x="2" y="3"/>
                    </a:moveTo>
                    <a:cubicBezTo>
                      <a:pt x="1" y="3"/>
                      <a:pt x="0" y="2"/>
                      <a:pt x="1" y="1"/>
                    </a:cubicBezTo>
                    <a:cubicBezTo>
                      <a:pt x="2" y="0"/>
                      <a:pt x="3" y="0"/>
                      <a:pt x="5" y="0"/>
                    </a:cubicBezTo>
                    <a:cubicBezTo>
                      <a:pt x="8" y="0"/>
                      <a:pt x="10" y="0"/>
                      <a:pt x="13" y="2"/>
                    </a:cubicBezTo>
                    <a:cubicBezTo>
                      <a:pt x="14" y="3"/>
                      <a:pt x="15" y="4"/>
                      <a:pt x="15" y="5"/>
                    </a:cubicBezTo>
                    <a:cubicBezTo>
                      <a:pt x="14" y="5"/>
                      <a:pt x="11" y="3"/>
                      <a:pt x="11" y="3"/>
                    </a:cubicBezTo>
                    <a:cubicBezTo>
                      <a:pt x="8" y="2"/>
                      <a:pt x="5" y="3"/>
                      <a:pt x="2" y="3"/>
                    </a:cubicBezTo>
                    <a:cubicBezTo>
                      <a:pt x="1" y="3"/>
                      <a:pt x="3" y="3"/>
                      <a:pt x="2"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507" name="Freeform 467">
                <a:extLst>
                  <a:ext uri="{FF2B5EF4-FFF2-40B4-BE49-F238E27FC236}">
                    <a16:creationId xmlns:a16="http://schemas.microsoft.com/office/drawing/2014/main" xmlns="" id="{53CAAE85-4869-274E-84F1-5439B396B84C}"/>
                  </a:ext>
                </a:extLst>
              </p:cNvPr>
              <p:cNvSpPr>
                <a:spLocks/>
              </p:cNvSpPr>
              <p:nvPr/>
            </p:nvSpPr>
            <p:spPr bwMode="auto">
              <a:xfrm>
                <a:off x="17139689" y="8969361"/>
                <a:ext cx="299364" cy="337667"/>
              </a:xfrm>
              <a:custGeom>
                <a:avLst/>
                <a:gdLst>
                  <a:gd name="T0" fmla="*/ 13 w 32"/>
                  <a:gd name="T1" fmla="*/ 32 h 36"/>
                  <a:gd name="T2" fmla="*/ 14 w 32"/>
                  <a:gd name="T3" fmla="*/ 30 h 36"/>
                  <a:gd name="T4" fmla="*/ 11 w 32"/>
                  <a:gd name="T5" fmla="*/ 28 h 36"/>
                  <a:gd name="T6" fmla="*/ 12 w 32"/>
                  <a:gd name="T7" fmla="*/ 23 h 36"/>
                  <a:gd name="T8" fmla="*/ 8 w 32"/>
                  <a:gd name="T9" fmla="*/ 23 h 36"/>
                  <a:gd name="T10" fmla="*/ 8 w 32"/>
                  <a:gd name="T11" fmla="*/ 29 h 36"/>
                  <a:gd name="T12" fmla="*/ 8 w 32"/>
                  <a:gd name="T13" fmla="*/ 30 h 36"/>
                  <a:gd name="T14" fmla="*/ 7 w 32"/>
                  <a:gd name="T15" fmla="*/ 34 h 36"/>
                  <a:gd name="T16" fmla="*/ 4 w 32"/>
                  <a:gd name="T17" fmla="*/ 36 h 36"/>
                  <a:gd name="T18" fmla="*/ 4 w 32"/>
                  <a:gd name="T19" fmla="*/ 31 h 36"/>
                  <a:gd name="T20" fmla="*/ 2 w 32"/>
                  <a:gd name="T21" fmla="*/ 26 h 36"/>
                  <a:gd name="T22" fmla="*/ 1 w 32"/>
                  <a:gd name="T23" fmla="*/ 21 h 36"/>
                  <a:gd name="T24" fmla="*/ 3 w 32"/>
                  <a:gd name="T25" fmla="*/ 14 h 36"/>
                  <a:gd name="T26" fmla="*/ 9 w 32"/>
                  <a:gd name="T27" fmla="*/ 5 h 36"/>
                  <a:gd name="T28" fmla="*/ 11 w 32"/>
                  <a:gd name="T29" fmla="*/ 2 h 36"/>
                  <a:gd name="T30" fmla="*/ 18 w 32"/>
                  <a:gd name="T31" fmla="*/ 4 h 36"/>
                  <a:gd name="T32" fmla="*/ 25 w 32"/>
                  <a:gd name="T33" fmla="*/ 4 h 36"/>
                  <a:gd name="T34" fmla="*/ 32 w 32"/>
                  <a:gd name="T35" fmla="*/ 1 h 36"/>
                  <a:gd name="T36" fmla="*/ 29 w 32"/>
                  <a:gd name="T37" fmla="*/ 6 h 36"/>
                  <a:gd name="T38" fmla="*/ 23 w 32"/>
                  <a:gd name="T39" fmla="*/ 7 h 36"/>
                  <a:gd name="T40" fmla="*/ 10 w 32"/>
                  <a:gd name="T41" fmla="*/ 7 h 36"/>
                  <a:gd name="T42" fmla="*/ 6 w 32"/>
                  <a:gd name="T43" fmla="*/ 10 h 36"/>
                  <a:gd name="T44" fmla="*/ 10 w 32"/>
                  <a:gd name="T45" fmla="*/ 15 h 36"/>
                  <a:gd name="T46" fmla="*/ 13 w 32"/>
                  <a:gd name="T47" fmla="*/ 14 h 36"/>
                  <a:gd name="T48" fmla="*/ 20 w 32"/>
                  <a:gd name="T49" fmla="*/ 13 h 36"/>
                  <a:gd name="T50" fmla="*/ 17 w 32"/>
                  <a:gd name="T51" fmla="*/ 16 h 36"/>
                  <a:gd name="T52" fmla="*/ 13 w 32"/>
                  <a:gd name="T53" fmla="*/ 17 h 36"/>
                  <a:gd name="T54" fmla="*/ 14 w 32"/>
                  <a:gd name="T55" fmla="*/ 20 h 36"/>
                  <a:gd name="T56" fmla="*/ 18 w 32"/>
                  <a:gd name="T57" fmla="*/ 25 h 36"/>
                  <a:gd name="T58" fmla="*/ 19 w 32"/>
                  <a:gd name="T59" fmla="*/ 28 h 36"/>
                  <a:gd name="T60" fmla="*/ 22 w 32"/>
                  <a:gd name="T61" fmla="*/ 30 h 36"/>
                  <a:gd name="T62" fmla="*/ 13 w 32"/>
                  <a:gd name="T63" fmla="*/ 32 h 36"/>
                  <a:gd name="T64" fmla="*/ 13 w 32"/>
                  <a:gd name="T65" fmla="*/ 3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 h="36">
                    <a:moveTo>
                      <a:pt x="13" y="32"/>
                    </a:moveTo>
                    <a:cubicBezTo>
                      <a:pt x="13" y="31"/>
                      <a:pt x="14" y="31"/>
                      <a:pt x="14" y="30"/>
                    </a:cubicBezTo>
                    <a:cubicBezTo>
                      <a:pt x="14" y="29"/>
                      <a:pt x="12" y="28"/>
                      <a:pt x="11" y="28"/>
                    </a:cubicBezTo>
                    <a:cubicBezTo>
                      <a:pt x="10" y="26"/>
                      <a:pt x="12" y="25"/>
                      <a:pt x="12" y="23"/>
                    </a:cubicBezTo>
                    <a:cubicBezTo>
                      <a:pt x="12" y="22"/>
                      <a:pt x="8" y="22"/>
                      <a:pt x="8" y="23"/>
                    </a:cubicBezTo>
                    <a:cubicBezTo>
                      <a:pt x="7" y="25"/>
                      <a:pt x="8" y="27"/>
                      <a:pt x="8" y="29"/>
                    </a:cubicBezTo>
                    <a:cubicBezTo>
                      <a:pt x="7" y="29"/>
                      <a:pt x="8" y="30"/>
                      <a:pt x="8" y="30"/>
                    </a:cubicBezTo>
                    <a:cubicBezTo>
                      <a:pt x="8" y="32"/>
                      <a:pt x="7" y="33"/>
                      <a:pt x="7" y="34"/>
                    </a:cubicBezTo>
                    <a:cubicBezTo>
                      <a:pt x="6" y="36"/>
                      <a:pt x="7" y="36"/>
                      <a:pt x="4" y="36"/>
                    </a:cubicBezTo>
                    <a:cubicBezTo>
                      <a:pt x="1" y="36"/>
                      <a:pt x="4" y="32"/>
                      <a:pt x="4" y="31"/>
                    </a:cubicBezTo>
                    <a:cubicBezTo>
                      <a:pt x="5" y="30"/>
                      <a:pt x="4" y="27"/>
                      <a:pt x="2" y="26"/>
                    </a:cubicBezTo>
                    <a:cubicBezTo>
                      <a:pt x="0" y="25"/>
                      <a:pt x="0" y="23"/>
                      <a:pt x="1" y="21"/>
                    </a:cubicBezTo>
                    <a:cubicBezTo>
                      <a:pt x="2" y="19"/>
                      <a:pt x="2" y="16"/>
                      <a:pt x="3" y="14"/>
                    </a:cubicBezTo>
                    <a:cubicBezTo>
                      <a:pt x="5" y="11"/>
                      <a:pt x="4" y="5"/>
                      <a:pt x="9" y="5"/>
                    </a:cubicBezTo>
                    <a:cubicBezTo>
                      <a:pt x="10" y="5"/>
                      <a:pt x="9" y="2"/>
                      <a:pt x="11" y="2"/>
                    </a:cubicBezTo>
                    <a:cubicBezTo>
                      <a:pt x="14" y="3"/>
                      <a:pt x="16" y="4"/>
                      <a:pt x="18" y="4"/>
                    </a:cubicBezTo>
                    <a:cubicBezTo>
                      <a:pt x="20" y="4"/>
                      <a:pt x="23" y="5"/>
                      <a:pt x="25" y="4"/>
                    </a:cubicBezTo>
                    <a:cubicBezTo>
                      <a:pt x="26" y="4"/>
                      <a:pt x="32" y="0"/>
                      <a:pt x="32" y="1"/>
                    </a:cubicBezTo>
                    <a:cubicBezTo>
                      <a:pt x="32" y="2"/>
                      <a:pt x="29" y="5"/>
                      <a:pt x="29" y="6"/>
                    </a:cubicBezTo>
                    <a:cubicBezTo>
                      <a:pt x="27" y="7"/>
                      <a:pt x="25" y="7"/>
                      <a:pt x="23" y="7"/>
                    </a:cubicBezTo>
                    <a:cubicBezTo>
                      <a:pt x="18" y="6"/>
                      <a:pt x="14" y="7"/>
                      <a:pt x="10" y="7"/>
                    </a:cubicBezTo>
                    <a:cubicBezTo>
                      <a:pt x="7" y="6"/>
                      <a:pt x="6" y="7"/>
                      <a:pt x="6" y="10"/>
                    </a:cubicBezTo>
                    <a:cubicBezTo>
                      <a:pt x="6" y="13"/>
                      <a:pt x="9" y="13"/>
                      <a:pt x="10" y="15"/>
                    </a:cubicBezTo>
                    <a:cubicBezTo>
                      <a:pt x="11" y="17"/>
                      <a:pt x="12" y="15"/>
                      <a:pt x="13" y="14"/>
                    </a:cubicBezTo>
                    <a:cubicBezTo>
                      <a:pt x="13" y="13"/>
                      <a:pt x="20" y="12"/>
                      <a:pt x="20" y="13"/>
                    </a:cubicBezTo>
                    <a:cubicBezTo>
                      <a:pt x="21" y="13"/>
                      <a:pt x="18" y="16"/>
                      <a:pt x="17" y="16"/>
                    </a:cubicBezTo>
                    <a:cubicBezTo>
                      <a:pt x="15" y="18"/>
                      <a:pt x="15" y="18"/>
                      <a:pt x="13" y="17"/>
                    </a:cubicBezTo>
                    <a:cubicBezTo>
                      <a:pt x="13" y="17"/>
                      <a:pt x="14" y="20"/>
                      <a:pt x="14" y="20"/>
                    </a:cubicBezTo>
                    <a:cubicBezTo>
                      <a:pt x="15" y="21"/>
                      <a:pt x="18" y="23"/>
                      <a:pt x="18" y="25"/>
                    </a:cubicBezTo>
                    <a:cubicBezTo>
                      <a:pt x="18" y="26"/>
                      <a:pt x="18" y="27"/>
                      <a:pt x="19" y="28"/>
                    </a:cubicBezTo>
                    <a:cubicBezTo>
                      <a:pt x="19" y="28"/>
                      <a:pt x="21" y="30"/>
                      <a:pt x="22" y="30"/>
                    </a:cubicBezTo>
                    <a:cubicBezTo>
                      <a:pt x="20" y="31"/>
                      <a:pt x="15" y="33"/>
                      <a:pt x="13" y="32"/>
                    </a:cubicBezTo>
                    <a:cubicBezTo>
                      <a:pt x="13" y="31"/>
                      <a:pt x="14" y="33"/>
                      <a:pt x="13" y="3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508" name="Freeform 468">
                <a:extLst>
                  <a:ext uri="{FF2B5EF4-FFF2-40B4-BE49-F238E27FC236}">
                    <a16:creationId xmlns:a16="http://schemas.microsoft.com/office/drawing/2014/main" xmlns="" id="{688693F6-CE8A-7445-925B-EE6C965E11DA}"/>
                  </a:ext>
                </a:extLst>
              </p:cNvPr>
              <p:cNvSpPr>
                <a:spLocks/>
              </p:cNvSpPr>
              <p:nvPr/>
            </p:nvSpPr>
            <p:spPr bwMode="auto">
              <a:xfrm>
                <a:off x="17540962" y="8950247"/>
                <a:ext cx="73248" cy="140163"/>
              </a:xfrm>
              <a:custGeom>
                <a:avLst/>
                <a:gdLst>
                  <a:gd name="T0" fmla="*/ 3 w 8"/>
                  <a:gd name="T1" fmla="*/ 2 h 15"/>
                  <a:gd name="T2" fmla="*/ 3 w 8"/>
                  <a:gd name="T3" fmla="*/ 0 h 15"/>
                  <a:gd name="T4" fmla="*/ 0 w 8"/>
                  <a:gd name="T5" fmla="*/ 4 h 15"/>
                  <a:gd name="T6" fmla="*/ 1 w 8"/>
                  <a:gd name="T7" fmla="*/ 8 h 15"/>
                  <a:gd name="T8" fmla="*/ 2 w 8"/>
                  <a:gd name="T9" fmla="*/ 12 h 15"/>
                  <a:gd name="T10" fmla="*/ 5 w 8"/>
                  <a:gd name="T11" fmla="*/ 15 h 15"/>
                  <a:gd name="T12" fmla="*/ 4 w 8"/>
                  <a:gd name="T13" fmla="*/ 13 h 15"/>
                  <a:gd name="T14" fmla="*/ 3 w 8"/>
                  <a:gd name="T15" fmla="*/ 9 h 15"/>
                  <a:gd name="T16" fmla="*/ 7 w 8"/>
                  <a:gd name="T17" fmla="*/ 9 h 15"/>
                  <a:gd name="T18" fmla="*/ 5 w 8"/>
                  <a:gd name="T19" fmla="*/ 7 h 15"/>
                  <a:gd name="T20" fmla="*/ 6 w 8"/>
                  <a:gd name="T21" fmla="*/ 5 h 15"/>
                  <a:gd name="T22" fmla="*/ 2 w 8"/>
                  <a:gd name="T23" fmla="*/ 6 h 15"/>
                  <a:gd name="T24" fmla="*/ 3 w 8"/>
                  <a:gd name="T25" fmla="*/ 2 h 15"/>
                  <a:gd name="T26" fmla="*/ 3 w 8"/>
                  <a:gd name="T27" fmla="*/ 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15">
                    <a:moveTo>
                      <a:pt x="3" y="2"/>
                    </a:moveTo>
                    <a:cubicBezTo>
                      <a:pt x="3" y="1"/>
                      <a:pt x="3" y="1"/>
                      <a:pt x="3" y="0"/>
                    </a:cubicBezTo>
                    <a:cubicBezTo>
                      <a:pt x="2" y="0"/>
                      <a:pt x="0" y="3"/>
                      <a:pt x="0" y="4"/>
                    </a:cubicBezTo>
                    <a:cubicBezTo>
                      <a:pt x="0" y="5"/>
                      <a:pt x="1" y="6"/>
                      <a:pt x="1" y="8"/>
                    </a:cubicBezTo>
                    <a:cubicBezTo>
                      <a:pt x="1" y="9"/>
                      <a:pt x="1" y="11"/>
                      <a:pt x="2" y="12"/>
                    </a:cubicBezTo>
                    <a:cubicBezTo>
                      <a:pt x="2" y="12"/>
                      <a:pt x="5" y="15"/>
                      <a:pt x="5" y="15"/>
                    </a:cubicBezTo>
                    <a:cubicBezTo>
                      <a:pt x="5" y="15"/>
                      <a:pt x="4" y="13"/>
                      <a:pt x="4" y="13"/>
                    </a:cubicBezTo>
                    <a:cubicBezTo>
                      <a:pt x="3" y="12"/>
                      <a:pt x="3" y="10"/>
                      <a:pt x="3" y="9"/>
                    </a:cubicBezTo>
                    <a:cubicBezTo>
                      <a:pt x="3" y="8"/>
                      <a:pt x="7" y="9"/>
                      <a:pt x="7" y="9"/>
                    </a:cubicBezTo>
                    <a:cubicBezTo>
                      <a:pt x="8" y="9"/>
                      <a:pt x="6" y="8"/>
                      <a:pt x="5" y="7"/>
                    </a:cubicBezTo>
                    <a:cubicBezTo>
                      <a:pt x="5" y="7"/>
                      <a:pt x="6" y="6"/>
                      <a:pt x="6" y="5"/>
                    </a:cubicBezTo>
                    <a:cubicBezTo>
                      <a:pt x="7" y="1"/>
                      <a:pt x="3" y="6"/>
                      <a:pt x="2" y="6"/>
                    </a:cubicBezTo>
                    <a:cubicBezTo>
                      <a:pt x="2" y="6"/>
                      <a:pt x="4" y="3"/>
                      <a:pt x="3" y="2"/>
                    </a:cubicBezTo>
                    <a:cubicBezTo>
                      <a:pt x="3" y="1"/>
                      <a:pt x="4" y="3"/>
                      <a:pt x="3"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509" name="Freeform 469">
                <a:extLst>
                  <a:ext uri="{FF2B5EF4-FFF2-40B4-BE49-F238E27FC236}">
                    <a16:creationId xmlns:a16="http://schemas.microsoft.com/office/drawing/2014/main" xmlns="" id="{5357AE0B-D350-584C-AF5C-7ABED4E52C76}"/>
                  </a:ext>
                </a:extLst>
              </p:cNvPr>
              <p:cNvSpPr>
                <a:spLocks/>
              </p:cNvSpPr>
              <p:nvPr/>
            </p:nvSpPr>
            <p:spPr bwMode="auto">
              <a:xfrm>
                <a:off x="17579182" y="8931136"/>
                <a:ext cx="25477" cy="19114"/>
              </a:xfrm>
              <a:custGeom>
                <a:avLst/>
                <a:gdLst>
                  <a:gd name="T0" fmla="*/ 1 w 3"/>
                  <a:gd name="T1" fmla="*/ 2 h 2"/>
                  <a:gd name="T2" fmla="*/ 2 w 3"/>
                  <a:gd name="T3" fmla="*/ 0 h 2"/>
                  <a:gd name="T4" fmla="*/ 1 w 3"/>
                  <a:gd name="T5" fmla="*/ 2 h 2"/>
                </a:gdLst>
                <a:ahLst/>
                <a:cxnLst>
                  <a:cxn ang="0">
                    <a:pos x="T0" y="T1"/>
                  </a:cxn>
                  <a:cxn ang="0">
                    <a:pos x="T2" y="T3"/>
                  </a:cxn>
                  <a:cxn ang="0">
                    <a:pos x="T4" y="T5"/>
                  </a:cxn>
                </a:cxnLst>
                <a:rect l="0" t="0" r="r" b="b"/>
                <a:pathLst>
                  <a:path w="3" h="2">
                    <a:moveTo>
                      <a:pt x="1" y="2"/>
                    </a:moveTo>
                    <a:cubicBezTo>
                      <a:pt x="0" y="2"/>
                      <a:pt x="1" y="0"/>
                      <a:pt x="2" y="0"/>
                    </a:cubicBezTo>
                    <a:cubicBezTo>
                      <a:pt x="3" y="0"/>
                      <a:pt x="2" y="2"/>
                      <a:pt x="1"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510" name="Freeform 470">
                <a:extLst>
                  <a:ext uri="{FF2B5EF4-FFF2-40B4-BE49-F238E27FC236}">
                    <a16:creationId xmlns:a16="http://schemas.microsoft.com/office/drawing/2014/main" xmlns="" id="{7A8C154A-929E-D94C-B30E-0DA1FC65510F}"/>
                  </a:ext>
                </a:extLst>
              </p:cNvPr>
              <p:cNvSpPr>
                <a:spLocks/>
              </p:cNvSpPr>
              <p:nvPr/>
            </p:nvSpPr>
            <p:spPr bwMode="auto">
              <a:xfrm>
                <a:off x="17681092" y="9052186"/>
                <a:ext cx="44586" cy="19114"/>
              </a:xfrm>
              <a:custGeom>
                <a:avLst/>
                <a:gdLst>
                  <a:gd name="T0" fmla="*/ 5 w 5"/>
                  <a:gd name="T1" fmla="*/ 1 h 2"/>
                  <a:gd name="T2" fmla="*/ 0 w 5"/>
                  <a:gd name="T3" fmla="*/ 1 h 2"/>
                  <a:gd name="T4" fmla="*/ 5 w 5"/>
                  <a:gd name="T5" fmla="*/ 1 h 2"/>
                </a:gdLst>
                <a:ahLst/>
                <a:cxnLst>
                  <a:cxn ang="0">
                    <a:pos x="T0" y="T1"/>
                  </a:cxn>
                  <a:cxn ang="0">
                    <a:pos x="T2" y="T3"/>
                  </a:cxn>
                  <a:cxn ang="0">
                    <a:pos x="T4" y="T5"/>
                  </a:cxn>
                </a:cxnLst>
                <a:rect l="0" t="0" r="r" b="b"/>
                <a:pathLst>
                  <a:path w="5" h="2">
                    <a:moveTo>
                      <a:pt x="5" y="1"/>
                    </a:moveTo>
                    <a:cubicBezTo>
                      <a:pt x="5" y="0"/>
                      <a:pt x="0" y="0"/>
                      <a:pt x="0" y="1"/>
                    </a:cubicBezTo>
                    <a:cubicBezTo>
                      <a:pt x="0" y="1"/>
                      <a:pt x="5" y="2"/>
                      <a:pt x="5"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511" name="Freeform 471">
                <a:extLst>
                  <a:ext uri="{FF2B5EF4-FFF2-40B4-BE49-F238E27FC236}">
                    <a16:creationId xmlns:a16="http://schemas.microsoft.com/office/drawing/2014/main" xmlns="" id="{26C5F9E8-21BC-FD44-A80C-760FF4C8155C}"/>
                  </a:ext>
                </a:extLst>
              </p:cNvPr>
              <p:cNvSpPr>
                <a:spLocks/>
              </p:cNvSpPr>
              <p:nvPr/>
            </p:nvSpPr>
            <p:spPr bwMode="auto">
              <a:xfrm>
                <a:off x="17690647" y="9061741"/>
                <a:ext cx="175160" cy="105124"/>
              </a:xfrm>
              <a:custGeom>
                <a:avLst/>
                <a:gdLst>
                  <a:gd name="T0" fmla="*/ 10 w 19"/>
                  <a:gd name="T1" fmla="*/ 1 h 11"/>
                  <a:gd name="T2" fmla="*/ 4 w 19"/>
                  <a:gd name="T3" fmla="*/ 3 h 11"/>
                  <a:gd name="T4" fmla="*/ 3 w 19"/>
                  <a:gd name="T5" fmla="*/ 4 h 11"/>
                  <a:gd name="T6" fmla="*/ 1 w 19"/>
                  <a:gd name="T7" fmla="*/ 3 h 11"/>
                  <a:gd name="T8" fmla="*/ 3 w 19"/>
                  <a:gd name="T9" fmla="*/ 6 h 11"/>
                  <a:gd name="T10" fmla="*/ 6 w 19"/>
                  <a:gd name="T11" fmla="*/ 7 h 11"/>
                  <a:gd name="T12" fmla="*/ 9 w 19"/>
                  <a:gd name="T13" fmla="*/ 10 h 11"/>
                  <a:gd name="T14" fmla="*/ 14 w 19"/>
                  <a:gd name="T15" fmla="*/ 10 h 11"/>
                  <a:gd name="T16" fmla="*/ 18 w 19"/>
                  <a:gd name="T17" fmla="*/ 5 h 11"/>
                  <a:gd name="T18" fmla="*/ 15 w 19"/>
                  <a:gd name="T19" fmla="*/ 2 h 11"/>
                  <a:gd name="T20" fmla="*/ 10 w 19"/>
                  <a:gd name="T21" fmla="*/ 1 h 11"/>
                  <a:gd name="T22" fmla="*/ 10 w 19"/>
                  <a:gd name="T23"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11">
                    <a:moveTo>
                      <a:pt x="10" y="1"/>
                    </a:moveTo>
                    <a:cubicBezTo>
                      <a:pt x="9" y="0"/>
                      <a:pt x="5" y="2"/>
                      <a:pt x="4" y="3"/>
                    </a:cubicBezTo>
                    <a:cubicBezTo>
                      <a:pt x="3" y="3"/>
                      <a:pt x="4" y="3"/>
                      <a:pt x="3" y="4"/>
                    </a:cubicBezTo>
                    <a:cubicBezTo>
                      <a:pt x="3" y="5"/>
                      <a:pt x="2" y="3"/>
                      <a:pt x="1" y="3"/>
                    </a:cubicBezTo>
                    <a:cubicBezTo>
                      <a:pt x="0" y="3"/>
                      <a:pt x="2" y="6"/>
                      <a:pt x="3" y="6"/>
                    </a:cubicBezTo>
                    <a:cubicBezTo>
                      <a:pt x="3" y="7"/>
                      <a:pt x="5" y="7"/>
                      <a:pt x="6" y="7"/>
                    </a:cubicBezTo>
                    <a:cubicBezTo>
                      <a:pt x="8" y="7"/>
                      <a:pt x="8" y="9"/>
                      <a:pt x="9" y="10"/>
                    </a:cubicBezTo>
                    <a:cubicBezTo>
                      <a:pt x="10" y="11"/>
                      <a:pt x="13" y="10"/>
                      <a:pt x="14" y="10"/>
                    </a:cubicBezTo>
                    <a:cubicBezTo>
                      <a:pt x="18" y="10"/>
                      <a:pt x="19" y="8"/>
                      <a:pt x="18" y="5"/>
                    </a:cubicBezTo>
                    <a:cubicBezTo>
                      <a:pt x="18" y="3"/>
                      <a:pt x="17" y="2"/>
                      <a:pt x="15" y="2"/>
                    </a:cubicBezTo>
                    <a:cubicBezTo>
                      <a:pt x="14" y="2"/>
                      <a:pt x="12" y="1"/>
                      <a:pt x="10" y="1"/>
                    </a:cubicBezTo>
                    <a:cubicBezTo>
                      <a:pt x="10" y="1"/>
                      <a:pt x="11" y="1"/>
                      <a:pt x="10"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512" name="Freeform 472">
                <a:extLst>
                  <a:ext uri="{FF2B5EF4-FFF2-40B4-BE49-F238E27FC236}">
                    <a16:creationId xmlns:a16="http://schemas.microsoft.com/office/drawing/2014/main" xmlns="" id="{73339DD8-9707-D849-A394-89D0B3740705}"/>
                  </a:ext>
                </a:extLst>
              </p:cNvPr>
              <p:cNvSpPr>
                <a:spLocks/>
              </p:cNvSpPr>
              <p:nvPr/>
            </p:nvSpPr>
            <p:spPr bwMode="auto">
              <a:xfrm>
                <a:off x="18521857" y="9240134"/>
                <a:ext cx="194268" cy="111494"/>
              </a:xfrm>
              <a:custGeom>
                <a:avLst/>
                <a:gdLst>
                  <a:gd name="T0" fmla="*/ 0 w 21"/>
                  <a:gd name="T1" fmla="*/ 8 h 12"/>
                  <a:gd name="T2" fmla="*/ 6 w 21"/>
                  <a:gd name="T3" fmla="*/ 8 h 12"/>
                  <a:gd name="T4" fmla="*/ 9 w 21"/>
                  <a:gd name="T5" fmla="*/ 7 h 12"/>
                  <a:gd name="T6" fmla="*/ 13 w 21"/>
                  <a:gd name="T7" fmla="*/ 7 h 12"/>
                  <a:gd name="T8" fmla="*/ 14 w 21"/>
                  <a:gd name="T9" fmla="*/ 5 h 12"/>
                  <a:gd name="T10" fmla="*/ 17 w 21"/>
                  <a:gd name="T11" fmla="*/ 3 h 12"/>
                  <a:gd name="T12" fmla="*/ 20 w 21"/>
                  <a:gd name="T13" fmla="*/ 4 h 12"/>
                  <a:gd name="T14" fmla="*/ 18 w 21"/>
                  <a:gd name="T15" fmla="*/ 7 h 12"/>
                  <a:gd name="T16" fmla="*/ 11 w 21"/>
                  <a:gd name="T17" fmla="*/ 11 h 12"/>
                  <a:gd name="T18" fmla="*/ 0 w 21"/>
                  <a:gd name="T19" fmla="*/ 8 h 12"/>
                  <a:gd name="T20" fmla="*/ 0 w 21"/>
                  <a:gd name="T21"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2">
                    <a:moveTo>
                      <a:pt x="0" y="8"/>
                    </a:moveTo>
                    <a:cubicBezTo>
                      <a:pt x="1" y="7"/>
                      <a:pt x="5" y="8"/>
                      <a:pt x="6" y="8"/>
                    </a:cubicBezTo>
                    <a:cubicBezTo>
                      <a:pt x="7" y="8"/>
                      <a:pt x="8" y="6"/>
                      <a:pt x="9" y="7"/>
                    </a:cubicBezTo>
                    <a:cubicBezTo>
                      <a:pt x="10" y="8"/>
                      <a:pt x="12" y="8"/>
                      <a:pt x="13" y="7"/>
                    </a:cubicBezTo>
                    <a:cubicBezTo>
                      <a:pt x="13" y="6"/>
                      <a:pt x="14" y="5"/>
                      <a:pt x="14" y="5"/>
                    </a:cubicBezTo>
                    <a:cubicBezTo>
                      <a:pt x="15" y="5"/>
                      <a:pt x="17" y="5"/>
                      <a:pt x="17" y="3"/>
                    </a:cubicBezTo>
                    <a:cubicBezTo>
                      <a:pt x="17" y="0"/>
                      <a:pt x="21" y="2"/>
                      <a:pt x="20" y="4"/>
                    </a:cubicBezTo>
                    <a:cubicBezTo>
                      <a:pt x="19" y="5"/>
                      <a:pt x="18" y="7"/>
                      <a:pt x="18" y="7"/>
                    </a:cubicBezTo>
                    <a:cubicBezTo>
                      <a:pt x="15" y="8"/>
                      <a:pt x="14" y="10"/>
                      <a:pt x="11" y="11"/>
                    </a:cubicBezTo>
                    <a:cubicBezTo>
                      <a:pt x="9" y="12"/>
                      <a:pt x="0" y="11"/>
                      <a:pt x="0" y="8"/>
                    </a:cubicBezTo>
                    <a:cubicBezTo>
                      <a:pt x="0" y="7"/>
                      <a:pt x="0" y="10"/>
                      <a:pt x="0" y="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513" name="Freeform 473">
                <a:extLst>
                  <a:ext uri="{FF2B5EF4-FFF2-40B4-BE49-F238E27FC236}">
                    <a16:creationId xmlns:a16="http://schemas.microsoft.com/office/drawing/2014/main" xmlns="" id="{CEE463E9-CD3C-1341-8D2B-DF76876B6249}"/>
                  </a:ext>
                </a:extLst>
              </p:cNvPr>
              <p:cNvSpPr>
                <a:spLocks/>
              </p:cNvSpPr>
              <p:nvPr/>
            </p:nvSpPr>
            <p:spPr bwMode="auto">
              <a:xfrm>
                <a:off x="18802113" y="9297472"/>
                <a:ext cx="82803" cy="101936"/>
              </a:xfrm>
              <a:custGeom>
                <a:avLst/>
                <a:gdLst>
                  <a:gd name="T0" fmla="*/ 1 w 9"/>
                  <a:gd name="T1" fmla="*/ 0 h 11"/>
                  <a:gd name="T2" fmla="*/ 8 w 9"/>
                  <a:gd name="T3" fmla="*/ 8 h 11"/>
                  <a:gd name="T4" fmla="*/ 5 w 9"/>
                  <a:gd name="T5" fmla="*/ 4 h 11"/>
                  <a:gd name="T6" fmla="*/ 1 w 9"/>
                  <a:gd name="T7" fmla="*/ 0 h 11"/>
                  <a:gd name="T8" fmla="*/ 1 w 9"/>
                  <a:gd name="T9" fmla="*/ 0 h 11"/>
                </a:gdLst>
                <a:ahLst/>
                <a:cxnLst>
                  <a:cxn ang="0">
                    <a:pos x="T0" y="T1"/>
                  </a:cxn>
                  <a:cxn ang="0">
                    <a:pos x="T2" y="T3"/>
                  </a:cxn>
                  <a:cxn ang="0">
                    <a:pos x="T4" y="T5"/>
                  </a:cxn>
                  <a:cxn ang="0">
                    <a:pos x="T6" y="T7"/>
                  </a:cxn>
                  <a:cxn ang="0">
                    <a:pos x="T8" y="T9"/>
                  </a:cxn>
                </a:cxnLst>
                <a:rect l="0" t="0" r="r" b="b"/>
                <a:pathLst>
                  <a:path w="9" h="11">
                    <a:moveTo>
                      <a:pt x="1" y="0"/>
                    </a:moveTo>
                    <a:cubicBezTo>
                      <a:pt x="0" y="1"/>
                      <a:pt x="5" y="11"/>
                      <a:pt x="8" y="8"/>
                    </a:cubicBezTo>
                    <a:cubicBezTo>
                      <a:pt x="9" y="6"/>
                      <a:pt x="6" y="4"/>
                      <a:pt x="5" y="4"/>
                    </a:cubicBezTo>
                    <a:cubicBezTo>
                      <a:pt x="4" y="3"/>
                      <a:pt x="1" y="0"/>
                      <a:pt x="1" y="0"/>
                    </a:cubicBezTo>
                    <a:cubicBezTo>
                      <a:pt x="0" y="1"/>
                      <a:pt x="2" y="0"/>
                      <a:pt x="1"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514" name="Freeform 474">
                <a:extLst>
                  <a:ext uri="{FF2B5EF4-FFF2-40B4-BE49-F238E27FC236}">
                    <a16:creationId xmlns:a16="http://schemas.microsoft.com/office/drawing/2014/main" xmlns="" id="{99BCDCE9-D3D7-904B-BD46-B3F87773689B}"/>
                  </a:ext>
                </a:extLst>
              </p:cNvPr>
              <p:cNvSpPr>
                <a:spLocks/>
              </p:cNvSpPr>
              <p:nvPr/>
            </p:nvSpPr>
            <p:spPr bwMode="auto">
              <a:xfrm>
                <a:off x="19044149" y="9485423"/>
                <a:ext cx="54139" cy="54153"/>
              </a:xfrm>
              <a:custGeom>
                <a:avLst/>
                <a:gdLst>
                  <a:gd name="T0" fmla="*/ 6 w 6"/>
                  <a:gd name="T1" fmla="*/ 4 h 6"/>
                  <a:gd name="T2" fmla="*/ 1 w 6"/>
                  <a:gd name="T3" fmla="*/ 2 h 6"/>
                  <a:gd name="T4" fmla="*/ 6 w 6"/>
                  <a:gd name="T5" fmla="*/ 4 h 6"/>
                  <a:gd name="T6" fmla="*/ 6 w 6"/>
                  <a:gd name="T7" fmla="*/ 4 h 6"/>
                </a:gdLst>
                <a:ahLst/>
                <a:cxnLst>
                  <a:cxn ang="0">
                    <a:pos x="T0" y="T1"/>
                  </a:cxn>
                  <a:cxn ang="0">
                    <a:pos x="T2" y="T3"/>
                  </a:cxn>
                  <a:cxn ang="0">
                    <a:pos x="T4" y="T5"/>
                  </a:cxn>
                  <a:cxn ang="0">
                    <a:pos x="T6" y="T7"/>
                  </a:cxn>
                </a:cxnLst>
                <a:rect l="0" t="0" r="r" b="b"/>
                <a:pathLst>
                  <a:path w="6" h="6">
                    <a:moveTo>
                      <a:pt x="6" y="4"/>
                    </a:moveTo>
                    <a:cubicBezTo>
                      <a:pt x="6" y="2"/>
                      <a:pt x="0" y="0"/>
                      <a:pt x="1" y="2"/>
                    </a:cubicBezTo>
                    <a:cubicBezTo>
                      <a:pt x="1" y="3"/>
                      <a:pt x="6" y="5"/>
                      <a:pt x="6" y="4"/>
                    </a:cubicBezTo>
                    <a:cubicBezTo>
                      <a:pt x="6" y="3"/>
                      <a:pt x="6" y="6"/>
                      <a:pt x="6"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515" name="Freeform 475">
                <a:extLst>
                  <a:ext uri="{FF2B5EF4-FFF2-40B4-BE49-F238E27FC236}">
                    <a16:creationId xmlns:a16="http://schemas.microsoft.com/office/drawing/2014/main" xmlns="" id="{81C7C1D1-B8DB-3D4C-A96A-781D371BCBEA}"/>
                  </a:ext>
                </a:extLst>
              </p:cNvPr>
              <p:cNvSpPr>
                <a:spLocks/>
              </p:cNvSpPr>
              <p:nvPr/>
            </p:nvSpPr>
            <p:spPr bwMode="auto">
              <a:xfrm>
                <a:off x="18986825" y="9399411"/>
                <a:ext cx="85988" cy="57338"/>
              </a:xfrm>
              <a:custGeom>
                <a:avLst/>
                <a:gdLst>
                  <a:gd name="T0" fmla="*/ 8 w 9"/>
                  <a:gd name="T1" fmla="*/ 6 h 6"/>
                  <a:gd name="T2" fmla="*/ 0 w 9"/>
                  <a:gd name="T3" fmla="*/ 1 h 6"/>
                  <a:gd name="T4" fmla="*/ 3 w 9"/>
                  <a:gd name="T5" fmla="*/ 4 h 6"/>
                  <a:gd name="T6" fmla="*/ 8 w 9"/>
                  <a:gd name="T7" fmla="*/ 6 h 6"/>
                  <a:gd name="T8" fmla="*/ 8 w 9"/>
                  <a:gd name="T9" fmla="*/ 6 h 6"/>
                </a:gdLst>
                <a:ahLst/>
                <a:cxnLst>
                  <a:cxn ang="0">
                    <a:pos x="T0" y="T1"/>
                  </a:cxn>
                  <a:cxn ang="0">
                    <a:pos x="T2" y="T3"/>
                  </a:cxn>
                  <a:cxn ang="0">
                    <a:pos x="T4" y="T5"/>
                  </a:cxn>
                  <a:cxn ang="0">
                    <a:pos x="T6" y="T7"/>
                  </a:cxn>
                  <a:cxn ang="0">
                    <a:pos x="T8" y="T9"/>
                  </a:cxn>
                </a:cxnLst>
                <a:rect l="0" t="0" r="r" b="b"/>
                <a:pathLst>
                  <a:path w="9" h="6">
                    <a:moveTo>
                      <a:pt x="8" y="6"/>
                    </a:moveTo>
                    <a:cubicBezTo>
                      <a:pt x="6" y="5"/>
                      <a:pt x="3" y="0"/>
                      <a:pt x="0" y="1"/>
                    </a:cubicBezTo>
                    <a:cubicBezTo>
                      <a:pt x="0" y="2"/>
                      <a:pt x="3" y="3"/>
                      <a:pt x="3" y="4"/>
                    </a:cubicBezTo>
                    <a:cubicBezTo>
                      <a:pt x="5" y="4"/>
                      <a:pt x="6" y="5"/>
                      <a:pt x="8" y="6"/>
                    </a:cubicBezTo>
                    <a:cubicBezTo>
                      <a:pt x="9" y="6"/>
                      <a:pt x="6" y="5"/>
                      <a:pt x="8"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516" name="Freeform 476">
                <a:extLst>
                  <a:ext uri="{FF2B5EF4-FFF2-40B4-BE49-F238E27FC236}">
                    <a16:creationId xmlns:a16="http://schemas.microsoft.com/office/drawing/2014/main" xmlns="" id="{671FAAB7-DCA3-8740-BBA0-8E2D922AE5EE}"/>
                  </a:ext>
                </a:extLst>
              </p:cNvPr>
              <p:cNvSpPr>
                <a:spLocks/>
              </p:cNvSpPr>
              <p:nvPr/>
            </p:nvSpPr>
            <p:spPr bwMode="auto">
              <a:xfrm>
                <a:off x="18904022" y="9361183"/>
                <a:ext cx="38217" cy="47785"/>
              </a:xfrm>
              <a:custGeom>
                <a:avLst/>
                <a:gdLst>
                  <a:gd name="T0" fmla="*/ 4 w 4"/>
                  <a:gd name="T1" fmla="*/ 4 h 5"/>
                  <a:gd name="T2" fmla="*/ 0 w 4"/>
                  <a:gd name="T3" fmla="*/ 0 h 5"/>
                  <a:gd name="T4" fmla="*/ 4 w 4"/>
                  <a:gd name="T5" fmla="*/ 4 h 5"/>
                </a:gdLst>
                <a:ahLst/>
                <a:cxnLst>
                  <a:cxn ang="0">
                    <a:pos x="T0" y="T1"/>
                  </a:cxn>
                  <a:cxn ang="0">
                    <a:pos x="T2" y="T3"/>
                  </a:cxn>
                  <a:cxn ang="0">
                    <a:pos x="T4" y="T5"/>
                  </a:cxn>
                </a:cxnLst>
                <a:rect l="0" t="0" r="r" b="b"/>
                <a:pathLst>
                  <a:path w="4" h="5">
                    <a:moveTo>
                      <a:pt x="4" y="4"/>
                    </a:moveTo>
                    <a:cubicBezTo>
                      <a:pt x="4" y="2"/>
                      <a:pt x="0" y="0"/>
                      <a:pt x="0" y="0"/>
                    </a:cubicBezTo>
                    <a:cubicBezTo>
                      <a:pt x="0" y="1"/>
                      <a:pt x="4" y="5"/>
                      <a:pt x="4"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517" name="Freeform 477">
                <a:extLst>
                  <a:ext uri="{FF2B5EF4-FFF2-40B4-BE49-F238E27FC236}">
                    <a16:creationId xmlns:a16="http://schemas.microsoft.com/office/drawing/2014/main" xmlns="" id="{82BD0482-037E-374F-BE63-6E1BFA96D5D6}"/>
                  </a:ext>
                </a:extLst>
              </p:cNvPr>
              <p:cNvSpPr>
                <a:spLocks/>
              </p:cNvSpPr>
              <p:nvPr/>
            </p:nvSpPr>
            <p:spPr bwMode="auto">
              <a:xfrm>
                <a:off x="19247970" y="10017406"/>
                <a:ext cx="149680" cy="111494"/>
              </a:xfrm>
              <a:custGeom>
                <a:avLst/>
                <a:gdLst>
                  <a:gd name="T0" fmla="*/ 15 w 16"/>
                  <a:gd name="T1" fmla="*/ 11 h 12"/>
                  <a:gd name="T2" fmla="*/ 2 w 16"/>
                  <a:gd name="T3" fmla="*/ 0 h 12"/>
                  <a:gd name="T4" fmla="*/ 15 w 16"/>
                  <a:gd name="T5" fmla="*/ 11 h 12"/>
                </a:gdLst>
                <a:ahLst/>
                <a:cxnLst>
                  <a:cxn ang="0">
                    <a:pos x="T0" y="T1"/>
                  </a:cxn>
                  <a:cxn ang="0">
                    <a:pos x="T2" y="T3"/>
                  </a:cxn>
                  <a:cxn ang="0">
                    <a:pos x="T4" y="T5"/>
                  </a:cxn>
                </a:cxnLst>
                <a:rect l="0" t="0" r="r" b="b"/>
                <a:pathLst>
                  <a:path w="16" h="12">
                    <a:moveTo>
                      <a:pt x="15" y="11"/>
                    </a:moveTo>
                    <a:cubicBezTo>
                      <a:pt x="16" y="12"/>
                      <a:pt x="3" y="0"/>
                      <a:pt x="2" y="0"/>
                    </a:cubicBezTo>
                    <a:cubicBezTo>
                      <a:pt x="0" y="0"/>
                      <a:pt x="7" y="9"/>
                      <a:pt x="15" y="1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518" name="Freeform 478">
                <a:extLst>
                  <a:ext uri="{FF2B5EF4-FFF2-40B4-BE49-F238E27FC236}">
                    <a16:creationId xmlns:a16="http://schemas.microsoft.com/office/drawing/2014/main" xmlns="" id="{2AABC2D3-2F48-9D44-ABBB-CE135F03171D}"/>
                  </a:ext>
                </a:extLst>
              </p:cNvPr>
              <p:cNvSpPr>
                <a:spLocks/>
              </p:cNvSpPr>
              <p:nvPr/>
            </p:nvSpPr>
            <p:spPr bwMode="auto">
              <a:xfrm>
                <a:off x="19649244" y="10727782"/>
                <a:ext cx="105096" cy="130608"/>
              </a:xfrm>
              <a:custGeom>
                <a:avLst/>
                <a:gdLst>
                  <a:gd name="T0" fmla="*/ 11 w 11"/>
                  <a:gd name="T1" fmla="*/ 14 h 14"/>
                  <a:gd name="T2" fmla="*/ 9 w 11"/>
                  <a:gd name="T3" fmla="*/ 10 h 14"/>
                  <a:gd name="T4" fmla="*/ 9 w 11"/>
                  <a:gd name="T5" fmla="*/ 7 h 14"/>
                  <a:gd name="T6" fmla="*/ 0 w 11"/>
                  <a:gd name="T7" fmla="*/ 0 h 14"/>
                  <a:gd name="T8" fmla="*/ 3 w 11"/>
                  <a:gd name="T9" fmla="*/ 4 h 14"/>
                  <a:gd name="T10" fmla="*/ 5 w 11"/>
                  <a:gd name="T11" fmla="*/ 8 h 14"/>
                  <a:gd name="T12" fmla="*/ 8 w 11"/>
                  <a:gd name="T13" fmla="*/ 11 h 14"/>
                  <a:gd name="T14" fmla="*/ 11 w 11"/>
                  <a:gd name="T15" fmla="*/ 14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4">
                    <a:moveTo>
                      <a:pt x="11" y="14"/>
                    </a:moveTo>
                    <a:cubicBezTo>
                      <a:pt x="10" y="12"/>
                      <a:pt x="11" y="11"/>
                      <a:pt x="9" y="10"/>
                    </a:cubicBezTo>
                    <a:cubicBezTo>
                      <a:pt x="8" y="8"/>
                      <a:pt x="9" y="8"/>
                      <a:pt x="9" y="7"/>
                    </a:cubicBezTo>
                    <a:cubicBezTo>
                      <a:pt x="8" y="5"/>
                      <a:pt x="0" y="1"/>
                      <a:pt x="0" y="0"/>
                    </a:cubicBezTo>
                    <a:cubicBezTo>
                      <a:pt x="0" y="1"/>
                      <a:pt x="3" y="3"/>
                      <a:pt x="3" y="4"/>
                    </a:cubicBezTo>
                    <a:cubicBezTo>
                      <a:pt x="4" y="6"/>
                      <a:pt x="4" y="7"/>
                      <a:pt x="5" y="8"/>
                    </a:cubicBezTo>
                    <a:cubicBezTo>
                      <a:pt x="6" y="9"/>
                      <a:pt x="9" y="10"/>
                      <a:pt x="8" y="11"/>
                    </a:cubicBezTo>
                    <a:cubicBezTo>
                      <a:pt x="8" y="13"/>
                      <a:pt x="9" y="13"/>
                      <a:pt x="11" y="1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519" name="Freeform 479">
                <a:extLst>
                  <a:ext uri="{FF2B5EF4-FFF2-40B4-BE49-F238E27FC236}">
                    <a16:creationId xmlns:a16="http://schemas.microsoft.com/office/drawing/2014/main" xmlns="" id="{DA95D0DC-DB6A-B549-92B5-1CE0EF75D77A}"/>
                  </a:ext>
                </a:extLst>
              </p:cNvPr>
              <p:cNvSpPr>
                <a:spLocks/>
              </p:cNvSpPr>
              <p:nvPr/>
            </p:nvSpPr>
            <p:spPr bwMode="auto">
              <a:xfrm>
                <a:off x="19677908" y="10848834"/>
                <a:ext cx="242036" cy="283514"/>
              </a:xfrm>
              <a:custGeom>
                <a:avLst/>
                <a:gdLst>
                  <a:gd name="T0" fmla="*/ 8 w 26"/>
                  <a:gd name="T1" fmla="*/ 2 h 30"/>
                  <a:gd name="T2" fmla="*/ 7 w 26"/>
                  <a:gd name="T3" fmla="*/ 11 h 30"/>
                  <a:gd name="T4" fmla="*/ 5 w 26"/>
                  <a:gd name="T5" fmla="*/ 18 h 30"/>
                  <a:gd name="T6" fmla="*/ 9 w 26"/>
                  <a:gd name="T7" fmla="*/ 25 h 30"/>
                  <a:gd name="T8" fmla="*/ 14 w 26"/>
                  <a:gd name="T9" fmla="*/ 26 h 30"/>
                  <a:gd name="T10" fmla="*/ 17 w 26"/>
                  <a:gd name="T11" fmla="*/ 22 h 30"/>
                  <a:gd name="T12" fmla="*/ 18 w 26"/>
                  <a:gd name="T13" fmla="*/ 16 h 30"/>
                  <a:gd name="T14" fmla="*/ 22 w 26"/>
                  <a:gd name="T15" fmla="*/ 14 h 30"/>
                  <a:gd name="T16" fmla="*/ 26 w 26"/>
                  <a:gd name="T17" fmla="*/ 10 h 30"/>
                  <a:gd name="T18" fmla="*/ 25 w 26"/>
                  <a:gd name="T19" fmla="*/ 6 h 30"/>
                  <a:gd name="T20" fmla="*/ 20 w 26"/>
                  <a:gd name="T21" fmla="*/ 8 h 30"/>
                  <a:gd name="T22" fmla="*/ 14 w 26"/>
                  <a:gd name="T23" fmla="*/ 5 h 30"/>
                  <a:gd name="T24" fmla="*/ 11 w 26"/>
                  <a:gd name="T25" fmla="*/ 0 h 30"/>
                  <a:gd name="T26" fmla="*/ 11 w 26"/>
                  <a:gd name="T27" fmla="*/ 3 h 30"/>
                  <a:gd name="T28" fmla="*/ 8 w 26"/>
                  <a:gd name="T29" fmla="*/ 2 h 30"/>
                  <a:gd name="T30" fmla="*/ 8 w 26"/>
                  <a:gd name="T31" fmla="*/ 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 h="30">
                    <a:moveTo>
                      <a:pt x="8" y="2"/>
                    </a:moveTo>
                    <a:cubicBezTo>
                      <a:pt x="7" y="2"/>
                      <a:pt x="7" y="9"/>
                      <a:pt x="7" y="11"/>
                    </a:cubicBezTo>
                    <a:cubicBezTo>
                      <a:pt x="6" y="13"/>
                      <a:pt x="0" y="16"/>
                      <a:pt x="5" y="18"/>
                    </a:cubicBezTo>
                    <a:cubicBezTo>
                      <a:pt x="8" y="19"/>
                      <a:pt x="11" y="21"/>
                      <a:pt x="9" y="25"/>
                    </a:cubicBezTo>
                    <a:cubicBezTo>
                      <a:pt x="6" y="30"/>
                      <a:pt x="11" y="29"/>
                      <a:pt x="14" y="26"/>
                    </a:cubicBezTo>
                    <a:cubicBezTo>
                      <a:pt x="15" y="25"/>
                      <a:pt x="16" y="23"/>
                      <a:pt x="17" y="22"/>
                    </a:cubicBezTo>
                    <a:cubicBezTo>
                      <a:pt x="19" y="19"/>
                      <a:pt x="18" y="19"/>
                      <a:pt x="18" y="16"/>
                    </a:cubicBezTo>
                    <a:cubicBezTo>
                      <a:pt x="19" y="14"/>
                      <a:pt x="21" y="14"/>
                      <a:pt x="22" y="14"/>
                    </a:cubicBezTo>
                    <a:cubicBezTo>
                      <a:pt x="23" y="15"/>
                      <a:pt x="25" y="11"/>
                      <a:pt x="26" y="10"/>
                    </a:cubicBezTo>
                    <a:cubicBezTo>
                      <a:pt x="26" y="9"/>
                      <a:pt x="26" y="6"/>
                      <a:pt x="25" y="6"/>
                    </a:cubicBezTo>
                    <a:cubicBezTo>
                      <a:pt x="23" y="6"/>
                      <a:pt x="21" y="8"/>
                      <a:pt x="20" y="8"/>
                    </a:cubicBezTo>
                    <a:cubicBezTo>
                      <a:pt x="18" y="8"/>
                      <a:pt x="15" y="7"/>
                      <a:pt x="14" y="5"/>
                    </a:cubicBezTo>
                    <a:cubicBezTo>
                      <a:pt x="13" y="4"/>
                      <a:pt x="13" y="0"/>
                      <a:pt x="11" y="0"/>
                    </a:cubicBezTo>
                    <a:cubicBezTo>
                      <a:pt x="11" y="0"/>
                      <a:pt x="11" y="3"/>
                      <a:pt x="11" y="3"/>
                    </a:cubicBezTo>
                    <a:cubicBezTo>
                      <a:pt x="10" y="3"/>
                      <a:pt x="9" y="1"/>
                      <a:pt x="8" y="2"/>
                    </a:cubicBezTo>
                    <a:cubicBezTo>
                      <a:pt x="7" y="2"/>
                      <a:pt x="9" y="1"/>
                      <a:pt x="8"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520" name="Freeform 480">
                <a:extLst>
                  <a:ext uri="{FF2B5EF4-FFF2-40B4-BE49-F238E27FC236}">
                    <a16:creationId xmlns:a16="http://schemas.microsoft.com/office/drawing/2014/main" xmlns="" id="{5AC62569-2B29-AC4A-A375-D8BBEFA2C333}"/>
                  </a:ext>
                </a:extLst>
              </p:cNvPr>
              <p:cNvSpPr>
                <a:spLocks/>
              </p:cNvSpPr>
              <p:nvPr/>
            </p:nvSpPr>
            <p:spPr bwMode="auto">
              <a:xfrm>
                <a:off x="19359438" y="11055894"/>
                <a:ext cx="366243" cy="356781"/>
              </a:xfrm>
              <a:custGeom>
                <a:avLst/>
                <a:gdLst>
                  <a:gd name="T0" fmla="*/ 33 w 39"/>
                  <a:gd name="T1" fmla="*/ 4 h 38"/>
                  <a:gd name="T2" fmla="*/ 30 w 39"/>
                  <a:gd name="T3" fmla="*/ 1 h 38"/>
                  <a:gd name="T4" fmla="*/ 26 w 39"/>
                  <a:gd name="T5" fmla="*/ 8 h 38"/>
                  <a:gd name="T6" fmla="*/ 22 w 39"/>
                  <a:gd name="T7" fmla="*/ 13 h 38"/>
                  <a:gd name="T8" fmla="*/ 15 w 39"/>
                  <a:gd name="T9" fmla="*/ 18 h 38"/>
                  <a:gd name="T10" fmla="*/ 9 w 39"/>
                  <a:gd name="T11" fmla="*/ 22 h 38"/>
                  <a:gd name="T12" fmla="*/ 4 w 39"/>
                  <a:gd name="T13" fmla="*/ 27 h 38"/>
                  <a:gd name="T14" fmla="*/ 2 w 39"/>
                  <a:gd name="T15" fmla="*/ 33 h 38"/>
                  <a:gd name="T16" fmla="*/ 1 w 39"/>
                  <a:gd name="T17" fmla="*/ 34 h 38"/>
                  <a:gd name="T18" fmla="*/ 3 w 39"/>
                  <a:gd name="T19" fmla="*/ 35 h 38"/>
                  <a:gd name="T20" fmla="*/ 10 w 39"/>
                  <a:gd name="T21" fmla="*/ 37 h 38"/>
                  <a:gd name="T22" fmla="*/ 19 w 39"/>
                  <a:gd name="T23" fmla="*/ 34 h 38"/>
                  <a:gd name="T24" fmla="*/ 22 w 39"/>
                  <a:gd name="T25" fmla="*/ 27 h 38"/>
                  <a:gd name="T26" fmla="*/ 27 w 39"/>
                  <a:gd name="T27" fmla="*/ 22 h 38"/>
                  <a:gd name="T28" fmla="*/ 29 w 39"/>
                  <a:gd name="T29" fmla="*/ 21 h 38"/>
                  <a:gd name="T30" fmla="*/ 33 w 39"/>
                  <a:gd name="T31" fmla="*/ 21 h 38"/>
                  <a:gd name="T32" fmla="*/ 32 w 39"/>
                  <a:gd name="T33" fmla="*/ 19 h 38"/>
                  <a:gd name="T34" fmla="*/ 32 w 39"/>
                  <a:gd name="T35" fmla="*/ 17 h 38"/>
                  <a:gd name="T36" fmla="*/ 38 w 39"/>
                  <a:gd name="T37" fmla="*/ 9 h 38"/>
                  <a:gd name="T38" fmla="*/ 38 w 39"/>
                  <a:gd name="T39" fmla="*/ 6 h 38"/>
                  <a:gd name="T40" fmla="*/ 38 w 39"/>
                  <a:gd name="T41" fmla="*/ 4 h 38"/>
                  <a:gd name="T42" fmla="*/ 37 w 39"/>
                  <a:gd name="T43" fmla="*/ 4 h 38"/>
                  <a:gd name="T44" fmla="*/ 37 w 39"/>
                  <a:gd name="T45" fmla="*/ 2 h 38"/>
                  <a:gd name="T46" fmla="*/ 33 w 39"/>
                  <a:gd name="T47" fmla="*/ 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9" h="38">
                    <a:moveTo>
                      <a:pt x="33" y="4"/>
                    </a:moveTo>
                    <a:cubicBezTo>
                      <a:pt x="33" y="4"/>
                      <a:pt x="32" y="0"/>
                      <a:pt x="30" y="1"/>
                    </a:cubicBezTo>
                    <a:cubicBezTo>
                      <a:pt x="27" y="3"/>
                      <a:pt x="28" y="5"/>
                      <a:pt x="26" y="8"/>
                    </a:cubicBezTo>
                    <a:cubicBezTo>
                      <a:pt x="25" y="9"/>
                      <a:pt x="24" y="12"/>
                      <a:pt x="22" y="13"/>
                    </a:cubicBezTo>
                    <a:cubicBezTo>
                      <a:pt x="20" y="16"/>
                      <a:pt x="18" y="17"/>
                      <a:pt x="15" y="18"/>
                    </a:cubicBezTo>
                    <a:cubicBezTo>
                      <a:pt x="13" y="19"/>
                      <a:pt x="12" y="21"/>
                      <a:pt x="9" y="22"/>
                    </a:cubicBezTo>
                    <a:cubicBezTo>
                      <a:pt x="7" y="23"/>
                      <a:pt x="7" y="27"/>
                      <a:pt x="4" y="27"/>
                    </a:cubicBezTo>
                    <a:cubicBezTo>
                      <a:pt x="0" y="28"/>
                      <a:pt x="4" y="31"/>
                      <a:pt x="2" y="33"/>
                    </a:cubicBezTo>
                    <a:cubicBezTo>
                      <a:pt x="1" y="33"/>
                      <a:pt x="0" y="33"/>
                      <a:pt x="1" y="34"/>
                    </a:cubicBezTo>
                    <a:cubicBezTo>
                      <a:pt x="1" y="35"/>
                      <a:pt x="1" y="35"/>
                      <a:pt x="3" y="35"/>
                    </a:cubicBezTo>
                    <a:cubicBezTo>
                      <a:pt x="5" y="35"/>
                      <a:pt x="8" y="37"/>
                      <a:pt x="10" y="37"/>
                    </a:cubicBezTo>
                    <a:cubicBezTo>
                      <a:pt x="14" y="38"/>
                      <a:pt x="16" y="36"/>
                      <a:pt x="19" y="34"/>
                    </a:cubicBezTo>
                    <a:cubicBezTo>
                      <a:pt x="21" y="32"/>
                      <a:pt x="22" y="30"/>
                      <a:pt x="22" y="27"/>
                    </a:cubicBezTo>
                    <a:cubicBezTo>
                      <a:pt x="23" y="24"/>
                      <a:pt x="24" y="24"/>
                      <a:pt x="27" y="22"/>
                    </a:cubicBezTo>
                    <a:cubicBezTo>
                      <a:pt x="28" y="22"/>
                      <a:pt x="28" y="21"/>
                      <a:pt x="29" y="21"/>
                    </a:cubicBezTo>
                    <a:cubicBezTo>
                      <a:pt x="30" y="21"/>
                      <a:pt x="31" y="21"/>
                      <a:pt x="33" y="21"/>
                    </a:cubicBezTo>
                    <a:cubicBezTo>
                      <a:pt x="34" y="20"/>
                      <a:pt x="33" y="19"/>
                      <a:pt x="32" y="19"/>
                    </a:cubicBezTo>
                    <a:cubicBezTo>
                      <a:pt x="31" y="18"/>
                      <a:pt x="31" y="18"/>
                      <a:pt x="32" y="17"/>
                    </a:cubicBezTo>
                    <a:cubicBezTo>
                      <a:pt x="34" y="14"/>
                      <a:pt x="36" y="12"/>
                      <a:pt x="38" y="9"/>
                    </a:cubicBezTo>
                    <a:cubicBezTo>
                      <a:pt x="38" y="8"/>
                      <a:pt x="38" y="7"/>
                      <a:pt x="38" y="6"/>
                    </a:cubicBezTo>
                    <a:cubicBezTo>
                      <a:pt x="38" y="5"/>
                      <a:pt x="38" y="5"/>
                      <a:pt x="38" y="4"/>
                    </a:cubicBezTo>
                    <a:cubicBezTo>
                      <a:pt x="39" y="3"/>
                      <a:pt x="37" y="4"/>
                      <a:pt x="37" y="4"/>
                    </a:cubicBezTo>
                    <a:cubicBezTo>
                      <a:pt x="37" y="3"/>
                      <a:pt x="37" y="3"/>
                      <a:pt x="37" y="2"/>
                    </a:cubicBezTo>
                    <a:cubicBezTo>
                      <a:pt x="36" y="3"/>
                      <a:pt x="35" y="5"/>
                      <a:pt x="33"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521" name="Freeform 481">
                <a:extLst>
                  <a:ext uri="{FF2B5EF4-FFF2-40B4-BE49-F238E27FC236}">
                    <a16:creationId xmlns:a16="http://schemas.microsoft.com/office/drawing/2014/main" xmlns="" id="{D116F826-1F9E-D243-BC8F-BC0A01CF1730}"/>
                  </a:ext>
                </a:extLst>
              </p:cNvPr>
              <p:cNvSpPr>
                <a:spLocks/>
              </p:cNvSpPr>
              <p:nvPr/>
            </p:nvSpPr>
            <p:spPr bwMode="auto">
              <a:xfrm>
                <a:off x="19416761" y="11412677"/>
                <a:ext cx="19109" cy="19114"/>
              </a:xfrm>
              <a:custGeom>
                <a:avLst/>
                <a:gdLst>
                  <a:gd name="T0" fmla="*/ 2 w 2"/>
                  <a:gd name="T1" fmla="*/ 2 h 2"/>
                  <a:gd name="T2" fmla="*/ 1 w 2"/>
                  <a:gd name="T3" fmla="*/ 0 h 2"/>
                  <a:gd name="T4" fmla="*/ 0 w 2"/>
                  <a:gd name="T5" fmla="*/ 2 h 2"/>
                  <a:gd name="T6" fmla="*/ 2 w 2"/>
                  <a:gd name="T7" fmla="*/ 2 h 2"/>
                </a:gdLst>
                <a:ahLst/>
                <a:cxnLst>
                  <a:cxn ang="0">
                    <a:pos x="T0" y="T1"/>
                  </a:cxn>
                  <a:cxn ang="0">
                    <a:pos x="T2" y="T3"/>
                  </a:cxn>
                  <a:cxn ang="0">
                    <a:pos x="T4" y="T5"/>
                  </a:cxn>
                  <a:cxn ang="0">
                    <a:pos x="T6" y="T7"/>
                  </a:cxn>
                </a:cxnLst>
                <a:rect l="0" t="0" r="r" b="b"/>
                <a:pathLst>
                  <a:path w="2" h="2">
                    <a:moveTo>
                      <a:pt x="2" y="2"/>
                    </a:moveTo>
                    <a:cubicBezTo>
                      <a:pt x="2" y="1"/>
                      <a:pt x="1" y="1"/>
                      <a:pt x="1" y="0"/>
                    </a:cubicBezTo>
                    <a:cubicBezTo>
                      <a:pt x="0" y="1"/>
                      <a:pt x="0" y="1"/>
                      <a:pt x="0" y="2"/>
                    </a:cubicBezTo>
                    <a:cubicBezTo>
                      <a:pt x="1" y="2"/>
                      <a:pt x="2" y="2"/>
                      <a:pt x="2"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522" name="Freeform 482">
                <a:extLst>
                  <a:ext uri="{FF2B5EF4-FFF2-40B4-BE49-F238E27FC236}">
                    <a16:creationId xmlns:a16="http://schemas.microsoft.com/office/drawing/2014/main" xmlns="" id="{44767625-1EBF-B249-9244-92C711237E0B}"/>
                  </a:ext>
                </a:extLst>
              </p:cNvPr>
              <p:cNvSpPr>
                <a:spLocks/>
              </p:cNvSpPr>
              <p:nvPr/>
            </p:nvSpPr>
            <p:spPr bwMode="auto">
              <a:xfrm>
                <a:off x="18343513" y="11065452"/>
                <a:ext cx="178346" cy="168835"/>
              </a:xfrm>
              <a:custGeom>
                <a:avLst/>
                <a:gdLst>
                  <a:gd name="T0" fmla="*/ 0 w 19"/>
                  <a:gd name="T1" fmla="*/ 2 h 18"/>
                  <a:gd name="T2" fmla="*/ 2 w 19"/>
                  <a:gd name="T3" fmla="*/ 7 h 18"/>
                  <a:gd name="T4" fmla="*/ 4 w 19"/>
                  <a:gd name="T5" fmla="*/ 10 h 18"/>
                  <a:gd name="T6" fmla="*/ 3 w 19"/>
                  <a:gd name="T7" fmla="*/ 12 h 18"/>
                  <a:gd name="T8" fmla="*/ 9 w 19"/>
                  <a:gd name="T9" fmla="*/ 18 h 18"/>
                  <a:gd name="T10" fmla="*/ 12 w 19"/>
                  <a:gd name="T11" fmla="*/ 15 h 18"/>
                  <a:gd name="T12" fmla="*/ 13 w 19"/>
                  <a:gd name="T13" fmla="*/ 17 h 18"/>
                  <a:gd name="T14" fmla="*/ 14 w 19"/>
                  <a:gd name="T15" fmla="*/ 14 h 18"/>
                  <a:gd name="T16" fmla="*/ 16 w 19"/>
                  <a:gd name="T17" fmla="*/ 15 h 18"/>
                  <a:gd name="T18" fmla="*/ 18 w 19"/>
                  <a:gd name="T19" fmla="*/ 7 h 18"/>
                  <a:gd name="T20" fmla="*/ 16 w 19"/>
                  <a:gd name="T21" fmla="*/ 1 h 18"/>
                  <a:gd name="T22" fmla="*/ 7 w 19"/>
                  <a:gd name="T23" fmla="*/ 3 h 18"/>
                  <a:gd name="T24" fmla="*/ 0 w 19"/>
                  <a:gd name="T25" fmla="*/ 2 h 18"/>
                  <a:gd name="T26" fmla="*/ 0 w 19"/>
                  <a:gd name="T27" fmla="*/ 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 h="18">
                    <a:moveTo>
                      <a:pt x="0" y="2"/>
                    </a:moveTo>
                    <a:cubicBezTo>
                      <a:pt x="0" y="3"/>
                      <a:pt x="2" y="6"/>
                      <a:pt x="2" y="7"/>
                    </a:cubicBezTo>
                    <a:cubicBezTo>
                      <a:pt x="3" y="8"/>
                      <a:pt x="4" y="9"/>
                      <a:pt x="4" y="10"/>
                    </a:cubicBezTo>
                    <a:cubicBezTo>
                      <a:pt x="4" y="11"/>
                      <a:pt x="3" y="11"/>
                      <a:pt x="3" y="12"/>
                    </a:cubicBezTo>
                    <a:cubicBezTo>
                      <a:pt x="4" y="15"/>
                      <a:pt x="7" y="17"/>
                      <a:pt x="9" y="18"/>
                    </a:cubicBezTo>
                    <a:cubicBezTo>
                      <a:pt x="11" y="18"/>
                      <a:pt x="11" y="16"/>
                      <a:pt x="12" y="15"/>
                    </a:cubicBezTo>
                    <a:cubicBezTo>
                      <a:pt x="12" y="15"/>
                      <a:pt x="13" y="17"/>
                      <a:pt x="13" y="17"/>
                    </a:cubicBezTo>
                    <a:cubicBezTo>
                      <a:pt x="13" y="16"/>
                      <a:pt x="13" y="14"/>
                      <a:pt x="14" y="14"/>
                    </a:cubicBezTo>
                    <a:cubicBezTo>
                      <a:pt x="15" y="13"/>
                      <a:pt x="15" y="15"/>
                      <a:pt x="16" y="15"/>
                    </a:cubicBezTo>
                    <a:cubicBezTo>
                      <a:pt x="15" y="15"/>
                      <a:pt x="18" y="8"/>
                      <a:pt x="18" y="7"/>
                    </a:cubicBezTo>
                    <a:cubicBezTo>
                      <a:pt x="18" y="6"/>
                      <a:pt x="19" y="0"/>
                      <a:pt x="16" y="1"/>
                    </a:cubicBezTo>
                    <a:cubicBezTo>
                      <a:pt x="13" y="2"/>
                      <a:pt x="10" y="4"/>
                      <a:pt x="7" y="3"/>
                    </a:cubicBezTo>
                    <a:cubicBezTo>
                      <a:pt x="6" y="3"/>
                      <a:pt x="1" y="0"/>
                      <a:pt x="0" y="2"/>
                    </a:cubicBezTo>
                    <a:cubicBezTo>
                      <a:pt x="0" y="3"/>
                      <a:pt x="1" y="0"/>
                      <a:pt x="0"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523" name="Freeform 483">
                <a:extLst>
                  <a:ext uri="{FF2B5EF4-FFF2-40B4-BE49-F238E27FC236}">
                    <a16:creationId xmlns:a16="http://schemas.microsoft.com/office/drawing/2014/main" xmlns="" id="{68DE500D-21BE-E949-940E-7C878A7B2131}"/>
                  </a:ext>
                </a:extLst>
              </p:cNvPr>
              <p:cNvSpPr>
                <a:spLocks/>
              </p:cNvSpPr>
              <p:nvPr/>
            </p:nvSpPr>
            <p:spPr bwMode="auto">
              <a:xfrm>
                <a:off x="18483640" y="11017669"/>
                <a:ext cx="28662" cy="47785"/>
              </a:xfrm>
              <a:custGeom>
                <a:avLst/>
                <a:gdLst>
                  <a:gd name="T0" fmla="*/ 3 w 3"/>
                  <a:gd name="T1" fmla="*/ 4 h 5"/>
                  <a:gd name="T2" fmla="*/ 1 w 3"/>
                  <a:gd name="T3" fmla="*/ 0 h 5"/>
                  <a:gd name="T4" fmla="*/ 3 w 3"/>
                  <a:gd name="T5" fmla="*/ 4 h 5"/>
                </a:gdLst>
                <a:ahLst/>
                <a:cxnLst>
                  <a:cxn ang="0">
                    <a:pos x="T0" y="T1"/>
                  </a:cxn>
                  <a:cxn ang="0">
                    <a:pos x="T2" y="T3"/>
                  </a:cxn>
                  <a:cxn ang="0">
                    <a:pos x="T4" y="T5"/>
                  </a:cxn>
                </a:cxnLst>
                <a:rect l="0" t="0" r="r" b="b"/>
                <a:pathLst>
                  <a:path w="3" h="5">
                    <a:moveTo>
                      <a:pt x="3" y="4"/>
                    </a:moveTo>
                    <a:cubicBezTo>
                      <a:pt x="3" y="5"/>
                      <a:pt x="0" y="1"/>
                      <a:pt x="1" y="0"/>
                    </a:cubicBezTo>
                    <a:cubicBezTo>
                      <a:pt x="2" y="0"/>
                      <a:pt x="3" y="1"/>
                      <a:pt x="3"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524" name="Freeform 484">
                <a:extLst>
                  <a:ext uri="{FF2B5EF4-FFF2-40B4-BE49-F238E27FC236}">
                    <a16:creationId xmlns:a16="http://schemas.microsoft.com/office/drawing/2014/main" xmlns="" id="{02621073-114D-7D43-AFC9-86C0A958DD28}"/>
                  </a:ext>
                </a:extLst>
              </p:cNvPr>
              <p:cNvSpPr>
                <a:spLocks/>
              </p:cNvSpPr>
              <p:nvPr/>
            </p:nvSpPr>
            <p:spPr bwMode="auto">
              <a:xfrm>
                <a:off x="18295742" y="11017669"/>
                <a:ext cx="19109" cy="19114"/>
              </a:xfrm>
              <a:custGeom>
                <a:avLst/>
                <a:gdLst>
                  <a:gd name="T0" fmla="*/ 1 w 2"/>
                  <a:gd name="T1" fmla="*/ 2 h 2"/>
                  <a:gd name="T2" fmla="*/ 1 w 2"/>
                  <a:gd name="T3" fmla="*/ 0 h 2"/>
                  <a:gd name="T4" fmla="*/ 1 w 2"/>
                  <a:gd name="T5" fmla="*/ 2 h 2"/>
                </a:gdLst>
                <a:ahLst/>
                <a:cxnLst>
                  <a:cxn ang="0">
                    <a:pos x="T0" y="T1"/>
                  </a:cxn>
                  <a:cxn ang="0">
                    <a:pos x="T2" y="T3"/>
                  </a:cxn>
                  <a:cxn ang="0">
                    <a:pos x="T4" y="T5"/>
                  </a:cxn>
                </a:cxnLst>
                <a:rect l="0" t="0" r="r" b="b"/>
                <a:pathLst>
                  <a:path w="2" h="2">
                    <a:moveTo>
                      <a:pt x="1" y="2"/>
                    </a:moveTo>
                    <a:cubicBezTo>
                      <a:pt x="0" y="2"/>
                      <a:pt x="0" y="0"/>
                      <a:pt x="1" y="0"/>
                    </a:cubicBezTo>
                    <a:cubicBezTo>
                      <a:pt x="2" y="0"/>
                      <a:pt x="2" y="2"/>
                      <a:pt x="1"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525" name="Freeform 485">
                <a:extLst>
                  <a:ext uri="{FF2B5EF4-FFF2-40B4-BE49-F238E27FC236}">
                    <a16:creationId xmlns:a16="http://schemas.microsoft.com/office/drawing/2014/main" xmlns="" id="{2AE57880-6955-C94E-8893-1EEE1E8B0316}"/>
                  </a:ext>
                </a:extLst>
              </p:cNvPr>
              <p:cNvSpPr>
                <a:spLocks/>
              </p:cNvSpPr>
              <p:nvPr/>
            </p:nvSpPr>
            <p:spPr bwMode="auto">
              <a:xfrm>
                <a:off x="15384910" y="8593469"/>
                <a:ext cx="101909" cy="168835"/>
              </a:xfrm>
              <a:custGeom>
                <a:avLst/>
                <a:gdLst>
                  <a:gd name="T0" fmla="*/ 2 w 11"/>
                  <a:gd name="T1" fmla="*/ 0 h 18"/>
                  <a:gd name="T2" fmla="*/ 1 w 11"/>
                  <a:gd name="T3" fmla="*/ 0 h 18"/>
                  <a:gd name="T4" fmla="*/ 1 w 11"/>
                  <a:gd name="T5" fmla="*/ 3 h 18"/>
                  <a:gd name="T6" fmla="*/ 0 w 11"/>
                  <a:gd name="T7" fmla="*/ 8 h 18"/>
                  <a:gd name="T8" fmla="*/ 4 w 11"/>
                  <a:gd name="T9" fmla="*/ 18 h 18"/>
                  <a:gd name="T10" fmla="*/ 9 w 11"/>
                  <a:gd name="T11" fmla="*/ 15 h 18"/>
                  <a:gd name="T12" fmla="*/ 9 w 11"/>
                  <a:gd name="T13" fmla="*/ 8 h 18"/>
                  <a:gd name="T14" fmla="*/ 2 w 11"/>
                  <a:gd name="T15" fmla="*/ 0 h 18"/>
                  <a:gd name="T16" fmla="*/ 2 w 11"/>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8">
                    <a:moveTo>
                      <a:pt x="2" y="0"/>
                    </a:moveTo>
                    <a:cubicBezTo>
                      <a:pt x="2" y="0"/>
                      <a:pt x="2" y="0"/>
                      <a:pt x="1" y="0"/>
                    </a:cubicBezTo>
                    <a:cubicBezTo>
                      <a:pt x="1" y="0"/>
                      <a:pt x="1" y="3"/>
                      <a:pt x="1" y="3"/>
                    </a:cubicBezTo>
                    <a:cubicBezTo>
                      <a:pt x="1" y="5"/>
                      <a:pt x="0" y="6"/>
                      <a:pt x="0" y="8"/>
                    </a:cubicBezTo>
                    <a:cubicBezTo>
                      <a:pt x="0" y="11"/>
                      <a:pt x="0" y="18"/>
                      <a:pt x="4" y="18"/>
                    </a:cubicBezTo>
                    <a:cubicBezTo>
                      <a:pt x="6" y="18"/>
                      <a:pt x="9" y="17"/>
                      <a:pt x="9" y="15"/>
                    </a:cubicBezTo>
                    <a:cubicBezTo>
                      <a:pt x="11" y="13"/>
                      <a:pt x="9" y="10"/>
                      <a:pt x="9" y="8"/>
                    </a:cubicBezTo>
                    <a:cubicBezTo>
                      <a:pt x="7" y="6"/>
                      <a:pt x="5" y="0"/>
                      <a:pt x="2" y="0"/>
                    </a:cubicBezTo>
                    <a:cubicBezTo>
                      <a:pt x="1" y="0"/>
                      <a:pt x="3" y="0"/>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526" name="Freeform 486">
                <a:extLst>
                  <a:ext uri="{FF2B5EF4-FFF2-40B4-BE49-F238E27FC236}">
                    <a16:creationId xmlns:a16="http://schemas.microsoft.com/office/drawing/2014/main" xmlns="" id="{A4378789-B0AF-8B49-B187-2D093D38F08F}"/>
                  </a:ext>
                </a:extLst>
              </p:cNvPr>
              <p:cNvSpPr>
                <a:spLocks/>
              </p:cNvSpPr>
              <p:nvPr/>
            </p:nvSpPr>
            <p:spPr bwMode="auto">
              <a:xfrm>
                <a:off x="13665165" y="9606473"/>
                <a:ext cx="337579" cy="653035"/>
              </a:xfrm>
              <a:custGeom>
                <a:avLst/>
                <a:gdLst>
                  <a:gd name="T0" fmla="*/ 31 w 36"/>
                  <a:gd name="T1" fmla="*/ 2 h 70"/>
                  <a:gd name="T2" fmla="*/ 29 w 36"/>
                  <a:gd name="T3" fmla="*/ 0 h 70"/>
                  <a:gd name="T4" fmla="*/ 28 w 36"/>
                  <a:gd name="T5" fmla="*/ 3 h 70"/>
                  <a:gd name="T6" fmla="*/ 26 w 36"/>
                  <a:gd name="T7" fmla="*/ 8 h 70"/>
                  <a:gd name="T8" fmla="*/ 23 w 36"/>
                  <a:gd name="T9" fmla="*/ 8 h 70"/>
                  <a:gd name="T10" fmla="*/ 23 w 36"/>
                  <a:gd name="T11" fmla="*/ 10 h 70"/>
                  <a:gd name="T12" fmla="*/ 22 w 36"/>
                  <a:gd name="T13" fmla="*/ 12 h 70"/>
                  <a:gd name="T14" fmla="*/ 23 w 36"/>
                  <a:gd name="T15" fmla="*/ 13 h 70"/>
                  <a:gd name="T16" fmla="*/ 21 w 36"/>
                  <a:gd name="T17" fmla="*/ 14 h 70"/>
                  <a:gd name="T18" fmla="*/ 19 w 36"/>
                  <a:gd name="T19" fmla="*/ 16 h 70"/>
                  <a:gd name="T20" fmla="*/ 15 w 36"/>
                  <a:gd name="T21" fmla="*/ 18 h 70"/>
                  <a:gd name="T22" fmla="*/ 15 w 36"/>
                  <a:gd name="T23" fmla="*/ 19 h 70"/>
                  <a:gd name="T24" fmla="*/ 13 w 36"/>
                  <a:gd name="T25" fmla="*/ 19 h 70"/>
                  <a:gd name="T26" fmla="*/ 8 w 36"/>
                  <a:gd name="T27" fmla="*/ 21 h 70"/>
                  <a:gd name="T28" fmla="*/ 6 w 36"/>
                  <a:gd name="T29" fmla="*/ 21 h 70"/>
                  <a:gd name="T30" fmla="*/ 4 w 36"/>
                  <a:gd name="T31" fmla="*/ 27 h 70"/>
                  <a:gd name="T32" fmla="*/ 4 w 36"/>
                  <a:gd name="T33" fmla="*/ 44 h 70"/>
                  <a:gd name="T34" fmla="*/ 0 w 36"/>
                  <a:gd name="T35" fmla="*/ 51 h 70"/>
                  <a:gd name="T36" fmla="*/ 0 w 36"/>
                  <a:gd name="T37" fmla="*/ 55 h 70"/>
                  <a:gd name="T38" fmla="*/ 2 w 36"/>
                  <a:gd name="T39" fmla="*/ 59 h 70"/>
                  <a:gd name="T40" fmla="*/ 5 w 36"/>
                  <a:gd name="T41" fmla="*/ 68 h 70"/>
                  <a:gd name="T42" fmla="*/ 16 w 36"/>
                  <a:gd name="T43" fmla="*/ 68 h 70"/>
                  <a:gd name="T44" fmla="*/ 24 w 36"/>
                  <a:gd name="T45" fmla="*/ 50 h 70"/>
                  <a:gd name="T46" fmla="*/ 31 w 36"/>
                  <a:gd name="T47" fmla="*/ 30 h 70"/>
                  <a:gd name="T48" fmla="*/ 32 w 36"/>
                  <a:gd name="T49" fmla="*/ 23 h 70"/>
                  <a:gd name="T50" fmla="*/ 34 w 36"/>
                  <a:gd name="T51" fmla="*/ 19 h 70"/>
                  <a:gd name="T52" fmla="*/ 36 w 36"/>
                  <a:gd name="T53" fmla="*/ 17 h 70"/>
                  <a:gd name="T54" fmla="*/ 35 w 36"/>
                  <a:gd name="T55" fmla="*/ 11 h 70"/>
                  <a:gd name="T56" fmla="*/ 31 w 36"/>
                  <a:gd name="T57" fmla="*/ 2 h 70"/>
                  <a:gd name="T58" fmla="*/ 31 w 36"/>
                  <a:gd name="T59" fmla="*/ 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70">
                    <a:moveTo>
                      <a:pt x="31" y="2"/>
                    </a:moveTo>
                    <a:cubicBezTo>
                      <a:pt x="31" y="2"/>
                      <a:pt x="30" y="0"/>
                      <a:pt x="29" y="0"/>
                    </a:cubicBezTo>
                    <a:cubicBezTo>
                      <a:pt x="29" y="1"/>
                      <a:pt x="28" y="2"/>
                      <a:pt x="28" y="3"/>
                    </a:cubicBezTo>
                    <a:cubicBezTo>
                      <a:pt x="27" y="5"/>
                      <a:pt x="27" y="6"/>
                      <a:pt x="26" y="8"/>
                    </a:cubicBezTo>
                    <a:cubicBezTo>
                      <a:pt x="25" y="9"/>
                      <a:pt x="24" y="8"/>
                      <a:pt x="23" y="8"/>
                    </a:cubicBezTo>
                    <a:cubicBezTo>
                      <a:pt x="23" y="8"/>
                      <a:pt x="24" y="9"/>
                      <a:pt x="23" y="10"/>
                    </a:cubicBezTo>
                    <a:cubicBezTo>
                      <a:pt x="23" y="11"/>
                      <a:pt x="22" y="11"/>
                      <a:pt x="22" y="12"/>
                    </a:cubicBezTo>
                    <a:cubicBezTo>
                      <a:pt x="22" y="12"/>
                      <a:pt x="23" y="13"/>
                      <a:pt x="23" y="13"/>
                    </a:cubicBezTo>
                    <a:cubicBezTo>
                      <a:pt x="23" y="14"/>
                      <a:pt x="22" y="13"/>
                      <a:pt x="21" y="14"/>
                    </a:cubicBezTo>
                    <a:cubicBezTo>
                      <a:pt x="20" y="14"/>
                      <a:pt x="20" y="15"/>
                      <a:pt x="19" y="16"/>
                    </a:cubicBezTo>
                    <a:cubicBezTo>
                      <a:pt x="18" y="17"/>
                      <a:pt x="17" y="17"/>
                      <a:pt x="15" y="18"/>
                    </a:cubicBezTo>
                    <a:cubicBezTo>
                      <a:pt x="14" y="18"/>
                      <a:pt x="16" y="19"/>
                      <a:pt x="15" y="19"/>
                    </a:cubicBezTo>
                    <a:cubicBezTo>
                      <a:pt x="15" y="20"/>
                      <a:pt x="13" y="18"/>
                      <a:pt x="13" y="19"/>
                    </a:cubicBezTo>
                    <a:cubicBezTo>
                      <a:pt x="11" y="20"/>
                      <a:pt x="10" y="20"/>
                      <a:pt x="8" y="21"/>
                    </a:cubicBezTo>
                    <a:cubicBezTo>
                      <a:pt x="7" y="21"/>
                      <a:pt x="6" y="20"/>
                      <a:pt x="6" y="21"/>
                    </a:cubicBezTo>
                    <a:cubicBezTo>
                      <a:pt x="5" y="23"/>
                      <a:pt x="5" y="25"/>
                      <a:pt x="4" y="27"/>
                    </a:cubicBezTo>
                    <a:cubicBezTo>
                      <a:pt x="3" y="32"/>
                      <a:pt x="8" y="39"/>
                      <a:pt x="4" y="44"/>
                    </a:cubicBezTo>
                    <a:cubicBezTo>
                      <a:pt x="3" y="46"/>
                      <a:pt x="1" y="48"/>
                      <a:pt x="0" y="51"/>
                    </a:cubicBezTo>
                    <a:cubicBezTo>
                      <a:pt x="0" y="52"/>
                      <a:pt x="0" y="54"/>
                      <a:pt x="0" y="55"/>
                    </a:cubicBezTo>
                    <a:cubicBezTo>
                      <a:pt x="1" y="56"/>
                      <a:pt x="3" y="57"/>
                      <a:pt x="2" y="59"/>
                    </a:cubicBezTo>
                    <a:cubicBezTo>
                      <a:pt x="1" y="62"/>
                      <a:pt x="2" y="66"/>
                      <a:pt x="5" y="68"/>
                    </a:cubicBezTo>
                    <a:cubicBezTo>
                      <a:pt x="8" y="70"/>
                      <a:pt x="11" y="70"/>
                      <a:pt x="16" y="68"/>
                    </a:cubicBezTo>
                    <a:cubicBezTo>
                      <a:pt x="21" y="66"/>
                      <a:pt x="22" y="55"/>
                      <a:pt x="24" y="50"/>
                    </a:cubicBezTo>
                    <a:cubicBezTo>
                      <a:pt x="26" y="43"/>
                      <a:pt x="29" y="37"/>
                      <a:pt x="31" y="30"/>
                    </a:cubicBezTo>
                    <a:cubicBezTo>
                      <a:pt x="31" y="28"/>
                      <a:pt x="31" y="25"/>
                      <a:pt x="32" y="23"/>
                    </a:cubicBezTo>
                    <a:cubicBezTo>
                      <a:pt x="33" y="22"/>
                      <a:pt x="31" y="14"/>
                      <a:pt x="34" y="19"/>
                    </a:cubicBezTo>
                    <a:cubicBezTo>
                      <a:pt x="35" y="20"/>
                      <a:pt x="35" y="18"/>
                      <a:pt x="36" y="17"/>
                    </a:cubicBezTo>
                    <a:cubicBezTo>
                      <a:pt x="36" y="15"/>
                      <a:pt x="35" y="13"/>
                      <a:pt x="35" y="11"/>
                    </a:cubicBezTo>
                    <a:cubicBezTo>
                      <a:pt x="34" y="9"/>
                      <a:pt x="33" y="4"/>
                      <a:pt x="31" y="2"/>
                    </a:cubicBezTo>
                    <a:cubicBezTo>
                      <a:pt x="30" y="1"/>
                      <a:pt x="32" y="2"/>
                      <a:pt x="31"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527" name="Freeform 487">
                <a:extLst>
                  <a:ext uri="{FF2B5EF4-FFF2-40B4-BE49-F238E27FC236}">
                    <a16:creationId xmlns:a16="http://schemas.microsoft.com/office/drawing/2014/main" xmlns="" id="{49D5D320-1D85-E946-8D77-1AE6AE2E1CFE}"/>
                  </a:ext>
                </a:extLst>
              </p:cNvPr>
              <p:cNvSpPr>
                <a:spLocks/>
              </p:cNvSpPr>
              <p:nvPr/>
            </p:nvSpPr>
            <p:spPr bwMode="auto">
              <a:xfrm>
                <a:off x="14413572" y="5028840"/>
                <a:ext cx="101909" cy="76452"/>
              </a:xfrm>
              <a:custGeom>
                <a:avLst/>
                <a:gdLst>
                  <a:gd name="T0" fmla="*/ 9 w 11"/>
                  <a:gd name="T1" fmla="*/ 7 h 8"/>
                  <a:gd name="T2" fmla="*/ 8 w 11"/>
                  <a:gd name="T3" fmla="*/ 4 h 8"/>
                  <a:gd name="T4" fmla="*/ 3 w 11"/>
                  <a:gd name="T5" fmla="*/ 0 h 8"/>
                  <a:gd name="T6" fmla="*/ 1 w 11"/>
                  <a:gd name="T7" fmla="*/ 2 h 8"/>
                  <a:gd name="T8" fmla="*/ 3 w 11"/>
                  <a:gd name="T9" fmla="*/ 5 h 8"/>
                  <a:gd name="T10" fmla="*/ 9 w 11"/>
                  <a:gd name="T11" fmla="*/ 7 h 8"/>
                  <a:gd name="T12" fmla="*/ 9 w 11"/>
                  <a:gd name="T13" fmla="*/ 7 h 8"/>
                </a:gdLst>
                <a:ahLst/>
                <a:cxnLst>
                  <a:cxn ang="0">
                    <a:pos x="T0" y="T1"/>
                  </a:cxn>
                  <a:cxn ang="0">
                    <a:pos x="T2" y="T3"/>
                  </a:cxn>
                  <a:cxn ang="0">
                    <a:pos x="T4" y="T5"/>
                  </a:cxn>
                  <a:cxn ang="0">
                    <a:pos x="T6" y="T7"/>
                  </a:cxn>
                  <a:cxn ang="0">
                    <a:pos x="T8" y="T9"/>
                  </a:cxn>
                  <a:cxn ang="0">
                    <a:pos x="T10" y="T11"/>
                  </a:cxn>
                  <a:cxn ang="0">
                    <a:pos x="T12" y="T13"/>
                  </a:cxn>
                </a:cxnLst>
                <a:rect l="0" t="0" r="r" b="b"/>
                <a:pathLst>
                  <a:path w="11" h="8">
                    <a:moveTo>
                      <a:pt x="9" y="7"/>
                    </a:moveTo>
                    <a:cubicBezTo>
                      <a:pt x="11" y="8"/>
                      <a:pt x="9" y="5"/>
                      <a:pt x="8" y="4"/>
                    </a:cubicBezTo>
                    <a:cubicBezTo>
                      <a:pt x="7" y="3"/>
                      <a:pt x="4" y="1"/>
                      <a:pt x="3" y="0"/>
                    </a:cubicBezTo>
                    <a:cubicBezTo>
                      <a:pt x="2" y="0"/>
                      <a:pt x="1" y="1"/>
                      <a:pt x="1" y="2"/>
                    </a:cubicBezTo>
                    <a:cubicBezTo>
                      <a:pt x="0" y="3"/>
                      <a:pt x="2" y="4"/>
                      <a:pt x="3" y="5"/>
                    </a:cubicBezTo>
                    <a:cubicBezTo>
                      <a:pt x="5" y="6"/>
                      <a:pt x="7" y="7"/>
                      <a:pt x="9" y="7"/>
                    </a:cubicBezTo>
                    <a:cubicBezTo>
                      <a:pt x="10" y="7"/>
                      <a:pt x="7" y="7"/>
                      <a:pt x="9" y="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528" name="Freeform 488">
                <a:extLst>
                  <a:ext uri="{FF2B5EF4-FFF2-40B4-BE49-F238E27FC236}">
                    <a16:creationId xmlns:a16="http://schemas.microsoft.com/office/drawing/2014/main" xmlns="" id="{048D6728-4321-7749-9BB7-78075BAAB59C}"/>
                  </a:ext>
                </a:extLst>
              </p:cNvPr>
              <p:cNvSpPr>
                <a:spLocks/>
              </p:cNvSpPr>
              <p:nvPr/>
            </p:nvSpPr>
            <p:spPr bwMode="auto">
              <a:xfrm>
                <a:off x="13926310" y="5086181"/>
                <a:ext cx="101909" cy="92380"/>
              </a:xfrm>
              <a:custGeom>
                <a:avLst/>
                <a:gdLst>
                  <a:gd name="T0" fmla="*/ 10 w 11"/>
                  <a:gd name="T1" fmla="*/ 6 h 10"/>
                  <a:gd name="T2" fmla="*/ 6 w 11"/>
                  <a:gd name="T3" fmla="*/ 10 h 10"/>
                  <a:gd name="T4" fmla="*/ 0 w 11"/>
                  <a:gd name="T5" fmla="*/ 6 h 10"/>
                  <a:gd name="T6" fmla="*/ 10 w 11"/>
                  <a:gd name="T7" fmla="*/ 6 h 10"/>
                  <a:gd name="T8" fmla="*/ 10 w 11"/>
                  <a:gd name="T9" fmla="*/ 6 h 10"/>
                </a:gdLst>
                <a:ahLst/>
                <a:cxnLst>
                  <a:cxn ang="0">
                    <a:pos x="T0" y="T1"/>
                  </a:cxn>
                  <a:cxn ang="0">
                    <a:pos x="T2" y="T3"/>
                  </a:cxn>
                  <a:cxn ang="0">
                    <a:pos x="T4" y="T5"/>
                  </a:cxn>
                  <a:cxn ang="0">
                    <a:pos x="T6" y="T7"/>
                  </a:cxn>
                  <a:cxn ang="0">
                    <a:pos x="T8" y="T9"/>
                  </a:cxn>
                </a:cxnLst>
                <a:rect l="0" t="0" r="r" b="b"/>
                <a:pathLst>
                  <a:path w="11" h="10">
                    <a:moveTo>
                      <a:pt x="10" y="6"/>
                    </a:moveTo>
                    <a:cubicBezTo>
                      <a:pt x="10" y="8"/>
                      <a:pt x="7" y="9"/>
                      <a:pt x="6" y="10"/>
                    </a:cubicBezTo>
                    <a:cubicBezTo>
                      <a:pt x="4" y="10"/>
                      <a:pt x="0" y="9"/>
                      <a:pt x="0" y="6"/>
                    </a:cubicBezTo>
                    <a:cubicBezTo>
                      <a:pt x="1" y="0"/>
                      <a:pt x="11" y="6"/>
                      <a:pt x="10" y="6"/>
                    </a:cubicBezTo>
                    <a:cubicBezTo>
                      <a:pt x="10" y="7"/>
                      <a:pt x="11" y="5"/>
                      <a:pt x="10"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529" name="Freeform 489">
                <a:extLst>
                  <a:ext uri="{FF2B5EF4-FFF2-40B4-BE49-F238E27FC236}">
                    <a16:creationId xmlns:a16="http://schemas.microsoft.com/office/drawing/2014/main" xmlns="" id="{FCD6B2A7-BCE5-F04D-8567-E91D6D3CF1A8}"/>
                  </a:ext>
                </a:extLst>
              </p:cNvPr>
              <p:cNvSpPr>
                <a:spLocks/>
              </p:cNvSpPr>
              <p:nvPr/>
            </p:nvSpPr>
            <p:spPr bwMode="auto">
              <a:xfrm>
                <a:off x="14945419" y="4767625"/>
                <a:ext cx="82803" cy="47785"/>
              </a:xfrm>
              <a:custGeom>
                <a:avLst/>
                <a:gdLst>
                  <a:gd name="T0" fmla="*/ 9 w 9"/>
                  <a:gd name="T1" fmla="*/ 3 h 5"/>
                  <a:gd name="T2" fmla="*/ 4 w 9"/>
                  <a:gd name="T3" fmla="*/ 5 h 5"/>
                  <a:gd name="T4" fmla="*/ 1 w 9"/>
                  <a:gd name="T5" fmla="*/ 1 h 5"/>
                  <a:gd name="T6" fmla="*/ 6 w 9"/>
                  <a:gd name="T7" fmla="*/ 1 h 5"/>
                  <a:gd name="T8" fmla="*/ 9 w 9"/>
                  <a:gd name="T9" fmla="*/ 3 h 5"/>
                </a:gdLst>
                <a:ahLst/>
                <a:cxnLst>
                  <a:cxn ang="0">
                    <a:pos x="T0" y="T1"/>
                  </a:cxn>
                  <a:cxn ang="0">
                    <a:pos x="T2" y="T3"/>
                  </a:cxn>
                  <a:cxn ang="0">
                    <a:pos x="T4" y="T5"/>
                  </a:cxn>
                  <a:cxn ang="0">
                    <a:pos x="T6" y="T7"/>
                  </a:cxn>
                  <a:cxn ang="0">
                    <a:pos x="T8" y="T9"/>
                  </a:cxn>
                </a:cxnLst>
                <a:rect l="0" t="0" r="r" b="b"/>
                <a:pathLst>
                  <a:path w="9" h="5">
                    <a:moveTo>
                      <a:pt x="9" y="3"/>
                    </a:moveTo>
                    <a:cubicBezTo>
                      <a:pt x="7" y="4"/>
                      <a:pt x="6" y="4"/>
                      <a:pt x="4" y="5"/>
                    </a:cubicBezTo>
                    <a:cubicBezTo>
                      <a:pt x="2" y="5"/>
                      <a:pt x="0" y="3"/>
                      <a:pt x="1" y="1"/>
                    </a:cubicBezTo>
                    <a:cubicBezTo>
                      <a:pt x="1" y="0"/>
                      <a:pt x="5" y="0"/>
                      <a:pt x="6" y="1"/>
                    </a:cubicBezTo>
                    <a:cubicBezTo>
                      <a:pt x="7" y="1"/>
                      <a:pt x="8" y="3"/>
                      <a:pt x="9"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530" name="Freeform 490">
                <a:extLst>
                  <a:ext uri="{FF2B5EF4-FFF2-40B4-BE49-F238E27FC236}">
                    <a16:creationId xmlns:a16="http://schemas.microsoft.com/office/drawing/2014/main" xmlns="" id="{A2CFE8A8-385C-5345-983B-D038101933D2}"/>
                  </a:ext>
                </a:extLst>
              </p:cNvPr>
              <p:cNvSpPr>
                <a:spLocks/>
              </p:cNvSpPr>
              <p:nvPr/>
            </p:nvSpPr>
            <p:spPr bwMode="auto">
              <a:xfrm>
                <a:off x="16811662" y="4675245"/>
                <a:ext cx="92356" cy="44598"/>
              </a:xfrm>
              <a:custGeom>
                <a:avLst/>
                <a:gdLst>
                  <a:gd name="T0" fmla="*/ 6 w 10"/>
                  <a:gd name="T1" fmla="*/ 5 h 5"/>
                  <a:gd name="T2" fmla="*/ 1 w 10"/>
                  <a:gd name="T3" fmla="*/ 4 h 5"/>
                  <a:gd name="T4" fmla="*/ 4 w 10"/>
                  <a:gd name="T5" fmla="*/ 1 h 5"/>
                  <a:gd name="T6" fmla="*/ 9 w 10"/>
                  <a:gd name="T7" fmla="*/ 1 h 5"/>
                  <a:gd name="T8" fmla="*/ 6 w 10"/>
                  <a:gd name="T9" fmla="*/ 5 h 5"/>
                  <a:gd name="T10" fmla="*/ 6 w 10"/>
                  <a:gd name="T11" fmla="*/ 5 h 5"/>
                </a:gdLst>
                <a:ahLst/>
                <a:cxnLst>
                  <a:cxn ang="0">
                    <a:pos x="T0" y="T1"/>
                  </a:cxn>
                  <a:cxn ang="0">
                    <a:pos x="T2" y="T3"/>
                  </a:cxn>
                  <a:cxn ang="0">
                    <a:pos x="T4" y="T5"/>
                  </a:cxn>
                  <a:cxn ang="0">
                    <a:pos x="T6" y="T7"/>
                  </a:cxn>
                  <a:cxn ang="0">
                    <a:pos x="T8" y="T9"/>
                  </a:cxn>
                  <a:cxn ang="0">
                    <a:pos x="T10" y="T11"/>
                  </a:cxn>
                </a:cxnLst>
                <a:rect l="0" t="0" r="r" b="b"/>
                <a:pathLst>
                  <a:path w="10" h="5">
                    <a:moveTo>
                      <a:pt x="6" y="5"/>
                    </a:moveTo>
                    <a:cubicBezTo>
                      <a:pt x="4" y="5"/>
                      <a:pt x="2" y="4"/>
                      <a:pt x="1" y="4"/>
                    </a:cubicBezTo>
                    <a:cubicBezTo>
                      <a:pt x="0" y="3"/>
                      <a:pt x="3" y="1"/>
                      <a:pt x="4" y="1"/>
                    </a:cubicBezTo>
                    <a:cubicBezTo>
                      <a:pt x="5" y="0"/>
                      <a:pt x="8" y="0"/>
                      <a:pt x="9" y="1"/>
                    </a:cubicBezTo>
                    <a:cubicBezTo>
                      <a:pt x="10" y="2"/>
                      <a:pt x="7" y="5"/>
                      <a:pt x="6" y="5"/>
                    </a:cubicBezTo>
                    <a:cubicBezTo>
                      <a:pt x="4" y="5"/>
                      <a:pt x="6" y="5"/>
                      <a:pt x="6"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531" name="Freeform 491">
                <a:extLst>
                  <a:ext uri="{FF2B5EF4-FFF2-40B4-BE49-F238E27FC236}">
                    <a16:creationId xmlns:a16="http://schemas.microsoft.com/office/drawing/2014/main" xmlns="" id="{7A005977-F236-5345-8FE1-A47F0DD37BAA}"/>
                  </a:ext>
                </a:extLst>
              </p:cNvPr>
              <p:cNvSpPr>
                <a:spLocks/>
              </p:cNvSpPr>
              <p:nvPr/>
            </p:nvSpPr>
            <p:spPr bwMode="auto">
              <a:xfrm>
                <a:off x="15868988" y="3999911"/>
                <a:ext cx="57323" cy="19114"/>
              </a:xfrm>
              <a:custGeom>
                <a:avLst/>
                <a:gdLst>
                  <a:gd name="T0" fmla="*/ 6 w 6"/>
                  <a:gd name="T1" fmla="*/ 1 h 2"/>
                  <a:gd name="T2" fmla="*/ 0 w 6"/>
                  <a:gd name="T3" fmla="*/ 1 h 2"/>
                  <a:gd name="T4" fmla="*/ 6 w 6"/>
                  <a:gd name="T5" fmla="*/ 1 h 2"/>
                </a:gdLst>
                <a:ahLst/>
                <a:cxnLst>
                  <a:cxn ang="0">
                    <a:pos x="T0" y="T1"/>
                  </a:cxn>
                  <a:cxn ang="0">
                    <a:pos x="T2" y="T3"/>
                  </a:cxn>
                  <a:cxn ang="0">
                    <a:pos x="T4" y="T5"/>
                  </a:cxn>
                </a:cxnLst>
                <a:rect l="0" t="0" r="r" b="b"/>
                <a:pathLst>
                  <a:path w="6" h="2">
                    <a:moveTo>
                      <a:pt x="6" y="1"/>
                    </a:moveTo>
                    <a:cubicBezTo>
                      <a:pt x="6" y="2"/>
                      <a:pt x="0" y="2"/>
                      <a:pt x="0" y="1"/>
                    </a:cubicBezTo>
                    <a:cubicBezTo>
                      <a:pt x="0" y="0"/>
                      <a:pt x="6" y="0"/>
                      <a:pt x="6"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532" name="Freeform 492">
                <a:extLst>
                  <a:ext uri="{FF2B5EF4-FFF2-40B4-BE49-F238E27FC236}">
                    <a16:creationId xmlns:a16="http://schemas.microsoft.com/office/drawing/2014/main" xmlns="" id="{71E04A62-B03A-7142-A076-D701DFAF4AB2}"/>
                  </a:ext>
                </a:extLst>
              </p:cNvPr>
              <p:cNvSpPr>
                <a:spLocks/>
              </p:cNvSpPr>
              <p:nvPr/>
            </p:nvSpPr>
            <p:spPr bwMode="auto">
              <a:xfrm>
                <a:off x="15346696" y="4805855"/>
                <a:ext cx="54139" cy="38227"/>
              </a:xfrm>
              <a:custGeom>
                <a:avLst/>
                <a:gdLst>
                  <a:gd name="T0" fmla="*/ 5 w 6"/>
                  <a:gd name="T1" fmla="*/ 4 h 4"/>
                  <a:gd name="T2" fmla="*/ 2 w 6"/>
                  <a:gd name="T3" fmla="*/ 1 h 4"/>
                  <a:gd name="T4" fmla="*/ 5 w 6"/>
                  <a:gd name="T5" fmla="*/ 4 h 4"/>
                </a:gdLst>
                <a:ahLst/>
                <a:cxnLst>
                  <a:cxn ang="0">
                    <a:pos x="T0" y="T1"/>
                  </a:cxn>
                  <a:cxn ang="0">
                    <a:pos x="T2" y="T3"/>
                  </a:cxn>
                  <a:cxn ang="0">
                    <a:pos x="T4" y="T5"/>
                  </a:cxn>
                </a:cxnLst>
                <a:rect l="0" t="0" r="r" b="b"/>
                <a:pathLst>
                  <a:path w="6" h="4">
                    <a:moveTo>
                      <a:pt x="5" y="4"/>
                    </a:moveTo>
                    <a:cubicBezTo>
                      <a:pt x="4" y="4"/>
                      <a:pt x="0" y="3"/>
                      <a:pt x="2" y="1"/>
                    </a:cubicBezTo>
                    <a:cubicBezTo>
                      <a:pt x="5" y="0"/>
                      <a:pt x="6" y="4"/>
                      <a:pt x="5"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533" name="Freeform 493">
                <a:extLst>
                  <a:ext uri="{FF2B5EF4-FFF2-40B4-BE49-F238E27FC236}">
                    <a16:creationId xmlns:a16="http://schemas.microsoft.com/office/drawing/2014/main" xmlns="" id="{EFA848FA-3C2A-134E-A63A-5457FDDE1BD2}"/>
                  </a:ext>
                </a:extLst>
              </p:cNvPr>
              <p:cNvSpPr>
                <a:spLocks/>
              </p:cNvSpPr>
              <p:nvPr/>
            </p:nvSpPr>
            <p:spPr bwMode="auto">
              <a:xfrm>
                <a:off x="12098282" y="6892386"/>
                <a:ext cx="54139" cy="101936"/>
              </a:xfrm>
              <a:custGeom>
                <a:avLst/>
                <a:gdLst>
                  <a:gd name="T0" fmla="*/ 5 w 6"/>
                  <a:gd name="T1" fmla="*/ 1 h 11"/>
                  <a:gd name="T2" fmla="*/ 5 w 6"/>
                  <a:gd name="T3" fmla="*/ 7 h 11"/>
                  <a:gd name="T4" fmla="*/ 3 w 6"/>
                  <a:gd name="T5" fmla="*/ 10 h 11"/>
                  <a:gd name="T6" fmla="*/ 1 w 6"/>
                  <a:gd name="T7" fmla="*/ 4 h 11"/>
                  <a:gd name="T8" fmla="*/ 5 w 6"/>
                  <a:gd name="T9" fmla="*/ 1 h 11"/>
                  <a:gd name="T10" fmla="*/ 5 w 6"/>
                  <a:gd name="T11" fmla="*/ 1 h 11"/>
                </a:gdLst>
                <a:ahLst/>
                <a:cxnLst>
                  <a:cxn ang="0">
                    <a:pos x="T0" y="T1"/>
                  </a:cxn>
                  <a:cxn ang="0">
                    <a:pos x="T2" y="T3"/>
                  </a:cxn>
                  <a:cxn ang="0">
                    <a:pos x="T4" y="T5"/>
                  </a:cxn>
                  <a:cxn ang="0">
                    <a:pos x="T6" y="T7"/>
                  </a:cxn>
                  <a:cxn ang="0">
                    <a:pos x="T8" y="T9"/>
                  </a:cxn>
                  <a:cxn ang="0">
                    <a:pos x="T10" y="T11"/>
                  </a:cxn>
                </a:cxnLst>
                <a:rect l="0" t="0" r="r" b="b"/>
                <a:pathLst>
                  <a:path w="6" h="11">
                    <a:moveTo>
                      <a:pt x="5" y="1"/>
                    </a:moveTo>
                    <a:cubicBezTo>
                      <a:pt x="5" y="3"/>
                      <a:pt x="6" y="5"/>
                      <a:pt x="5" y="7"/>
                    </a:cubicBezTo>
                    <a:cubicBezTo>
                      <a:pt x="4" y="8"/>
                      <a:pt x="5" y="11"/>
                      <a:pt x="3" y="10"/>
                    </a:cubicBezTo>
                    <a:cubicBezTo>
                      <a:pt x="1" y="8"/>
                      <a:pt x="0" y="6"/>
                      <a:pt x="1" y="4"/>
                    </a:cubicBezTo>
                    <a:cubicBezTo>
                      <a:pt x="1" y="3"/>
                      <a:pt x="5" y="0"/>
                      <a:pt x="5" y="1"/>
                    </a:cubicBezTo>
                    <a:cubicBezTo>
                      <a:pt x="5" y="2"/>
                      <a:pt x="5" y="0"/>
                      <a:pt x="5"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534" name="Freeform 494">
                <a:extLst>
                  <a:ext uri="{FF2B5EF4-FFF2-40B4-BE49-F238E27FC236}">
                    <a16:creationId xmlns:a16="http://schemas.microsoft.com/office/drawing/2014/main" xmlns="" id="{7D4D08E7-DD0E-B243-B798-65F48F1AA923}"/>
                  </a:ext>
                </a:extLst>
              </p:cNvPr>
              <p:cNvSpPr>
                <a:spLocks/>
              </p:cNvSpPr>
              <p:nvPr/>
            </p:nvSpPr>
            <p:spPr bwMode="auto">
              <a:xfrm>
                <a:off x="12079173" y="6984768"/>
                <a:ext cx="82803" cy="140163"/>
              </a:xfrm>
              <a:custGeom>
                <a:avLst/>
                <a:gdLst>
                  <a:gd name="T0" fmla="*/ 7 w 9"/>
                  <a:gd name="T1" fmla="*/ 3 h 15"/>
                  <a:gd name="T2" fmla="*/ 5 w 9"/>
                  <a:gd name="T3" fmla="*/ 2 h 15"/>
                  <a:gd name="T4" fmla="*/ 0 w 9"/>
                  <a:gd name="T5" fmla="*/ 2 h 15"/>
                  <a:gd name="T6" fmla="*/ 1 w 9"/>
                  <a:gd name="T7" fmla="*/ 8 h 15"/>
                  <a:gd name="T8" fmla="*/ 2 w 9"/>
                  <a:gd name="T9" fmla="*/ 13 h 15"/>
                  <a:gd name="T10" fmla="*/ 4 w 9"/>
                  <a:gd name="T11" fmla="*/ 14 h 15"/>
                  <a:gd name="T12" fmla="*/ 8 w 9"/>
                  <a:gd name="T13" fmla="*/ 10 h 15"/>
                  <a:gd name="T14" fmla="*/ 7 w 9"/>
                  <a:gd name="T15" fmla="*/ 3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5">
                    <a:moveTo>
                      <a:pt x="7" y="3"/>
                    </a:moveTo>
                    <a:cubicBezTo>
                      <a:pt x="6" y="3"/>
                      <a:pt x="7" y="0"/>
                      <a:pt x="5" y="2"/>
                    </a:cubicBezTo>
                    <a:cubicBezTo>
                      <a:pt x="2" y="4"/>
                      <a:pt x="3" y="4"/>
                      <a:pt x="0" y="2"/>
                    </a:cubicBezTo>
                    <a:cubicBezTo>
                      <a:pt x="0" y="2"/>
                      <a:pt x="1" y="8"/>
                      <a:pt x="1" y="8"/>
                    </a:cubicBezTo>
                    <a:cubicBezTo>
                      <a:pt x="2" y="10"/>
                      <a:pt x="2" y="11"/>
                      <a:pt x="2" y="13"/>
                    </a:cubicBezTo>
                    <a:cubicBezTo>
                      <a:pt x="2" y="14"/>
                      <a:pt x="2" y="15"/>
                      <a:pt x="4" y="14"/>
                    </a:cubicBezTo>
                    <a:cubicBezTo>
                      <a:pt x="6" y="13"/>
                      <a:pt x="8" y="13"/>
                      <a:pt x="8" y="10"/>
                    </a:cubicBezTo>
                    <a:cubicBezTo>
                      <a:pt x="8" y="9"/>
                      <a:pt x="9" y="3"/>
                      <a:pt x="7"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535" name="Freeform 495">
                <a:extLst>
                  <a:ext uri="{FF2B5EF4-FFF2-40B4-BE49-F238E27FC236}">
                    <a16:creationId xmlns:a16="http://schemas.microsoft.com/office/drawing/2014/main" xmlns="" id="{E10803E5-4C7A-2143-86B3-3C21B1C3B37A}"/>
                  </a:ext>
                </a:extLst>
              </p:cNvPr>
              <p:cNvSpPr>
                <a:spLocks/>
              </p:cNvSpPr>
              <p:nvPr/>
            </p:nvSpPr>
            <p:spPr bwMode="auto">
              <a:xfrm>
                <a:off x="12273444" y="7153601"/>
                <a:ext cx="149680" cy="92380"/>
              </a:xfrm>
              <a:custGeom>
                <a:avLst/>
                <a:gdLst>
                  <a:gd name="T0" fmla="*/ 5 w 16"/>
                  <a:gd name="T1" fmla="*/ 1 h 10"/>
                  <a:gd name="T2" fmla="*/ 0 w 16"/>
                  <a:gd name="T3" fmla="*/ 2 h 10"/>
                  <a:gd name="T4" fmla="*/ 3 w 16"/>
                  <a:gd name="T5" fmla="*/ 5 h 10"/>
                  <a:gd name="T6" fmla="*/ 8 w 16"/>
                  <a:gd name="T7" fmla="*/ 7 h 10"/>
                  <a:gd name="T8" fmla="*/ 14 w 16"/>
                  <a:gd name="T9" fmla="*/ 8 h 10"/>
                  <a:gd name="T10" fmla="*/ 13 w 16"/>
                  <a:gd name="T11" fmla="*/ 4 h 10"/>
                  <a:gd name="T12" fmla="*/ 15 w 16"/>
                  <a:gd name="T13" fmla="*/ 1 h 10"/>
                  <a:gd name="T14" fmla="*/ 11 w 16"/>
                  <a:gd name="T15" fmla="*/ 1 h 10"/>
                  <a:gd name="T16" fmla="*/ 5 w 16"/>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0">
                    <a:moveTo>
                      <a:pt x="5" y="1"/>
                    </a:moveTo>
                    <a:cubicBezTo>
                      <a:pt x="4" y="1"/>
                      <a:pt x="1" y="1"/>
                      <a:pt x="0" y="2"/>
                    </a:cubicBezTo>
                    <a:cubicBezTo>
                      <a:pt x="0" y="3"/>
                      <a:pt x="2" y="4"/>
                      <a:pt x="3" y="5"/>
                    </a:cubicBezTo>
                    <a:cubicBezTo>
                      <a:pt x="5" y="5"/>
                      <a:pt x="7" y="6"/>
                      <a:pt x="8" y="7"/>
                    </a:cubicBezTo>
                    <a:cubicBezTo>
                      <a:pt x="10" y="8"/>
                      <a:pt x="12" y="10"/>
                      <a:pt x="14" y="8"/>
                    </a:cubicBezTo>
                    <a:cubicBezTo>
                      <a:pt x="16" y="7"/>
                      <a:pt x="12" y="6"/>
                      <a:pt x="13" y="4"/>
                    </a:cubicBezTo>
                    <a:cubicBezTo>
                      <a:pt x="13" y="4"/>
                      <a:pt x="16" y="2"/>
                      <a:pt x="15" y="1"/>
                    </a:cubicBezTo>
                    <a:cubicBezTo>
                      <a:pt x="15" y="0"/>
                      <a:pt x="11" y="1"/>
                      <a:pt x="11" y="1"/>
                    </a:cubicBezTo>
                    <a:cubicBezTo>
                      <a:pt x="9" y="2"/>
                      <a:pt x="7" y="1"/>
                      <a:pt x="5"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536" name="Freeform 496">
                <a:extLst>
                  <a:ext uri="{FF2B5EF4-FFF2-40B4-BE49-F238E27FC236}">
                    <a16:creationId xmlns:a16="http://schemas.microsoft.com/office/drawing/2014/main" xmlns="" id="{8A64BFD3-B18A-4944-ACB6-8B7EDD68C098}"/>
                  </a:ext>
                </a:extLst>
              </p:cNvPr>
              <p:cNvSpPr>
                <a:spLocks/>
              </p:cNvSpPr>
              <p:nvPr/>
            </p:nvSpPr>
            <p:spPr bwMode="auto">
              <a:xfrm>
                <a:off x="13161977" y="7284208"/>
                <a:ext cx="121018" cy="66896"/>
              </a:xfrm>
              <a:custGeom>
                <a:avLst/>
                <a:gdLst>
                  <a:gd name="T0" fmla="*/ 12 w 13"/>
                  <a:gd name="T1" fmla="*/ 1 h 7"/>
                  <a:gd name="T2" fmla="*/ 10 w 13"/>
                  <a:gd name="T3" fmla="*/ 2 h 7"/>
                  <a:gd name="T4" fmla="*/ 10 w 13"/>
                  <a:gd name="T5" fmla="*/ 5 h 7"/>
                  <a:gd name="T6" fmla="*/ 6 w 13"/>
                  <a:gd name="T7" fmla="*/ 6 h 7"/>
                  <a:gd name="T8" fmla="*/ 2 w 13"/>
                  <a:gd name="T9" fmla="*/ 6 h 7"/>
                  <a:gd name="T10" fmla="*/ 5 w 13"/>
                  <a:gd name="T11" fmla="*/ 3 h 7"/>
                  <a:gd name="T12" fmla="*/ 12 w 13"/>
                  <a:gd name="T13" fmla="*/ 1 h 7"/>
                  <a:gd name="T14" fmla="*/ 12 w 13"/>
                  <a:gd name="T15" fmla="*/ 1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7">
                    <a:moveTo>
                      <a:pt x="12" y="1"/>
                    </a:moveTo>
                    <a:cubicBezTo>
                      <a:pt x="12" y="1"/>
                      <a:pt x="10" y="2"/>
                      <a:pt x="10" y="2"/>
                    </a:cubicBezTo>
                    <a:cubicBezTo>
                      <a:pt x="9" y="3"/>
                      <a:pt x="10" y="5"/>
                      <a:pt x="10" y="5"/>
                    </a:cubicBezTo>
                    <a:cubicBezTo>
                      <a:pt x="9" y="5"/>
                      <a:pt x="7" y="5"/>
                      <a:pt x="6" y="6"/>
                    </a:cubicBezTo>
                    <a:cubicBezTo>
                      <a:pt x="4" y="7"/>
                      <a:pt x="3" y="7"/>
                      <a:pt x="2" y="6"/>
                    </a:cubicBezTo>
                    <a:cubicBezTo>
                      <a:pt x="0" y="4"/>
                      <a:pt x="4" y="3"/>
                      <a:pt x="5" y="3"/>
                    </a:cubicBezTo>
                    <a:cubicBezTo>
                      <a:pt x="7" y="3"/>
                      <a:pt x="10" y="2"/>
                      <a:pt x="12" y="1"/>
                    </a:cubicBezTo>
                    <a:cubicBezTo>
                      <a:pt x="13" y="0"/>
                      <a:pt x="11" y="2"/>
                      <a:pt x="12"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537" name="Freeform 497">
                <a:extLst>
                  <a:ext uri="{FF2B5EF4-FFF2-40B4-BE49-F238E27FC236}">
                    <a16:creationId xmlns:a16="http://schemas.microsoft.com/office/drawing/2014/main" xmlns="" id="{603F642C-3AEB-2F4E-96CF-F1A1A7F50D12}"/>
                  </a:ext>
                </a:extLst>
              </p:cNvPr>
              <p:cNvSpPr>
                <a:spLocks/>
              </p:cNvSpPr>
              <p:nvPr/>
            </p:nvSpPr>
            <p:spPr bwMode="auto">
              <a:xfrm>
                <a:off x="12760705" y="7293764"/>
                <a:ext cx="140127" cy="38227"/>
              </a:xfrm>
              <a:custGeom>
                <a:avLst/>
                <a:gdLst>
                  <a:gd name="T0" fmla="*/ 8 w 15"/>
                  <a:gd name="T1" fmla="*/ 4 h 4"/>
                  <a:gd name="T2" fmla="*/ 1 w 15"/>
                  <a:gd name="T3" fmla="*/ 1 h 4"/>
                  <a:gd name="T4" fmla="*/ 7 w 15"/>
                  <a:gd name="T5" fmla="*/ 1 h 4"/>
                  <a:gd name="T6" fmla="*/ 15 w 15"/>
                  <a:gd name="T7" fmla="*/ 2 h 4"/>
                  <a:gd name="T8" fmla="*/ 13 w 15"/>
                  <a:gd name="T9" fmla="*/ 3 h 4"/>
                  <a:gd name="T10" fmla="*/ 8 w 15"/>
                  <a:gd name="T11" fmla="*/ 4 h 4"/>
                  <a:gd name="T12" fmla="*/ 8 w 15"/>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5" h="4">
                    <a:moveTo>
                      <a:pt x="8" y="4"/>
                    </a:moveTo>
                    <a:cubicBezTo>
                      <a:pt x="7" y="4"/>
                      <a:pt x="0" y="2"/>
                      <a:pt x="1" y="1"/>
                    </a:cubicBezTo>
                    <a:cubicBezTo>
                      <a:pt x="1" y="0"/>
                      <a:pt x="7" y="1"/>
                      <a:pt x="7" y="1"/>
                    </a:cubicBezTo>
                    <a:cubicBezTo>
                      <a:pt x="10" y="2"/>
                      <a:pt x="12" y="2"/>
                      <a:pt x="15" y="2"/>
                    </a:cubicBezTo>
                    <a:cubicBezTo>
                      <a:pt x="15" y="2"/>
                      <a:pt x="13" y="3"/>
                      <a:pt x="13" y="3"/>
                    </a:cubicBezTo>
                    <a:cubicBezTo>
                      <a:pt x="12" y="4"/>
                      <a:pt x="10" y="4"/>
                      <a:pt x="8" y="4"/>
                    </a:cubicBezTo>
                    <a:cubicBezTo>
                      <a:pt x="6" y="4"/>
                      <a:pt x="9" y="4"/>
                      <a:pt x="8"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538" name="Freeform 498">
                <a:extLst>
                  <a:ext uri="{FF2B5EF4-FFF2-40B4-BE49-F238E27FC236}">
                    <a16:creationId xmlns:a16="http://schemas.microsoft.com/office/drawing/2014/main" xmlns="" id="{496457C8-07AD-A445-800F-EEC23D0A5918}"/>
                  </a:ext>
                </a:extLst>
              </p:cNvPr>
              <p:cNvSpPr>
                <a:spLocks/>
              </p:cNvSpPr>
              <p:nvPr/>
            </p:nvSpPr>
            <p:spPr bwMode="auto">
              <a:xfrm>
                <a:off x="12693826" y="5917609"/>
                <a:ext cx="66879" cy="66896"/>
              </a:xfrm>
              <a:custGeom>
                <a:avLst/>
                <a:gdLst>
                  <a:gd name="T0" fmla="*/ 1 w 7"/>
                  <a:gd name="T1" fmla="*/ 4 h 7"/>
                  <a:gd name="T2" fmla="*/ 1 w 7"/>
                  <a:gd name="T3" fmla="*/ 1 h 7"/>
                  <a:gd name="T4" fmla="*/ 7 w 7"/>
                  <a:gd name="T5" fmla="*/ 1 h 7"/>
                  <a:gd name="T6" fmla="*/ 1 w 7"/>
                  <a:gd name="T7" fmla="*/ 4 h 7"/>
                  <a:gd name="T8" fmla="*/ 1 w 7"/>
                  <a:gd name="T9" fmla="*/ 4 h 7"/>
                </a:gdLst>
                <a:ahLst/>
                <a:cxnLst>
                  <a:cxn ang="0">
                    <a:pos x="T0" y="T1"/>
                  </a:cxn>
                  <a:cxn ang="0">
                    <a:pos x="T2" y="T3"/>
                  </a:cxn>
                  <a:cxn ang="0">
                    <a:pos x="T4" y="T5"/>
                  </a:cxn>
                  <a:cxn ang="0">
                    <a:pos x="T6" y="T7"/>
                  </a:cxn>
                  <a:cxn ang="0">
                    <a:pos x="T8" y="T9"/>
                  </a:cxn>
                </a:cxnLst>
                <a:rect l="0" t="0" r="r" b="b"/>
                <a:pathLst>
                  <a:path w="7" h="7">
                    <a:moveTo>
                      <a:pt x="1" y="4"/>
                    </a:moveTo>
                    <a:cubicBezTo>
                      <a:pt x="1" y="3"/>
                      <a:pt x="0" y="1"/>
                      <a:pt x="1" y="1"/>
                    </a:cubicBezTo>
                    <a:cubicBezTo>
                      <a:pt x="2" y="1"/>
                      <a:pt x="7" y="0"/>
                      <a:pt x="7" y="1"/>
                    </a:cubicBezTo>
                    <a:cubicBezTo>
                      <a:pt x="7" y="2"/>
                      <a:pt x="2" y="6"/>
                      <a:pt x="1" y="4"/>
                    </a:cubicBezTo>
                    <a:cubicBezTo>
                      <a:pt x="1" y="1"/>
                      <a:pt x="2" y="7"/>
                      <a:pt x="1"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539" name="Freeform 499">
                <a:extLst>
                  <a:ext uri="{FF2B5EF4-FFF2-40B4-BE49-F238E27FC236}">
                    <a16:creationId xmlns:a16="http://schemas.microsoft.com/office/drawing/2014/main" xmlns="" id="{0B3C33DA-4730-974A-98F5-01E1EC6365B9}"/>
                  </a:ext>
                </a:extLst>
              </p:cNvPr>
              <p:cNvSpPr>
                <a:spLocks/>
              </p:cNvSpPr>
              <p:nvPr/>
            </p:nvSpPr>
            <p:spPr bwMode="auto">
              <a:xfrm>
                <a:off x="12703380" y="5892125"/>
                <a:ext cx="47770" cy="25484"/>
              </a:xfrm>
              <a:custGeom>
                <a:avLst/>
                <a:gdLst>
                  <a:gd name="T0" fmla="*/ 3 w 5"/>
                  <a:gd name="T1" fmla="*/ 2 h 3"/>
                  <a:gd name="T2" fmla="*/ 0 w 5"/>
                  <a:gd name="T3" fmla="*/ 1 h 3"/>
                  <a:gd name="T4" fmla="*/ 4 w 5"/>
                  <a:gd name="T5" fmla="*/ 1 h 3"/>
                  <a:gd name="T6" fmla="*/ 3 w 5"/>
                  <a:gd name="T7" fmla="*/ 2 h 3"/>
                  <a:gd name="T8" fmla="*/ 3 w 5"/>
                  <a:gd name="T9" fmla="*/ 2 h 3"/>
                </a:gdLst>
                <a:ahLst/>
                <a:cxnLst>
                  <a:cxn ang="0">
                    <a:pos x="T0" y="T1"/>
                  </a:cxn>
                  <a:cxn ang="0">
                    <a:pos x="T2" y="T3"/>
                  </a:cxn>
                  <a:cxn ang="0">
                    <a:pos x="T4" y="T5"/>
                  </a:cxn>
                  <a:cxn ang="0">
                    <a:pos x="T6" y="T7"/>
                  </a:cxn>
                  <a:cxn ang="0">
                    <a:pos x="T8" y="T9"/>
                  </a:cxn>
                </a:cxnLst>
                <a:rect l="0" t="0" r="r" b="b"/>
                <a:pathLst>
                  <a:path w="5" h="3">
                    <a:moveTo>
                      <a:pt x="3" y="2"/>
                    </a:moveTo>
                    <a:cubicBezTo>
                      <a:pt x="2" y="2"/>
                      <a:pt x="0" y="1"/>
                      <a:pt x="0" y="1"/>
                    </a:cubicBezTo>
                    <a:cubicBezTo>
                      <a:pt x="0" y="1"/>
                      <a:pt x="4" y="0"/>
                      <a:pt x="4" y="1"/>
                    </a:cubicBezTo>
                    <a:cubicBezTo>
                      <a:pt x="5" y="2"/>
                      <a:pt x="4" y="3"/>
                      <a:pt x="3" y="2"/>
                    </a:cubicBezTo>
                    <a:cubicBezTo>
                      <a:pt x="1" y="2"/>
                      <a:pt x="5" y="3"/>
                      <a:pt x="3"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540" name="Freeform 500">
                <a:extLst>
                  <a:ext uri="{FF2B5EF4-FFF2-40B4-BE49-F238E27FC236}">
                    <a16:creationId xmlns:a16="http://schemas.microsoft.com/office/drawing/2014/main" xmlns="" id="{50D067EB-A726-0044-9E30-6D2242BB33CB}"/>
                  </a:ext>
                </a:extLst>
              </p:cNvPr>
              <p:cNvSpPr>
                <a:spLocks/>
              </p:cNvSpPr>
              <p:nvPr/>
            </p:nvSpPr>
            <p:spPr bwMode="auto">
              <a:xfrm>
                <a:off x="12509111" y="5955834"/>
                <a:ext cx="54139" cy="92380"/>
              </a:xfrm>
              <a:custGeom>
                <a:avLst/>
                <a:gdLst>
                  <a:gd name="T0" fmla="*/ 6 w 6"/>
                  <a:gd name="T1" fmla="*/ 2 h 10"/>
                  <a:gd name="T2" fmla="*/ 3 w 6"/>
                  <a:gd name="T3" fmla="*/ 9 h 10"/>
                  <a:gd name="T4" fmla="*/ 6 w 6"/>
                  <a:gd name="T5" fmla="*/ 2 h 10"/>
                  <a:gd name="T6" fmla="*/ 6 w 6"/>
                  <a:gd name="T7" fmla="*/ 2 h 10"/>
                </a:gdLst>
                <a:ahLst/>
                <a:cxnLst>
                  <a:cxn ang="0">
                    <a:pos x="T0" y="T1"/>
                  </a:cxn>
                  <a:cxn ang="0">
                    <a:pos x="T2" y="T3"/>
                  </a:cxn>
                  <a:cxn ang="0">
                    <a:pos x="T4" y="T5"/>
                  </a:cxn>
                  <a:cxn ang="0">
                    <a:pos x="T6" y="T7"/>
                  </a:cxn>
                </a:cxnLst>
                <a:rect l="0" t="0" r="r" b="b"/>
                <a:pathLst>
                  <a:path w="6" h="10">
                    <a:moveTo>
                      <a:pt x="6" y="2"/>
                    </a:moveTo>
                    <a:cubicBezTo>
                      <a:pt x="6" y="0"/>
                      <a:pt x="0" y="10"/>
                      <a:pt x="3" y="9"/>
                    </a:cubicBezTo>
                    <a:cubicBezTo>
                      <a:pt x="4" y="9"/>
                      <a:pt x="6" y="3"/>
                      <a:pt x="6" y="2"/>
                    </a:cubicBezTo>
                    <a:cubicBezTo>
                      <a:pt x="6" y="1"/>
                      <a:pt x="6" y="3"/>
                      <a:pt x="6"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541" name="Freeform 501">
                <a:extLst>
                  <a:ext uri="{FF2B5EF4-FFF2-40B4-BE49-F238E27FC236}">
                    <a16:creationId xmlns:a16="http://schemas.microsoft.com/office/drawing/2014/main" xmlns="" id="{F8FD22E7-0495-834C-ACF8-AB795D7E9D2B}"/>
                  </a:ext>
                </a:extLst>
              </p:cNvPr>
              <p:cNvSpPr>
                <a:spLocks/>
              </p:cNvSpPr>
              <p:nvPr/>
            </p:nvSpPr>
            <p:spPr bwMode="auto">
              <a:xfrm>
                <a:off x="12591917" y="5796557"/>
                <a:ext cx="38217" cy="38227"/>
              </a:xfrm>
              <a:custGeom>
                <a:avLst/>
                <a:gdLst>
                  <a:gd name="T0" fmla="*/ 3 w 4"/>
                  <a:gd name="T1" fmla="*/ 3 h 4"/>
                  <a:gd name="T2" fmla="*/ 1 w 4"/>
                  <a:gd name="T3" fmla="*/ 1 h 4"/>
                  <a:gd name="T4" fmla="*/ 3 w 4"/>
                  <a:gd name="T5" fmla="*/ 0 h 4"/>
                  <a:gd name="T6" fmla="*/ 3 w 4"/>
                  <a:gd name="T7" fmla="*/ 3 h 4"/>
                  <a:gd name="T8" fmla="*/ 3 w 4"/>
                  <a:gd name="T9" fmla="*/ 3 h 4"/>
                </a:gdLst>
                <a:ahLst/>
                <a:cxnLst>
                  <a:cxn ang="0">
                    <a:pos x="T0" y="T1"/>
                  </a:cxn>
                  <a:cxn ang="0">
                    <a:pos x="T2" y="T3"/>
                  </a:cxn>
                  <a:cxn ang="0">
                    <a:pos x="T4" y="T5"/>
                  </a:cxn>
                  <a:cxn ang="0">
                    <a:pos x="T6" y="T7"/>
                  </a:cxn>
                  <a:cxn ang="0">
                    <a:pos x="T8" y="T9"/>
                  </a:cxn>
                </a:cxnLst>
                <a:rect l="0" t="0" r="r" b="b"/>
                <a:pathLst>
                  <a:path w="4" h="4">
                    <a:moveTo>
                      <a:pt x="3" y="3"/>
                    </a:moveTo>
                    <a:cubicBezTo>
                      <a:pt x="2" y="3"/>
                      <a:pt x="0" y="2"/>
                      <a:pt x="1" y="1"/>
                    </a:cubicBezTo>
                    <a:cubicBezTo>
                      <a:pt x="2" y="1"/>
                      <a:pt x="3" y="0"/>
                      <a:pt x="3" y="0"/>
                    </a:cubicBezTo>
                    <a:cubicBezTo>
                      <a:pt x="4" y="0"/>
                      <a:pt x="4" y="2"/>
                      <a:pt x="3" y="3"/>
                    </a:cubicBezTo>
                    <a:cubicBezTo>
                      <a:pt x="2" y="4"/>
                      <a:pt x="4" y="2"/>
                      <a:pt x="3"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542" name="Freeform 502">
                <a:extLst>
                  <a:ext uri="{FF2B5EF4-FFF2-40B4-BE49-F238E27FC236}">
                    <a16:creationId xmlns:a16="http://schemas.microsoft.com/office/drawing/2014/main" xmlns="" id="{B5CCEA6F-37E3-764B-A0CD-DD764E91E2E8}"/>
                  </a:ext>
                </a:extLst>
              </p:cNvPr>
              <p:cNvSpPr>
                <a:spLocks/>
              </p:cNvSpPr>
              <p:nvPr/>
            </p:nvSpPr>
            <p:spPr bwMode="auto">
              <a:xfrm>
                <a:off x="12219302" y="6086441"/>
                <a:ext cx="54139" cy="86010"/>
              </a:xfrm>
              <a:custGeom>
                <a:avLst/>
                <a:gdLst>
                  <a:gd name="T0" fmla="*/ 6 w 6"/>
                  <a:gd name="T1" fmla="*/ 2 h 9"/>
                  <a:gd name="T2" fmla="*/ 6 w 6"/>
                  <a:gd name="T3" fmla="*/ 4 h 9"/>
                  <a:gd name="T4" fmla="*/ 5 w 6"/>
                  <a:gd name="T5" fmla="*/ 9 h 9"/>
                  <a:gd name="T6" fmla="*/ 0 w 6"/>
                  <a:gd name="T7" fmla="*/ 3 h 9"/>
                  <a:gd name="T8" fmla="*/ 3 w 6"/>
                  <a:gd name="T9" fmla="*/ 3 h 9"/>
                  <a:gd name="T10" fmla="*/ 6 w 6"/>
                  <a:gd name="T11" fmla="*/ 2 h 9"/>
                  <a:gd name="T12" fmla="*/ 6 w 6"/>
                  <a:gd name="T13" fmla="*/ 2 h 9"/>
                </a:gdLst>
                <a:ahLst/>
                <a:cxnLst>
                  <a:cxn ang="0">
                    <a:pos x="T0" y="T1"/>
                  </a:cxn>
                  <a:cxn ang="0">
                    <a:pos x="T2" y="T3"/>
                  </a:cxn>
                  <a:cxn ang="0">
                    <a:pos x="T4" y="T5"/>
                  </a:cxn>
                  <a:cxn ang="0">
                    <a:pos x="T6" y="T7"/>
                  </a:cxn>
                  <a:cxn ang="0">
                    <a:pos x="T8" y="T9"/>
                  </a:cxn>
                  <a:cxn ang="0">
                    <a:pos x="T10" y="T11"/>
                  </a:cxn>
                  <a:cxn ang="0">
                    <a:pos x="T12" y="T13"/>
                  </a:cxn>
                </a:cxnLst>
                <a:rect l="0" t="0" r="r" b="b"/>
                <a:pathLst>
                  <a:path w="6" h="9">
                    <a:moveTo>
                      <a:pt x="6" y="2"/>
                    </a:moveTo>
                    <a:cubicBezTo>
                      <a:pt x="6" y="1"/>
                      <a:pt x="6" y="4"/>
                      <a:pt x="6" y="4"/>
                    </a:cubicBezTo>
                    <a:cubicBezTo>
                      <a:pt x="6" y="6"/>
                      <a:pt x="6" y="8"/>
                      <a:pt x="5" y="9"/>
                    </a:cubicBezTo>
                    <a:cubicBezTo>
                      <a:pt x="5" y="9"/>
                      <a:pt x="0" y="5"/>
                      <a:pt x="0" y="3"/>
                    </a:cubicBezTo>
                    <a:cubicBezTo>
                      <a:pt x="0" y="3"/>
                      <a:pt x="2" y="2"/>
                      <a:pt x="3" y="3"/>
                    </a:cubicBezTo>
                    <a:cubicBezTo>
                      <a:pt x="4" y="4"/>
                      <a:pt x="5" y="4"/>
                      <a:pt x="6" y="2"/>
                    </a:cubicBezTo>
                    <a:cubicBezTo>
                      <a:pt x="6" y="0"/>
                      <a:pt x="6" y="3"/>
                      <a:pt x="6"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543" name="Freeform 503">
                <a:extLst>
                  <a:ext uri="{FF2B5EF4-FFF2-40B4-BE49-F238E27FC236}">
                    <a16:creationId xmlns:a16="http://schemas.microsoft.com/office/drawing/2014/main" xmlns="" id="{9BB90353-2E3E-5249-A27C-728888EBBC39}"/>
                  </a:ext>
                </a:extLst>
              </p:cNvPr>
              <p:cNvSpPr>
                <a:spLocks/>
              </p:cNvSpPr>
              <p:nvPr/>
            </p:nvSpPr>
            <p:spPr bwMode="auto">
              <a:xfrm>
                <a:off x="12152426" y="6105555"/>
                <a:ext cx="76432" cy="76452"/>
              </a:xfrm>
              <a:custGeom>
                <a:avLst/>
                <a:gdLst>
                  <a:gd name="T0" fmla="*/ 6 w 8"/>
                  <a:gd name="T1" fmla="*/ 7 h 8"/>
                  <a:gd name="T2" fmla="*/ 1 w 8"/>
                  <a:gd name="T3" fmla="*/ 4 h 8"/>
                  <a:gd name="T4" fmla="*/ 6 w 8"/>
                  <a:gd name="T5" fmla="*/ 7 h 8"/>
                  <a:gd name="T6" fmla="*/ 6 w 8"/>
                  <a:gd name="T7" fmla="*/ 7 h 8"/>
                </a:gdLst>
                <a:ahLst/>
                <a:cxnLst>
                  <a:cxn ang="0">
                    <a:pos x="T0" y="T1"/>
                  </a:cxn>
                  <a:cxn ang="0">
                    <a:pos x="T2" y="T3"/>
                  </a:cxn>
                  <a:cxn ang="0">
                    <a:pos x="T4" y="T5"/>
                  </a:cxn>
                  <a:cxn ang="0">
                    <a:pos x="T6" y="T7"/>
                  </a:cxn>
                </a:cxnLst>
                <a:rect l="0" t="0" r="r" b="b"/>
                <a:pathLst>
                  <a:path w="8" h="8">
                    <a:moveTo>
                      <a:pt x="6" y="7"/>
                    </a:moveTo>
                    <a:cubicBezTo>
                      <a:pt x="5" y="8"/>
                      <a:pt x="0" y="5"/>
                      <a:pt x="1" y="4"/>
                    </a:cubicBezTo>
                    <a:cubicBezTo>
                      <a:pt x="3" y="0"/>
                      <a:pt x="8" y="5"/>
                      <a:pt x="6" y="7"/>
                    </a:cubicBezTo>
                    <a:cubicBezTo>
                      <a:pt x="5" y="8"/>
                      <a:pt x="7" y="6"/>
                      <a:pt x="6" y="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544" name="Freeform 504">
                <a:extLst>
                  <a:ext uri="{FF2B5EF4-FFF2-40B4-BE49-F238E27FC236}">
                    <a16:creationId xmlns:a16="http://schemas.microsoft.com/office/drawing/2014/main" xmlns="" id="{5EEA4F5F-3135-9742-A3C2-9B80F5D2A767}"/>
                  </a:ext>
                </a:extLst>
              </p:cNvPr>
              <p:cNvSpPr>
                <a:spLocks/>
              </p:cNvSpPr>
              <p:nvPr/>
            </p:nvSpPr>
            <p:spPr bwMode="auto">
              <a:xfrm>
                <a:off x="11818028" y="7070776"/>
                <a:ext cx="44586" cy="35042"/>
              </a:xfrm>
              <a:custGeom>
                <a:avLst/>
                <a:gdLst>
                  <a:gd name="T0" fmla="*/ 4 w 5"/>
                  <a:gd name="T1" fmla="*/ 2 h 4"/>
                  <a:gd name="T2" fmla="*/ 3 w 5"/>
                  <a:gd name="T3" fmla="*/ 3 h 4"/>
                  <a:gd name="T4" fmla="*/ 0 w 5"/>
                  <a:gd name="T5" fmla="*/ 2 h 4"/>
                  <a:gd name="T6" fmla="*/ 4 w 5"/>
                  <a:gd name="T7" fmla="*/ 0 h 4"/>
                  <a:gd name="T8" fmla="*/ 4 w 5"/>
                  <a:gd name="T9" fmla="*/ 2 h 4"/>
                  <a:gd name="T10" fmla="*/ 4 w 5"/>
                  <a:gd name="T11" fmla="*/ 2 h 4"/>
                </a:gdLst>
                <a:ahLst/>
                <a:cxnLst>
                  <a:cxn ang="0">
                    <a:pos x="T0" y="T1"/>
                  </a:cxn>
                  <a:cxn ang="0">
                    <a:pos x="T2" y="T3"/>
                  </a:cxn>
                  <a:cxn ang="0">
                    <a:pos x="T4" y="T5"/>
                  </a:cxn>
                  <a:cxn ang="0">
                    <a:pos x="T6" y="T7"/>
                  </a:cxn>
                  <a:cxn ang="0">
                    <a:pos x="T8" y="T9"/>
                  </a:cxn>
                  <a:cxn ang="0">
                    <a:pos x="T10" y="T11"/>
                  </a:cxn>
                </a:cxnLst>
                <a:rect l="0" t="0" r="r" b="b"/>
                <a:pathLst>
                  <a:path w="5" h="4">
                    <a:moveTo>
                      <a:pt x="4" y="2"/>
                    </a:moveTo>
                    <a:cubicBezTo>
                      <a:pt x="5" y="1"/>
                      <a:pt x="4" y="4"/>
                      <a:pt x="3" y="3"/>
                    </a:cubicBezTo>
                    <a:cubicBezTo>
                      <a:pt x="3" y="3"/>
                      <a:pt x="0" y="2"/>
                      <a:pt x="0" y="2"/>
                    </a:cubicBezTo>
                    <a:cubicBezTo>
                      <a:pt x="0" y="2"/>
                      <a:pt x="3" y="0"/>
                      <a:pt x="4" y="0"/>
                    </a:cubicBezTo>
                    <a:cubicBezTo>
                      <a:pt x="4" y="0"/>
                      <a:pt x="3" y="2"/>
                      <a:pt x="4" y="2"/>
                    </a:cubicBezTo>
                    <a:cubicBezTo>
                      <a:pt x="5" y="1"/>
                      <a:pt x="3" y="2"/>
                      <a:pt x="4"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545" name="Freeform 505">
                <a:extLst>
                  <a:ext uri="{FF2B5EF4-FFF2-40B4-BE49-F238E27FC236}">
                    <a16:creationId xmlns:a16="http://schemas.microsoft.com/office/drawing/2014/main" xmlns="" id="{88D51997-A0E8-D34D-A6F1-1FC8DC3D2D28}"/>
                  </a:ext>
                </a:extLst>
              </p:cNvPr>
              <p:cNvSpPr>
                <a:spLocks/>
              </p:cNvSpPr>
              <p:nvPr/>
            </p:nvSpPr>
            <p:spPr bwMode="auto">
              <a:xfrm>
                <a:off x="11359426" y="5927165"/>
                <a:ext cx="57323" cy="57338"/>
              </a:xfrm>
              <a:custGeom>
                <a:avLst/>
                <a:gdLst>
                  <a:gd name="T0" fmla="*/ 5 w 6"/>
                  <a:gd name="T1" fmla="*/ 1 h 6"/>
                  <a:gd name="T2" fmla="*/ 4 w 6"/>
                  <a:gd name="T3" fmla="*/ 5 h 6"/>
                  <a:gd name="T4" fmla="*/ 1 w 6"/>
                  <a:gd name="T5" fmla="*/ 5 h 6"/>
                  <a:gd name="T6" fmla="*/ 5 w 6"/>
                  <a:gd name="T7" fmla="*/ 1 h 6"/>
                  <a:gd name="T8" fmla="*/ 5 w 6"/>
                  <a:gd name="T9" fmla="*/ 1 h 6"/>
                </a:gdLst>
                <a:ahLst/>
                <a:cxnLst>
                  <a:cxn ang="0">
                    <a:pos x="T0" y="T1"/>
                  </a:cxn>
                  <a:cxn ang="0">
                    <a:pos x="T2" y="T3"/>
                  </a:cxn>
                  <a:cxn ang="0">
                    <a:pos x="T4" y="T5"/>
                  </a:cxn>
                  <a:cxn ang="0">
                    <a:pos x="T6" y="T7"/>
                  </a:cxn>
                  <a:cxn ang="0">
                    <a:pos x="T8" y="T9"/>
                  </a:cxn>
                </a:cxnLst>
                <a:rect l="0" t="0" r="r" b="b"/>
                <a:pathLst>
                  <a:path w="6" h="6">
                    <a:moveTo>
                      <a:pt x="5" y="1"/>
                    </a:moveTo>
                    <a:cubicBezTo>
                      <a:pt x="6" y="2"/>
                      <a:pt x="4" y="3"/>
                      <a:pt x="4" y="5"/>
                    </a:cubicBezTo>
                    <a:cubicBezTo>
                      <a:pt x="3" y="6"/>
                      <a:pt x="2" y="6"/>
                      <a:pt x="1" y="5"/>
                    </a:cubicBezTo>
                    <a:cubicBezTo>
                      <a:pt x="0" y="4"/>
                      <a:pt x="5" y="0"/>
                      <a:pt x="5" y="1"/>
                    </a:cubicBezTo>
                    <a:cubicBezTo>
                      <a:pt x="6" y="2"/>
                      <a:pt x="5" y="0"/>
                      <a:pt x="5"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546" name="Freeform 506">
                <a:extLst>
                  <a:ext uri="{FF2B5EF4-FFF2-40B4-BE49-F238E27FC236}">
                    <a16:creationId xmlns:a16="http://schemas.microsoft.com/office/drawing/2014/main" xmlns="" id="{F84D4E21-E1CD-D04E-B689-A85ACA040564}"/>
                  </a:ext>
                </a:extLst>
              </p:cNvPr>
              <p:cNvSpPr>
                <a:spLocks/>
              </p:cNvSpPr>
              <p:nvPr/>
            </p:nvSpPr>
            <p:spPr bwMode="auto">
              <a:xfrm>
                <a:off x="11388093" y="5994061"/>
                <a:ext cx="28662" cy="28669"/>
              </a:xfrm>
              <a:custGeom>
                <a:avLst/>
                <a:gdLst>
                  <a:gd name="T0" fmla="*/ 3 w 3"/>
                  <a:gd name="T1" fmla="*/ 1 h 3"/>
                  <a:gd name="T2" fmla="*/ 0 w 3"/>
                  <a:gd name="T3" fmla="*/ 2 h 3"/>
                  <a:gd name="T4" fmla="*/ 2 w 3"/>
                  <a:gd name="T5" fmla="*/ 3 h 3"/>
                  <a:gd name="T6" fmla="*/ 3 w 3"/>
                  <a:gd name="T7" fmla="*/ 1 h 3"/>
                  <a:gd name="T8" fmla="*/ 3 w 3"/>
                  <a:gd name="T9" fmla="*/ 1 h 3"/>
                </a:gdLst>
                <a:ahLst/>
                <a:cxnLst>
                  <a:cxn ang="0">
                    <a:pos x="T0" y="T1"/>
                  </a:cxn>
                  <a:cxn ang="0">
                    <a:pos x="T2" y="T3"/>
                  </a:cxn>
                  <a:cxn ang="0">
                    <a:pos x="T4" y="T5"/>
                  </a:cxn>
                  <a:cxn ang="0">
                    <a:pos x="T6" y="T7"/>
                  </a:cxn>
                  <a:cxn ang="0">
                    <a:pos x="T8" y="T9"/>
                  </a:cxn>
                </a:cxnLst>
                <a:rect l="0" t="0" r="r" b="b"/>
                <a:pathLst>
                  <a:path w="3" h="3">
                    <a:moveTo>
                      <a:pt x="3" y="1"/>
                    </a:moveTo>
                    <a:cubicBezTo>
                      <a:pt x="2" y="1"/>
                      <a:pt x="0" y="1"/>
                      <a:pt x="0" y="2"/>
                    </a:cubicBezTo>
                    <a:cubicBezTo>
                      <a:pt x="0" y="3"/>
                      <a:pt x="2" y="3"/>
                      <a:pt x="2" y="3"/>
                    </a:cubicBezTo>
                    <a:cubicBezTo>
                      <a:pt x="3" y="3"/>
                      <a:pt x="3" y="0"/>
                      <a:pt x="3" y="1"/>
                    </a:cubicBezTo>
                    <a:cubicBezTo>
                      <a:pt x="2" y="1"/>
                      <a:pt x="3" y="1"/>
                      <a:pt x="3"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547" name="Freeform 507">
                <a:extLst>
                  <a:ext uri="{FF2B5EF4-FFF2-40B4-BE49-F238E27FC236}">
                    <a16:creationId xmlns:a16="http://schemas.microsoft.com/office/drawing/2014/main" xmlns="" id="{342DDE8C-6DCF-884A-B06D-47F841F13F00}"/>
                  </a:ext>
                </a:extLst>
              </p:cNvPr>
              <p:cNvSpPr>
                <a:spLocks/>
              </p:cNvSpPr>
              <p:nvPr/>
            </p:nvSpPr>
            <p:spPr bwMode="auto">
              <a:xfrm>
                <a:off x="11416754" y="6022733"/>
                <a:ext cx="15924" cy="9556"/>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1" y="0"/>
                      <a:pt x="0" y="1"/>
                      <a:pt x="1" y="1"/>
                    </a:cubicBezTo>
                    <a:cubicBezTo>
                      <a:pt x="2" y="1"/>
                      <a:pt x="2" y="0"/>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548" name="Freeform 508">
                <a:extLst>
                  <a:ext uri="{FF2B5EF4-FFF2-40B4-BE49-F238E27FC236}">
                    <a16:creationId xmlns:a16="http://schemas.microsoft.com/office/drawing/2014/main" xmlns="" id="{88486ECA-1864-8F4D-803E-057040D02D70}"/>
                  </a:ext>
                </a:extLst>
              </p:cNvPr>
              <p:cNvSpPr>
                <a:spLocks/>
              </p:cNvSpPr>
              <p:nvPr/>
            </p:nvSpPr>
            <p:spPr bwMode="auto">
              <a:xfrm>
                <a:off x="11416754" y="6048217"/>
                <a:ext cx="9553" cy="19114"/>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1"/>
                      <a:pt x="0" y="2"/>
                      <a:pt x="0" y="2"/>
                    </a:cubicBezTo>
                    <a:cubicBezTo>
                      <a:pt x="1" y="2"/>
                      <a:pt x="1" y="0"/>
                      <a:pt x="1"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549" name="Freeform 509">
                <a:extLst>
                  <a:ext uri="{FF2B5EF4-FFF2-40B4-BE49-F238E27FC236}">
                    <a16:creationId xmlns:a16="http://schemas.microsoft.com/office/drawing/2014/main" xmlns="" id="{ED24202B-D5BD-D545-A49C-5A947FF24574}"/>
                  </a:ext>
                </a:extLst>
              </p:cNvPr>
              <p:cNvSpPr>
                <a:spLocks/>
              </p:cNvSpPr>
              <p:nvPr/>
            </p:nvSpPr>
            <p:spPr bwMode="auto">
              <a:xfrm>
                <a:off x="11416754" y="6067328"/>
                <a:ext cx="15924" cy="9556"/>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1" y="0"/>
                      <a:pt x="0" y="1"/>
                      <a:pt x="1" y="1"/>
                    </a:cubicBezTo>
                    <a:cubicBezTo>
                      <a:pt x="2" y="1"/>
                      <a:pt x="2" y="0"/>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550" name="Freeform 510">
                <a:extLst>
                  <a:ext uri="{FF2B5EF4-FFF2-40B4-BE49-F238E27FC236}">
                    <a16:creationId xmlns:a16="http://schemas.microsoft.com/office/drawing/2014/main" xmlns="" id="{882958A4-9F5C-8F4F-8343-580FA9CD314E}"/>
                  </a:ext>
                </a:extLst>
              </p:cNvPr>
              <p:cNvSpPr>
                <a:spLocks/>
              </p:cNvSpPr>
              <p:nvPr/>
            </p:nvSpPr>
            <p:spPr bwMode="auto">
              <a:xfrm>
                <a:off x="11490002" y="6207491"/>
                <a:ext cx="9553" cy="19114"/>
              </a:xfrm>
              <a:custGeom>
                <a:avLst/>
                <a:gdLst>
                  <a:gd name="T0" fmla="*/ 0 w 1"/>
                  <a:gd name="T1" fmla="*/ 0 h 2"/>
                  <a:gd name="T2" fmla="*/ 0 w 1"/>
                  <a:gd name="T3" fmla="*/ 2 h 2"/>
                  <a:gd name="T4" fmla="*/ 0 w 1"/>
                  <a:gd name="T5" fmla="*/ 0 h 2"/>
                </a:gdLst>
                <a:ahLst/>
                <a:cxnLst>
                  <a:cxn ang="0">
                    <a:pos x="T0" y="T1"/>
                  </a:cxn>
                  <a:cxn ang="0">
                    <a:pos x="T2" y="T3"/>
                  </a:cxn>
                  <a:cxn ang="0">
                    <a:pos x="T4" y="T5"/>
                  </a:cxn>
                </a:cxnLst>
                <a:rect l="0" t="0" r="r" b="b"/>
                <a:pathLst>
                  <a:path w="1" h="2">
                    <a:moveTo>
                      <a:pt x="0" y="0"/>
                    </a:moveTo>
                    <a:cubicBezTo>
                      <a:pt x="0" y="1"/>
                      <a:pt x="0" y="2"/>
                      <a:pt x="0" y="2"/>
                    </a:cubicBezTo>
                    <a:cubicBezTo>
                      <a:pt x="0" y="2"/>
                      <a:pt x="1" y="0"/>
                      <a:pt x="0"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551" name="Freeform 511">
                <a:extLst>
                  <a:ext uri="{FF2B5EF4-FFF2-40B4-BE49-F238E27FC236}">
                    <a16:creationId xmlns:a16="http://schemas.microsoft.com/office/drawing/2014/main" xmlns="" id="{C2B516C5-A6B0-4746-954D-48DFD4858F79}"/>
                  </a:ext>
                </a:extLst>
              </p:cNvPr>
              <p:cNvSpPr>
                <a:spLocks/>
              </p:cNvSpPr>
              <p:nvPr/>
            </p:nvSpPr>
            <p:spPr bwMode="auto">
              <a:xfrm>
                <a:off x="11630131" y="5787002"/>
                <a:ext cx="19109" cy="38227"/>
              </a:xfrm>
              <a:custGeom>
                <a:avLst/>
                <a:gdLst>
                  <a:gd name="T0" fmla="*/ 1 w 2"/>
                  <a:gd name="T1" fmla="*/ 4 h 4"/>
                  <a:gd name="T2" fmla="*/ 2 w 2"/>
                  <a:gd name="T3" fmla="*/ 1 h 4"/>
                  <a:gd name="T4" fmla="*/ 1 w 2"/>
                  <a:gd name="T5" fmla="*/ 4 h 4"/>
                  <a:gd name="T6" fmla="*/ 1 w 2"/>
                  <a:gd name="T7" fmla="*/ 4 h 4"/>
                </a:gdLst>
                <a:ahLst/>
                <a:cxnLst>
                  <a:cxn ang="0">
                    <a:pos x="T0" y="T1"/>
                  </a:cxn>
                  <a:cxn ang="0">
                    <a:pos x="T2" y="T3"/>
                  </a:cxn>
                  <a:cxn ang="0">
                    <a:pos x="T4" y="T5"/>
                  </a:cxn>
                  <a:cxn ang="0">
                    <a:pos x="T6" y="T7"/>
                  </a:cxn>
                </a:cxnLst>
                <a:rect l="0" t="0" r="r" b="b"/>
                <a:pathLst>
                  <a:path w="2" h="4">
                    <a:moveTo>
                      <a:pt x="1" y="4"/>
                    </a:moveTo>
                    <a:cubicBezTo>
                      <a:pt x="0" y="3"/>
                      <a:pt x="0" y="1"/>
                      <a:pt x="2" y="1"/>
                    </a:cubicBezTo>
                    <a:cubicBezTo>
                      <a:pt x="2" y="0"/>
                      <a:pt x="2" y="4"/>
                      <a:pt x="1" y="4"/>
                    </a:cubicBezTo>
                    <a:cubicBezTo>
                      <a:pt x="0" y="3"/>
                      <a:pt x="1" y="4"/>
                      <a:pt x="1"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552" name="Freeform 512">
                <a:extLst>
                  <a:ext uri="{FF2B5EF4-FFF2-40B4-BE49-F238E27FC236}">
                    <a16:creationId xmlns:a16="http://schemas.microsoft.com/office/drawing/2014/main" xmlns="" id="{D340441F-7D3F-0C44-A25E-6F47DFBAD12F}"/>
                  </a:ext>
                </a:extLst>
              </p:cNvPr>
              <p:cNvSpPr>
                <a:spLocks/>
              </p:cNvSpPr>
              <p:nvPr/>
            </p:nvSpPr>
            <p:spPr bwMode="auto">
              <a:xfrm>
                <a:off x="8260699" y="11747159"/>
                <a:ext cx="111465" cy="57338"/>
              </a:xfrm>
              <a:custGeom>
                <a:avLst/>
                <a:gdLst>
                  <a:gd name="T0" fmla="*/ 10 w 12"/>
                  <a:gd name="T1" fmla="*/ 3 h 6"/>
                  <a:gd name="T2" fmla="*/ 8 w 12"/>
                  <a:gd name="T3" fmla="*/ 2 h 6"/>
                  <a:gd name="T4" fmla="*/ 5 w 12"/>
                  <a:gd name="T5" fmla="*/ 2 h 6"/>
                  <a:gd name="T6" fmla="*/ 3 w 12"/>
                  <a:gd name="T7" fmla="*/ 1 h 6"/>
                  <a:gd name="T8" fmla="*/ 0 w 12"/>
                  <a:gd name="T9" fmla="*/ 3 h 6"/>
                  <a:gd name="T10" fmla="*/ 2 w 12"/>
                  <a:gd name="T11" fmla="*/ 5 h 6"/>
                  <a:gd name="T12" fmla="*/ 6 w 12"/>
                  <a:gd name="T13" fmla="*/ 5 h 6"/>
                  <a:gd name="T14" fmla="*/ 11 w 12"/>
                  <a:gd name="T15" fmla="*/ 3 h 6"/>
                  <a:gd name="T16" fmla="*/ 10 w 12"/>
                  <a:gd name="T17" fmla="*/ 3 h 6"/>
                  <a:gd name="T18" fmla="*/ 10 w 12"/>
                  <a:gd name="T19"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6">
                    <a:moveTo>
                      <a:pt x="10" y="3"/>
                    </a:moveTo>
                    <a:cubicBezTo>
                      <a:pt x="9" y="3"/>
                      <a:pt x="9" y="2"/>
                      <a:pt x="8" y="2"/>
                    </a:cubicBezTo>
                    <a:cubicBezTo>
                      <a:pt x="7" y="2"/>
                      <a:pt x="6" y="2"/>
                      <a:pt x="5" y="2"/>
                    </a:cubicBezTo>
                    <a:cubicBezTo>
                      <a:pt x="4" y="2"/>
                      <a:pt x="4" y="0"/>
                      <a:pt x="3" y="1"/>
                    </a:cubicBezTo>
                    <a:cubicBezTo>
                      <a:pt x="3" y="1"/>
                      <a:pt x="0" y="3"/>
                      <a:pt x="0" y="3"/>
                    </a:cubicBezTo>
                    <a:cubicBezTo>
                      <a:pt x="0" y="3"/>
                      <a:pt x="2" y="5"/>
                      <a:pt x="2" y="5"/>
                    </a:cubicBezTo>
                    <a:cubicBezTo>
                      <a:pt x="3" y="6"/>
                      <a:pt x="5" y="5"/>
                      <a:pt x="6" y="5"/>
                    </a:cubicBezTo>
                    <a:cubicBezTo>
                      <a:pt x="7" y="5"/>
                      <a:pt x="11" y="4"/>
                      <a:pt x="11" y="3"/>
                    </a:cubicBezTo>
                    <a:cubicBezTo>
                      <a:pt x="10" y="3"/>
                      <a:pt x="10" y="3"/>
                      <a:pt x="10" y="3"/>
                    </a:cubicBezTo>
                    <a:cubicBezTo>
                      <a:pt x="9" y="3"/>
                      <a:pt x="12" y="2"/>
                      <a:pt x="10"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553" name="Freeform 513">
                <a:extLst>
                  <a:ext uri="{FF2B5EF4-FFF2-40B4-BE49-F238E27FC236}">
                    <a16:creationId xmlns:a16="http://schemas.microsoft.com/office/drawing/2014/main" xmlns="" id="{FCF9A032-BBFA-B845-A77B-EC4A2C630279}"/>
                  </a:ext>
                </a:extLst>
              </p:cNvPr>
              <p:cNvSpPr>
                <a:spLocks/>
              </p:cNvSpPr>
              <p:nvPr/>
            </p:nvSpPr>
            <p:spPr bwMode="auto">
              <a:xfrm>
                <a:off x="8251144" y="11804497"/>
                <a:ext cx="82803" cy="57338"/>
              </a:xfrm>
              <a:custGeom>
                <a:avLst/>
                <a:gdLst>
                  <a:gd name="T0" fmla="*/ 7 w 9"/>
                  <a:gd name="T1" fmla="*/ 3 h 6"/>
                  <a:gd name="T2" fmla="*/ 0 w 9"/>
                  <a:gd name="T3" fmla="*/ 1 h 6"/>
                  <a:gd name="T4" fmla="*/ 2 w 9"/>
                  <a:gd name="T5" fmla="*/ 2 h 6"/>
                  <a:gd name="T6" fmla="*/ 1 w 9"/>
                  <a:gd name="T7" fmla="*/ 5 h 6"/>
                  <a:gd name="T8" fmla="*/ 3 w 9"/>
                  <a:gd name="T9" fmla="*/ 5 h 6"/>
                  <a:gd name="T10" fmla="*/ 4 w 9"/>
                  <a:gd name="T11" fmla="*/ 5 h 6"/>
                  <a:gd name="T12" fmla="*/ 7 w 9"/>
                  <a:gd name="T13" fmla="*/ 3 h 6"/>
                  <a:gd name="T14" fmla="*/ 7 w 9"/>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6">
                    <a:moveTo>
                      <a:pt x="7" y="3"/>
                    </a:moveTo>
                    <a:cubicBezTo>
                      <a:pt x="7" y="2"/>
                      <a:pt x="0" y="0"/>
                      <a:pt x="0" y="1"/>
                    </a:cubicBezTo>
                    <a:cubicBezTo>
                      <a:pt x="0" y="1"/>
                      <a:pt x="2" y="2"/>
                      <a:pt x="2" y="2"/>
                    </a:cubicBezTo>
                    <a:cubicBezTo>
                      <a:pt x="3" y="3"/>
                      <a:pt x="1" y="4"/>
                      <a:pt x="1" y="5"/>
                    </a:cubicBezTo>
                    <a:cubicBezTo>
                      <a:pt x="1" y="6"/>
                      <a:pt x="3" y="5"/>
                      <a:pt x="3" y="5"/>
                    </a:cubicBezTo>
                    <a:cubicBezTo>
                      <a:pt x="4" y="4"/>
                      <a:pt x="3" y="5"/>
                      <a:pt x="4" y="5"/>
                    </a:cubicBezTo>
                    <a:cubicBezTo>
                      <a:pt x="5" y="6"/>
                      <a:pt x="9" y="4"/>
                      <a:pt x="7" y="3"/>
                    </a:cubicBezTo>
                    <a:cubicBezTo>
                      <a:pt x="6" y="2"/>
                      <a:pt x="8" y="3"/>
                      <a:pt x="7"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554" name="Freeform 514">
                <a:extLst>
                  <a:ext uri="{FF2B5EF4-FFF2-40B4-BE49-F238E27FC236}">
                    <a16:creationId xmlns:a16="http://schemas.microsoft.com/office/drawing/2014/main" xmlns="" id="{91E85B21-671A-1242-8753-BBF0D54502F2}"/>
                  </a:ext>
                </a:extLst>
              </p:cNvPr>
              <p:cNvSpPr>
                <a:spLocks/>
              </p:cNvSpPr>
              <p:nvPr/>
            </p:nvSpPr>
            <p:spPr bwMode="auto">
              <a:xfrm>
                <a:off x="8241593" y="11731231"/>
                <a:ext cx="73248" cy="44598"/>
              </a:xfrm>
              <a:custGeom>
                <a:avLst/>
                <a:gdLst>
                  <a:gd name="T0" fmla="*/ 6 w 8"/>
                  <a:gd name="T1" fmla="*/ 0 h 5"/>
                  <a:gd name="T2" fmla="*/ 3 w 8"/>
                  <a:gd name="T3" fmla="*/ 1 h 5"/>
                  <a:gd name="T4" fmla="*/ 0 w 8"/>
                  <a:gd name="T5" fmla="*/ 1 h 5"/>
                  <a:gd name="T6" fmla="*/ 0 w 8"/>
                  <a:gd name="T7" fmla="*/ 3 h 5"/>
                  <a:gd name="T8" fmla="*/ 5 w 8"/>
                  <a:gd name="T9" fmla="*/ 2 h 5"/>
                  <a:gd name="T10" fmla="*/ 6 w 8"/>
                  <a:gd name="T11" fmla="*/ 0 h 5"/>
                  <a:gd name="T12" fmla="*/ 6 w 8"/>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 h="5">
                    <a:moveTo>
                      <a:pt x="6" y="0"/>
                    </a:moveTo>
                    <a:cubicBezTo>
                      <a:pt x="5" y="0"/>
                      <a:pt x="4" y="1"/>
                      <a:pt x="3" y="1"/>
                    </a:cubicBezTo>
                    <a:cubicBezTo>
                      <a:pt x="2" y="0"/>
                      <a:pt x="0" y="1"/>
                      <a:pt x="0" y="1"/>
                    </a:cubicBezTo>
                    <a:cubicBezTo>
                      <a:pt x="1" y="0"/>
                      <a:pt x="0" y="4"/>
                      <a:pt x="0" y="3"/>
                    </a:cubicBezTo>
                    <a:cubicBezTo>
                      <a:pt x="1" y="5"/>
                      <a:pt x="4" y="3"/>
                      <a:pt x="5" y="2"/>
                    </a:cubicBezTo>
                    <a:cubicBezTo>
                      <a:pt x="6" y="2"/>
                      <a:pt x="8" y="0"/>
                      <a:pt x="6" y="0"/>
                    </a:cubicBezTo>
                    <a:cubicBezTo>
                      <a:pt x="5" y="0"/>
                      <a:pt x="8" y="0"/>
                      <a:pt x="6"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555" name="Freeform 515">
                <a:extLst>
                  <a:ext uri="{FF2B5EF4-FFF2-40B4-BE49-F238E27FC236}">
                    <a16:creationId xmlns:a16="http://schemas.microsoft.com/office/drawing/2014/main" xmlns="" id="{BD2E8964-3675-4340-9C52-D5F3E40DC336}"/>
                  </a:ext>
                </a:extLst>
              </p:cNvPr>
              <p:cNvSpPr>
                <a:spLocks/>
              </p:cNvSpPr>
              <p:nvPr/>
            </p:nvSpPr>
            <p:spPr bwMode="auto">
              <a:xfrm>
                <a:off x="8203376" y="11766272"/>
                <a:ext cx="76432" cy="47785"/>
              </a:xfrm>
              <a:custGeom>
                <a:avLst/>
                <a:gdLst>
                  <a:gd name="T0" fmla="*/ 7 w 8"/>
                  <a:gd name="T1" fmla="*/ 4 h 5"/>
                  <a:gd name="T2" fmla="*/ 1 w 8"/>
                  <a:gd name="T3" fmla="*/ 1 h 5"/>
                  <a:gd name="T4" fmla="*/ 7 w 8"/>
                  <a:gd name="T5" fmla="*/ 4 h 5"/>
                </a:gdLst>
                <a:ahLst/>
                <a:cxnLst>
                  <a:cxn ang="0">
                    <a:pos x="T0" y="T1"/>
                  </a:cxn>
                  <a:cxn ang="0">
                    <a:pos x="T2" y="T3"/>
                  </a:cxn>
                  <a:cxn ang="0">
                    <a:pos x="T4" y="T5"/>
                  </a:cxn>
                </a:cxnLst>
                <a:rect l="0" t="0" r="r" b="b"/>
                <a:pathLst>
                  <a:path w="8" h="5">
                    <a:moveTo>
                      <a:pt x="7" y="4"/>
                    </a:moveTo>
                    <a:cubicBezTo>
                      <a:pt x="6" y="3"/>
                      <a:pt x="0" y="0"/>
                      <a:pt x="1" y="1"/>
                    </a:cubicBezTo>
                    <a:cubicBezTo>
                      <a:pt x="2" y="2"/>
                      <a:pt x="8" y="5"/>
                      <a:pt x="7"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556" name="Freeform 516">
                <a:extLst>
                  <a:ext uri="{FF2B5EF4-FFF2-40B4-BE49-F238E27FC236}">
                    <a16:creationId xmlns:a16="http://schemas.microsoft.com/office/drawing/2014/main" xmlns="" id="{C0D5F29D-ED12-CE48-8A41-90526A44C2B5}"/>
                  </a:ext>
                </a:extLst>
              </p:cNvPr>
              <p:cNvSpPr>
                <a:spLocks/>
              </p:cNvSpPr>
              <p:nvPr/>
            </p:nvSpPr>
            <p:spPr bwMode="auto">
              <a:xfrm>
                <a:off x="8184267" y="11702559"/>
                <a:ext cx="28662" cy="28669"/>
              </a:xfrm>
              <a:custGeom>
                <a:avLst/>
                <a:gdLst>
                  <a:gd name="T0" fmla="*/ 2 w 3"/>
                  <a:gd name="T1" fmla="*/ 2 h 3"/>
                  <a:gd name="T2" fmla="*/ 0 w 3"/>
                  <a:gd name="T3" fmla="*/ 1 h 3"/>
                  <a:gd name="T4" fmla="*/ 2 w 3"/>
                  <a:gd name="T5" fmla="*/ 2 h 3"/>
                  <a:gd name="T6" fmla="*/ 2 w 3"/>
                  <a:gd name="T7" fmla="*/ 2 h 3"/>
                </a:gdLst>
                <a:ahLst/>
                <a:cxnLst>
                  <a:cxn ang="0">
                    <a:pos x="T0" y="T1"/>
                  </a:cxn>
                  <a:cxn ang="0">
                    <a:pos x="T2" y="T3"/>
                  </a:cxn>
                  <a:cxn ang="0">
                    <a:pos x="T4" y="T5"/>
                  </a:cxn>
                  <a:cxn ang="0">
                    <a:pos x="T6" y="T7"/>
                  </a:cxn>
                </a:cxnLst>
                <a:rect l="0" t="0" r="r" b="b"/>
                <a:pathLst>
                  <a:path w="3" h="3">
                    <a:moveTo>
                      <a:pt x="2" y="2"/>
                    </a:moveTo>
                    <a:cubicBezTo>
                      <a:pt x="2" y="3"/>
                      <a:pt x="1" y="2"/>
                      <a:pt x="0" y="1"/>
                    </a:cubicBezTo>
                    <a:cubicBezTo>
                      <a:pt x="0" y="0"/>
                      <a:pt x="3" y="0"/>
                      <a:pt x="2" y="2"/>
                    </a:cubicBezTo>
                    <a:cubicBezTo>
                      <a:pt x="2" y="3"/>
                      <a:pt x="2" y="1"/>
                      <a:pt x="2"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557" name="Freeform 517">
                <a:extLst>
                  <a:ext uri="{FF2B5EF4-FFF2-40B4-BE49-F238E27FC236}">
                    <a16:creationId xmlns:a16="http://schemas.microsoft.com/office/drawing/2014/main" xmlns="" id="{BB12F52C-C898-8347-BD3B-B64F9AB809F1}"/>
                  </a:ext>
                </a:extLst>
              </p:cNvPr>
              <p:cNvSpPr>
                <a:spLocks/>
              </p:cNvSpPr>
              <p:nvPr/>
            </p:nvSpPr>
            <p:spPr bwMode="auto">
              <a:xfrm>
                <a:off x="8184267" y="11626107"/>
                <a:ext cx="66879" cy="66896"/>
              </a:xfrm>
              <a:custGeom>
                <a:avLst/>
                <a:gdLst>
                  <a:gd name="T0" fmla="*/ 5 w 7"/>
                  <a:gd name="T1" fmla="*/ 2 h 7"/>
                  <a:gd name="T2" fmla="*/ 4 w 7"/>
                  <a:gd name="T3" fmla="*/ 0 h 7"/>
                  <a:gd name="T4" fmla="*/ 2 w 7"/>
                  <a:gd name="T5" fmla="*/ 1 h 7"/>
                  <a:gd name="T6" fmla="*/ 0 w 7"/>
                  <a:gd name="T7" fmla="*/ 1 h 7"/>
                  <a:gd name="T8" fmla="*/ 2 w 7"/>
                  <a:gd name="T9" fmla="*/ 4 h 7"/>
                  <a:gd name="T10" fmla="*/ 0 w 7"/>
                  <a:gd name="T11" fmla="*/ 6 h 7"/>
                  <a:gd name="T12" fmla="*/ 3 w 7"/>
                  <a:gd name="T13" fmla="*/ 5 h 7"/>
                  <a:gd name="T14" fmla="*/ 4 w 7"/>
                  <a:gd name="T15" fmla="*/ 2 h 7"/>
                  <a:gd name="T16" fmla="*/ 4 w 7"/>
                  <a:gd name="T17" fmla="*/ 4 h 7"/>
                  <a:gd name="T18" fmla="*/ 6 w 7"/>
                  <a:gd name="T19" fmla="*/ 2 h 7"/>
                  <a:gd name="T20" fmla="*/ 5 w 7"/>
                  <a:gd name="T21" fmla="*/ 2 h 7"/>
                  <a:gd name="T22" fmla="*/ 5 w 7"/>
                  <a:gd name="T23"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7">
                    <a:moveTo>
                      <a:pt x="5" y="2"/>
                    </a:moveTo>
                    <a:cubicBezTo>
                      <a:pt x="5" y="1"/>
                      <a:pt x="4" y="1"/>
                      <a:pt x="4" y="0"/>
                    </a:cubicBezTo>
                    <a:cubicBezTo>
                      <a:pt x="3" y="0"/>
                      <a:pt x="1" y="0"/>
                      <a:pt x="2" y="1"/>
                    </a:cubicBezTo>
                    <a:cubicBezTo>
                      <a:pt x="4" y="3"/>
                      <a:pt x="1" y="2"/>
                      <a:pt x="0" y="1"/>
                    </a:cubicBezTo>
                    <a:cubicBezTo>
                      <a:pt x="1" y="3"/>
                      <a:pt x="2" y="3"/>
                      <a:pt x="2" y="4"/>
                    </a:cubicBezTo>
                    <a:cubicBezTo>
                      <a:pt x="3" y="6"/>
                      <a:pt x="1" y="5"/>
                      <a:pt x="0" y="6"/>
                    </a:cubicBezTo>
                    <a:cubicBezTo>
                      <a:pt x="0" y="7"/>
                      <a:pt x="4" y="6"/>
                      <a:pt x="3" y="5"/>
                    </a:cubicBezTo>
                    <a:cubicBezTo>
                      <a:pt x="3" y="5"/>
                      <a:pt x="4" y="3"/>
                      <a:pt x="4" y="2"/>
                    </a:cubicBezTo>
                    <a:cubicBezTo>
                      <a:pt x="4" y="2"/>
                      <a:pt x="4" y="3"/>
                      <a:pt x="4" y="4"/>
                    </a:cubicBezTo>
                    <a:cubicBezTo>
                      <a:pt x="4" y="3"/>
                      <a:pt x="6" y="2"/>
                      <a:pt x="6" y="2"/>
                    </a:cubicBezTo>
                    <a:cubicBezTo>
                      <a:pt x="6" y="2"/>
                      <a:pt x="6" y="2"/>
                      <a:pt x="5" y="2"/>
                    </a:cubicBezTo>
                    <a:cubicBezTo>
                      <a:pt x="5" y="1"/>
                      <a:pt x="7" y="2"/>
                      <a:pt x="5"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558" name="Freeform 518">
                <a:extLst>
                  <a:ext uri="{FF2B5EF4-FFF2-40B4-BE49-F238E27FC236}">
                    <a16:creationId xmlns:a16="http://schemas.microsoft.com/office/drawing/2014/main" xmlns="" id="{BCE58209-E81B-694E-B0EC-FEB857F8BC34}"/>
                  </a:ext>
                </a:extLst>
              </p:cNvPr>
              <p:cNvSpPr>
                <a:spLocks/>
              </p:cNvSpPr>
              <p:nvPr/>
            </p:nvSpPr>
            <p:spPr bwMode="auto">
              <a:xfrm>
                <a:off x="8174712" y="11505057"/>
                <a:ext cx="47770" cy="101936"/>
              </a:xfrm>
              <a:custGeom>
                <a:avLst/>
                <a:gdLst>
                  <a:gd name="T0" fmla="*/ 5 w 5"/>
                  <a:gd name="T1" fmla="*/ 7 h 11"/>
                  <a:gd name="T2" fmla="*/ 2 w 5"/>
                  <a:gd name="T3" fmla="*/ 2 h 11"/>
                  <a:gd name="T4" fmla="*/ 1 w 5"/>
                  <a:gd name="T5" fmla="*/ 6 h 11"/>
                  <a:gd name="T6" fmla="*/ 0 w 5"/>
                  <a:gd name="T7" fmla="*/ 9 h 11"/>
                  <a:gd name="T8" fmla="*/ 2 w 5"/>
                  <a:gd name="T9" fmla="*/ 7 h 11"/>
                  <a:gd name="T10" fmla="*/ 5 w 5"/>
                  <a:gd name="T11" fmla="*/ 7 h 11"/>
                  <a:gd name="T12" fmla="*/ 5 w 5"/>
                  <a:gd name="T13" fmla="*/ 7 h 11"/>
                </a:gdLst>
                <a:ahLst/>
                <a:cxnLst>
                  <a:cxn ang="0">
                    <a:pos x="T0" y="T1"/>
                  </a:cxn>
                  <a:cxn ang="0">
                    <a:pos x="T2" y="T3"/>
                  </a:cxn>
                  <a:cxn ang="0">
                    <a:pos x="T4" y="T5"/>
                  </a:cxn>
                  <a:cxn ang="0">
                    <a:pos x="T6" y="T7"/>
                  </a:cxn>
                  <a:cxn ang="0">
                    <a:pos x="T8" y="T9"/>
                  </a:cxn>
                  <a:cxn ang="0">
                    <a:pos x="T10" y="T11"/>
                  </a:cxn>
                  <a:cxn ang="0">
                    <a:pos x="T12" y="T13"/>
                  </a:cxn>
                </a:cxnLst>
                <a:rect l="0" t="0" r="r" b="b"/>
                <a:pathLst>
                  <a:path w="5" h="11">
                    <a:moveTo>
                      <a:pt x="5" y="7"/>
                    </a:moveTo>
                    <a:cubicBezTo>
                      <a:pt x="5" y="6"/>
                      <a:pt x="4" y="0"/>
                      <a:pt x="2" y="2"/>
                    </a:cubicBezTo>
                    <a:cubicBezTo>
                      <a:pt x="2" y="3"/>
                      <a:pt x="3" y="6"/>
                      <a:pt x="1" y="6"/>
                    </a:cubicBezTo>
                    <a:cubicBezTo>
                      <a:pt x="0" y="6"/>
                      <a:pt x="0" y="7"/>
                      <a:pt x="0" y="9"/>
                    </a:cubicBezTo>
                    <a:cubicBezTo>
                      <a:pt x="1" y="9"/>
                      <a:pt x="2" y="7"/>
                      <a:pt x="2" y="7"/>
                    </a:cubicBezTo>
                    <a:cubicBezTo>
                      <a:pt x="1" y="7"/>
                      <a:pt x="5" y="11"/>
                      <a:pt x="5" y="7"/>
                    </a:cubicBezTo>
                    <a:cubicBezTo>
                      <a:pt x="5" y="6"/>
                      <a:pt x="5" y="8"/>
                      <a:pt x="5" y="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559" name="Freeform 519">
                <a:extLst>
                  <a:ext uri="{FF2B5EF4-FFF2-40B4-BE49-F238E27FC236}">
                    <a16:creationId xmlns:a16="http://schemas.microsoft.com/office/drawing/2014/main" xmlns="" id="{FADC75B9-8086-1F4E-8661-D2798625C98D}"/>
                  </a:ext>
                </a:extLst>
              </p:cNvPr>
              <p:cNvSpPr>
                <a:spLocks/>
              </p:cNvSpPr>
              <p:nvPr/>
            </p:nvSpPr>
            <p:spPr bwMode="auto">
              <a:xfrm>
                <a:off x="8165159" y="11587880"/>
                <a:ext cx="28662" cy="57338"/>
              </a:xfrm>
              <a:custGeom>
                <a:avLst/>
                <a:gdLst>
                  <a:gd name="T0" fmla="*/ 3 w 3"/>
                  <a:gd name="T1" fmla="*/ 2 h 6"/>
                  <a:gd name="T2" fmla="*/ 1 w 3"/>
                  <a:gd name="T3" fmla="*/ 6 h 6"/>
                  <a:gd name="T4" fmla="*/ 3 w 3"/>
                  <a:gd name="T5" fmla="*/ 2 h 6"/>
                  <a:gd name="T6" fmla="*/ 3 w 3"/>
                  <a:gd name="T7" fmla="*/ 2 h 6"/>
                </a:gdLst>
                <a:ahLst/>
                <a:cxnLst>
                  <a:cxn ang="0">
                    <a:pos x="T0" y="T1"/>
                  </a:cxn>
                  <a:cxn ang="0">
                    <a:pos x="T2" y="T3"/>
                  </a:cxn>
                  <a:cxn ang="0">
                    <a:pos x="T4" y="T5"/>
                  </a:cxn>
                  <a:cxn ang="0">
                    <a:pos x="T6" y="T7"/>
                  </a:cxn>
                </a:cxnLst>
                <a:rect l="0" t="0" r="r" b="b"/>
                <a:pathLst>
                  <a:path w="3" h="6">
                    <a:moveTo>
                      <a:pt x="3" y="2"/>
                    </a:moveTo>
                    <a:cubicBezTo>
                      <a:pt x="2" y="0"/>
                      <a:pt x="0" y="5"/>
                      <a:pt x="1" y="6"/>
                    </a:cubicBezTo>
                    <a:cubicBezTo>
                      <a:pt x="0" y="5"/>
                      <a:pt x="3" y="3"/>
                      <a:pt x="3" y="2"/>
                    </a:cubicBezTo>
                    <a:cubicBezTo>
                      <a:pt x="2" y="1"/>
                      <a:pt x="3" y="2"/>
                      <a:pt x="3"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560" name="Freeform 520">
                <a:extLst>
                  <a:ext uri="{FF2B5EF4-FFF2-40B4-BE49-F238E27FC236}">
                    <a16:creationId xmlns:a16="http://schemas.microsoft.com/office/drawing/2014/main" xmlns="" id="{01E5FB57-7CF9-1D4E-A620-41A17F39F3FB}"/>
                  </a:ext>
                </a:extLst>
              </p:cNvPr>
              <p:cNvSpPr>
                <a:spLocks/>
              </p:cNvSpPr>
              <p:nvPr/>
            </p:nvSpPr>
            <p:spPr bwMode="auto">
              <a:xfrm>
                <a:off x="8165159" y="11466830"/>
                <a:ext cx="47770" cy="66896"/>
              </a:xfrm>
              <a:custGeom>
                <a:avLst/>
                <a:gdLst>
                  <a:gd name="T0" fmla="*/ 4 w 5"/>
                  <a:gd name="T1" fmla="*/ 2 h 7"/>
                  <a:gd name="T2" fmla="*/ 3 w 5"/>
                  <a:gd name="T3" fmla="*/ 0 h 7"/>
                  <a:gd name="T4" fmla="*/ 2 w 5"/>
                  <a:gd name="T5" fmla="*/ 3 h 7"/>
                  <a:gd name="T6" fmla="*/ 1 w 5"/>
                  <a:gd name="T7" fmla="*/ 2 h 7"/>
                  <a:gd name="T8" fmla="*/ 0 w 5"/>
                  <a:gd name="T9" fmla="*/ 5 h 7"/>
                  <a:gd name="T10" fmla="*/ 2 w 5"/>
                  <a:gd name="T11" fmla="*/ 7 h 7"/>
                  <a:gd name="T12" fmla="*/ 5 w 5"/>
                  <a:gd name="T13" fmla="*/ 5 h 7"/>
                  <a:gd name="T14" fmla="*/ 4 w 5"/>
                  <a:gd name="T15" fmla="*/ 2 h 7"/>
                  <a:gd name="T16" fmla="*/ 4 w 5"/>
                  <a:gd name="T17"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7">
                    <a:moveTo>
                      <a:pt x="4" y="2"/>
                    </a:moveTo>
                    <a:cubicBezTo>
                      <a:pt x="3" y="3"/>
                      <a:pt x="3" y="0"/>
                      <a:pt x="3" y="0"/>
                    </a:cubicBezTo>
                    <a:cubicBezTo>
                      <a:pt x="3" y="0"/>
                      <a:pt x="3" y="3"/>
                      <a:pt x="2" y="3"/>
                    </a:cubicBezTo>
                    <a:cubicBezTo>
                      <a:pt x="2" y="3"/>
                      <a:pt x="2" y="2"/>
                      <a:pt x="1" y="2"/>
                    </a:cubicBezTo>
                    <a:cubicBezTo>
                      <a:pt x="2" y="2"/>
                      <a:pt x="0" y="5"/>
                      <a:pt x="0" y="5"/>
                    </a:cubicBezTo>
                    <a:cubicBezTo>
                      <a:pt x="0" y="4"/>
                      <a:pt x="4" y="5"/>
                      <a:pt x="2" y="7"/>
                    </a:cubicBezTo>
                    <a:cubicBezTo>
                      <a:pt x="3" y="6"/>
                      <a:pt x="5" y="6"/>
                      <a:pt x="5" y="5"/>
                    </a:cubicBezTo>
                    <a:cubicBezTo>
                      <a:pt x="5" y="4"/>
                      <a:pt x="4" y="1"/>
                      <a:pt x="4" y="2"/>
                    </a:cubicBezTo>
                    <a:cubicBezTo>
                      <a:pt x="3" y="3"/>
                      <a:pt x="4" y="1"/>
                      <a:pt x="4"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561" name="Freeform 521">
                <a:extLst>
                  <a:ext uri="{FF2B5EF4-FFF2-40B4-BE49-F238E27FC236}">
                    <a16:creationId xmlns:a16="http://schemas.microsoft.com/office/drawing/2014/main" xmlns="" id="{6F32FD12-CE4B-474A-81E8-AD3B9AAD9219}"/>
                  </a:ext>
                </a:extLst>
              </p:cNvPr>
              <p:cNvSpPr>
                <a:spLocks/>
              </p:cNvSpPr>
              <p:nvPr/>
            </p:nvSpPr>
            <p:spPr bwMode="auto">
              <a:xfrm>
                <a:off x="8212931" y="11282067"/>
                <a:ext cx="47770" cy="44598"/>
              </a:xfrm>
              <a:custGeom>
                <a:avLst/>
                <a:gdLst>
                  <a:gd name="T0" fmla="*/ 3 w 5"/>
                  <a:gd name="T1" fmla="*/ 4 h 5"/>
                  <a:gd name="T2" fmla="*/ 3 w 5"/>
                  <a:gd name="T3" fmla="*/ 0 h 5"/>
                  <a:gd name="T4" fmla="*/ 0 w 5"/>
                  <a:gd name="T5" fmla="*/ 0 h 5"/>
                  <a:gd name="T6" fmla="*/ 2 w 5"/>
                  <a:gd name="T7" fmla="*/ 1 h 5"/>
                  <a:gd name="T8" fmla="*/ 3 w 5"/>
                  <a:gd name="T9" fmla="*/ 4 h 5"/>
                  <a:gd name="T10" fmla="*/ 3 w 5"/>
                  <a:gd name="T11" fmla="*/ 4 h 5"/>
                </a:gdLst>
                <a:ahLst/>
                <a:cxnLst>
                  <a:cxn ang="0">
                    <a:pos x="T0" y="T1"/>
                  </a:cxn>
                  <a:cxn ang="0">
                    <a:pos x="T2" y="T3"/>
                  </a:cxn>
                  <a:cxn ang="0">
                    <a:pos x="T4" y="T5"/>
                  </a:cxn>
                  <a:cxn ang="0">
                    <a:pos x="T6" y="T7"/>
                  </a:cxn>
                  <a:cxn ang="0">
                    <a:pos x="T8" y="T9"/>
                  </a:cxn>
                  <a:cxn ang="0">
                    <a:pos x="T10" y="T11"/>
                  </a:cxn>
                </a:cxnLst>
                <a:rect l="0" t="0" r="r" b="b"/>
                <a:pathLst>
                  <a:path w="5" h="5">
                    <a:moveTo>
                      <a:pt x="3" y="4"/>
                    </a:moveTo>
                    <a:cubicBezTo>
                      <a:pt x="5" y="2"/>
                      <a:pt x="2" y="2"/>
                      <a:pt x="3" y="0"/>
                    </a:cubicBezTo>
                    <a:cubicBezTo>
                      <a:pt x="3" y="0"/>
                      <a:pt x="1" y="0"/>
                      <a:pt x="0" y="0"/>
                    </a:cubicBezTo>
                    <a:cubicBezTo>
                      <a:pt x="0" y="0"/>
                      <a:pt x="2" y="1"/>
                      <a:pt x="2" y="1"/>
                    </a:cubicBezTo>
                    <a:cubicBezTo>
                      <a:pt x="2" y="2"/>
                      <a:pt x="3" y="4"/>
                      <a:pt x="3" y="4"/>
                    </a:cubicBezTo>
                    <a:cubicBezTo>
                      <a:pt x="4" y="3"/>
                      <a:pt x="2" y="5"/>
                      <a:pt x="3"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562" name="Freeform 522">
                <a:extLst>
                  <a:ext uri="{FF2B5EF4-FFF2-40B4-BE49-F238E27FC236}">
                    <a16:creationId xmlns:a16="http://schemas.microsoft.com/office/drawing/2014/main" xmlns="" id="{2C17B1AD-BAB0-7042-849B-EC3A45039272}"/>
                  </a:ext>
                </a:extLst>
              </p:cNvPr>
              <p:cNvSpPr>
                <a:spLocks/>
              </p:cNvSpPr>
              <p:nvPr/>
            </p:nvSpPr>
            <p:spPr bwMode="auto">
              <a:xfrm>
                <a:off x="8222485" y="11113235"/>
                <a:ext cx="57323" cy="101936"/>
              </a:xfrm>
              <a:custGeom>
                <a:avLst/>
                <a:gdLst>
                  <a:gd name="T0" fmla="*/ 3 w 6"/>
                  <a:gd name="T1" fmla="*/ 10 h 11"/>
                  <a:gd name="T2" fmla="*/ 0 w 6"/>
                  <a:gd name="T3" fmla="*/ 9 h 11"/>
                  <a:gd name="T4" fmla="*/ 1 w 6"/>
                  <a:gd name="T5" fmla="*/ 2 h 11"/>
                  <a:gd name="T6" fmla="*/ 4 w 6"/>
                  <a:gd name="T7" fmla="*/ 3 h 11"/>
                  <a:gd name="T8" fmla="*/ 3 w 6"/>
                  <a:gd name="T9" fmla="*/ 10 h 11"/>
                  <a:gd name="T10" fmla="*/ 3 w 6"/>
                  <a:gd name="T11" fmla="*/ 10 h 11"/>
                </a:gdLst>
                <a:ahLst/>
                <a:cxnLst>
                  <a:cxn ang="0">
                    <a:pos x="T0" y="T1"/>
                  </a:cxn>
                  <a:cxn ang="0">
                    <a:pos x="T2" y="T3"/>
                  </a:cxn>
                  <a:cxn ang="0">
                    <a:pos x="T4" y="T5"/>
                  </a:cxn>
                  <a:cxn ang="0">
                    <a:pos x="T6" y="T7"/>
                  </a:cxn>
                  <a:cxn ang="0">
                    <a:pos x="T8" y="T9"/>
                  </a:cxn>
                  <a:cxn ang="0">
                    <a:pos x="T10" y="T11"/>
                  </a:cxn>
                </a:cxnLst>
                <a:rect l="0" t="0" r="r" b="b"/>
                <a:pathLst>
                  <a:path w="6" h="11">
                    <a:moveTo>
                      <a:pt x="3" y="10"/>
                    </a:moveTo>
                    <a:cubicBezTo>
                      <a:pt x="1" y="11"/>
                      <a:pt x="0" y="11"/>
                      <a:pt x="0" y="9"/>
                    </a:cubicBezTo>
                    <a:cubicBezTo>
                      <a:pt x="1" y="7"/>
                      <a:pt x="1" y="4"/>
                      <a:pt x="1" y="2"/>
                    </a:cubicBezTo>
                    <a:cubicBezTo>
                      <a:pt x="1" y="0"/>
                      <a:pt x="5" y="0"/>
                      <a:pt x="4" y="3"/>
                    </a:cubicBezTo>
                    <a:cubicBezTo>
                      <a:pt x="4" y="5"/>
                      <a:pt x="6" y="8"/>
                      <a:pt x="3" y="10"/>
                    </a:cubicBezTo>
                    <a:cubicBezTo>
                      <a:pt x="2" y="10"/>
                      <a:pt x="4" y="9"/>
                      <a:pt x="3"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563" name="Freeform 523">
                <a:extLst>
                  <a:ext uri="{FF2B5EF4-FFF2-40B4-BE49-F238E27FC236}">
                    <a16:creationId xmlns:a16="http://schemas.microsoft.com/office/drawing/2014/main" xmlns="" id="{D31E3BC0-F49F-844D-82BB-69AC3D12988A}"/>
                  </a:ext>
                </a:extLst>
              </p:cNvPr>
              <p:cNvSpPr>
                <a:spLocks/>
              </p:cNvSpPr>
              <p:nvPr/>
            </p:nvSpPr>
            <p:spPr bwMode="auto">
              <a:xfrm>
                <a:off x="8410382" y="8462859"/>
                <a:ext cx="44586" cy="38227"/>
              </a:xfrm>
              <a:custGeom>
                <a:avLst/>
                <a:gdLst>
                  <a:gd name="T0" fmla="*/ 3 w 5"/>
                  <a:gd name="T1" fmla="*/ 3 h 4"/>
                  <a:gd name="T2" fmla="*/ 1 w 5"/>
                  <a:gd name="T3" fmla="*/ 1 h 4"/>
                  <a:gd name="T4" fmla="*/ 3 w 5"/>
                  <a:gd name="T5" fmla="*/ 3 h 4"/>
                  <a:gd name="T6" fmla="*/ 3 w 5"/>
                  <a:gd name="T7" fmla="*/ 3 h 4"/>
                </a:gdLst>
                <a:ahLst/>
                <a:cxnLst>
                  <a:cxn ang="0">
                    <a:pos x="T0" y="T1"/>
                  </a:cxn>
                  <a:cxn ang="0">
                    <a:pos x="T2" y="T3"/>
                  </a:cxn>
                  <a:cxn ang="0">
                    <a:pos x="T4" y="T5"/>
                  </a:cxn>
                  <a:cxn ang="0">
                    <a:pos x="T6" y="T7"/>
                  </a:cxn>
                </a:cxnLst>
                <a:rect l="0" t="0" r="r" b="b"/>
                <a:pathLst>
                  <a:path w="5" h="4">
                    <a:moveTo>
                      <a:pt x="3" y="3"/>
                    </a:moveTo>
                    <a:cubicBezTo>
                      <a:pt x="2" y="4"/>
                      <a:pt x="0" y="3"/>
                      <a:pt x="1" y="1"/>
                    </a:cubicBezTo>
                    <a:cubicBezTo>
                      <a:pt x="1" y="0"/>
                      <a:pt x="5" y="2"/>
                      <a:pt x="3" y="3"/>
                    </a:cubicBezTo>
                    <a:cubicBezTo>
                      <a:pt x="2" y="4"/>
                      <a:pt x="5" y="2"/>
                      <a:pt x="3"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564" name="Freeform 524">
                <a:extLst>
                  <a:ext uri="{FF2B5EF4-FFF2-40B4-BE49-F238E27FC236}">
                    <a16:creationId xmlns:a16="http://schemas.microsoft.com/office/drawing/2014/main" xmlns="" id="{A5F4FEE0-42B1-2E47-9CEB-F8A4B1EFD7FE}"/>
                  </a:ext>
                </a:extLst>
              </p:cNvPr>
              <p:cNvSpPr>
                <a:spLocks/>
              </p:cNvSpPr>
              <p:nvPr/>
            </p:nvSpPr>
            <p:spPr bwMode="auto">
              <a:xfrm>
                <a:off x="8811656" y="8520200"/>
                <a:ext cx="54139" cy="73269"/>
              </a:xfrm>
              <a:custGeom>
                <a:avLst/>
                <a:gdLst>
                  <a:gd name="T0" fmla="*/ 1 w 6"/>
                  <a:gd name="T1" fmla="*/ 5 h 8"/>
                  <a:gd name="T2" fmla="*/ 2 w 6"/>
                  <a:gd name="T3" fmla="*/ 4 h 8"/>
                  <a:gd name="T4" fmla="*/ 4 w 6"/>
                  <a:gd name="T5" fmla="*/ 2 h 8"/>
                  <a:gd name="T6" fmla="*/ 1 w 6"/>
                  <a:gd name="T7" fmla="*/ 5 h 8"/>
                  <a:gd name="T8" fmla="*/ 1 w 6"/>
                  <a:gd name="T9" fmla="*/ 5 h 8"/>
                </a:gdLst>
                <a:ahLst/>
                <a:cxnLst>
                  <a:cxn ang="0">
                    <a:pos x="T0" y="T1"/>
                  </a:cxn>
                  <a:cxn ang="0">
                    <a:pos x="T2" y="T3"/>
                  </a:cxn>
                  <a:cxn ang="0">
                    <a:pos x="T4" y="T5"/>
                  </a:cxn>
                  <a:cxn ang="0">
                    <a:pos x="T6" y="T7"/>
                  </a:cxn>
                  <a:cxn ang="0">
                    <a:pos x="T8" y="T9"/>
                  </a:cxn>
                </a:cxnLst>
                <a:rect l="0" t="0" r="r" b="b"/>
                <a:pathLst>
                  <a:path w="6" h="8">
                    <a:moveTo>
                      <a:pt x="1" y="5"/>
                    </a:moveTo>
                    <a:cubicBezTo>
                      <a:pt x="0" y="4"/>
                      <a:pt x="2" y="4"/>
                      <a:pt x="2" y="4"/>
                    </a:cubicBezTo>
                    <a:cubicBezTo>
                      <a:pt x="3" y="4"/>
                      <a:pt x="3" y="0"/>
                      <a:pt x="4" y="2"/>
                    </a:cubicBezTo>
                    <a:cubicBezTo>
                      <a:pt x="6" y="4"/>
                      <a:pt x="2" y="8"/>
                      <a:pt x="1" y="5"/>
                    </a:cubicBezTo>
                    <a:cubicBezTo>
                      <a:pt x="0" y="4"/>
                      <a:pt x="1" y="6"/>
                      <a:pt x="1"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565" name="Freeform 525">
                <a:extLst>
                  <a:ext uri="{FF2B5EF4-FFF2-40B4-BE49-F238E27FC236}">
                    <a16:creationId xmlns:a16="http://schemas.microsoft.com/office/drawing/2014/main" xmlns="" id="{3E07B830-F2DD-7E47-8A48-BA401C96952A}"/>
                  </a:ext>
                </a:extLst>
              </p:cNvPr>
              <p:cNvSpPr>
                <a:spLocks/>
              </p:cNvSpPr>
              <p:nvPr/>
            </p:nvSpPr>
            <p:spPr bwMode="auto">
              <a:xfrm>
                <a:off x="9324397" y="9026702"/>
                <a:ext cx="130574" cy="121050"/>
              </a:xfrm>
              <a:custGeom>
                <a:avLst/>
                <a:gdLst>
                  <a:gd name="T0" fmla="*/ 12 w 14"/>
                  <a:gd name="T1" fmla="*/ 4 h 13"/>
                  <a:gd name="T2" fmla="*/ 10 w 14"/>
                  <a:gd name="T3" fmla="*/ 3 h 13"/>
                  <a:gd name="T4" fmla="*/ 6 w 14"/>
                  <a:gd name="T5" fmla="*/ 1 h 13"/>
                  <a:gd name="T6" fmla="*/ 2 w 14"/>
                  <a:gd name="T7" fmla="*/ 1 h 13"/>
                  <a:gd name="T8" fmla="*/ 1 w 14"/>
                  <a:gd name="T9" fmla="*/ 2 h 13"/>
                  <a:gd name="T10" fmla="*/ 2 w 14"/>
                  <a:gd name="T11" fmla="*/ 4 h 13"/>
                  <a:gd name="T12" fmla="*/ 1 w 14"/>
                  <a:gd name="T13" fmla="*/ 7 h 13"/>
                  <a:gd name="T14" fmla="*/ 2 w 14"/>
                  <a:gd name="T15" fmla="*/ 10 h 13"/>
                  <a:gd name="T16" fmla="*/ 4 w 14"/>
                  <a:gd name="T17" fmla="*/ 10 h 13"/>
                  <a:gd name="T18" fmla="*/ 7 w 14"/>
                  <a:gd name="T19" fmla="*/ 12 h 13"/>
                  <a:gd name="T20" fmla="*/ 10 w 14"/>
                  <a:gd name="T21" fmla="*/ 10 h 13"/>
                  <a:gd name="T22" fmla="*/ 12 w 14"/>
                  <a:gd name="T23" fmla="*/ 4 h 13"/>
                  <a:gd name="T24" fmla="*/ 12 w 14"/>
                  <a:gd name="T25" fmla="*/ 4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13">
                    <a:moveTo>
                      <a:pt x="12" y="4"/>
                    </a:moveTo>
                    <a:cubicBezTo>
                      <a:pt x="12" y="3"/>
                      <a:pt x="11" y="3"/>
                      <a:pt x="10" y="3"/>
                    </a:cubicBezTo>
                    <a:cubicBezTo>
                      <a:pt x="8" y="2"/>
                      <a:pt x="8" y="1"/>
                      <a:pt x="6" y="1"/>
                    </a:cubicBezTo>
                    <a:cubicBezTo>
                      <a:pt x="5" y="0"/>
                      <a:pt x="3" y="0"/>
                      <a:pt x="2" y="1"/>
                    </a:cubicBezTo>
                    <a:cubicBezTo>
                      <a:pt x="2" y="1"/>
                      <a:pt x="2" y="2"/>
                      <a:pt x="1" y="2"/>
                    </a:cubicBezTo>
                    <a:cubicBezTo>
                      <a:pt x="0" y="4"/>
                      <a:pt x="1" y="3"/>
                      <a:pt x="2" y="4"/>
                    </a:cubicBezTo>
                    <a:cubicBezTo>
                      <a:pt x="2" y="4"/>
                      <a:pt x="1" y="7"/>
                      <a:pt x="1" y="7"/>
                    </a:cubicBezTo>
                    <a:cubicBezTo>
                      <a:pt x="1" y="9"/>
                      <a:pt x="1" y="9"/>
                      <a:pt x="2" y="10"/>
                    </a:cubicBezTo>
                    <a:cubicBezTo>
                      <a:pt x="3" y="11"/>
                      <a:pt x="3" y="10"/>
                      <a:pt x="4" y="10"/>
                    </a:cubicBezTo>
                    <a:cubicBezTo>
                      <a:pt x="6" y="10"/>
                      <a:pt x="5" y="12"/>
                      <a:pt x="7" y="12"/>
                    </a:cubicBezTo>
                    <a:cubicBezTo>
                      <a:pt x="9" y="13"/>
                      <a:pt x="8" y="11"/>
                      <a:pt x="10" y="10"/>
                    </a:cubicBezTo>
                    <a:cubicBezTo>
                      <a:pt x="12" y="8"/>
                      <a:pt x="14" y="7"/>
                      <a:pt x="12" y="4"/>
                    </a:cubicBezTo>
                    <a:cubicBezTo>
                      <a:pt x="12" y="2"/>
                      <a:pt x="14" y="8"/>
                      <a:pt x="12"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566" name="Freeform 526">
                <a:extLst>
                  <a:ext uri="{FF2B5EF4-FFF2-40B4-BE49-F238E27FC236}">
                    <a16:creationId xmlns:a16="http://schemas.microsoft.com/office/drawing/2014/main" xmlns="" id="{33B86C7E-03DD-404B-991E-DA543FC2A100}"/>
                  </a:ext>
                </a:extLst>
              </p:cNvPr>
              <p:cNvSpPr>
                <a:spLocks/>
              </p:cNvSpPr>
              <p:nvPr/>
            </p:nvSpPr>
            <p:spPr bwMode="auto">
              <a:xfrm>
                <a:off x="8560064" y="8163419"/>
                <a:ext cx="92356" cy="38227"/>
              </a:xfrm>
              <a:custGeom>
                <a:avLst/>
                <a:gdLst>
                  <a:gd name="T0" fmla="*/ 9 w 10"/>
                  <a:gd name="T1" fmla="*/ 2 h 4"/>
                  <a:gd name="T2" fmla="*/ 4 w 10"/>
                  <a:gd name="T3" fmla="*/ 0 h 4"/>
                  <a:gd name="T4" fmla="*/ 1 w 10"/>
                  <a:gd name="T5" fmla="*/ 3 h 4"/>
                  <a:gd name="T6" fmla="*/ 9 w 10"/>
                  <a:gd name="T7" fmla="*/ 2 h 4"/>
                  <a:gd name="T8" fmla="*/ 9 w 10"/>
                  <a:gd name="T9" fmla="*/ 2 h 4"/>
                </a:gdLst>
                <a:ahLst/>
                <a:cxnLst>
                  <a:cxn ang="0">
                    <a:pos x="T0" y="T1"/>
                  </a:cxn>
                  <a:cxn ang="0">
                    <a:pos x="T2" y="T3"/>
                  </a:cxn>
                  <a:cxn ang="0">
                    <a:pos x="T4" y="T5"/>
                  </a:cxn>
                  <a:cxn ang="0">
                    <a:pos x="T6" y="T7"/>
                  </a:cxn>
                  <a:cxn ang="0">
                    <a:pos x="T8" y="T9"/>
                  </a:cxn>
                </a:cxnLst>
                <a:rect l="0" t="0" r="r" b="b"/>
                <a:pathLst>
                  <a:path w="10" h="4">
                    <a:moveTo>
                      <a:pt x="9" y="2"/>
                    </a:moveTo>
                    <a:cubicBezTo>
                      <a:pt x="7" y="1"/>
                      <a:pt x="6" y="0"/>
                      <a:pt x="4" y="0"/>
                    </a:cubicBezTo>
                    <a:cubicBezTo>
                      <a:pt x="3" y="0"/>
                      <a:pt x="0" y="1"/>
                      <a:pt x="1" y="3"/>
                    </a:cubicBezTo>
                    <a:cubicBezTo>
                      <a:pt x="2" y="4"/>
                      <a:pt x="9" y="2"/>
                      <a:pt x="9" y="2"/>
                    </a:cubicBezTo>
                    <a:cubicBezTo>
                      <a:pt x="6" y="1"/>
                      <a:pt x="10" y="3"/>
                      <a:pt x="9"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567" name="Freeform 527">
                <a:extLst>
                  <a:ext uri="{FF2B5EF4-FFF2-40B4-BE49-F238E27FC236}">
                    <a16:creationId xmlns:a16="http://schemas.microsoft.com/office/drawing/2014/main" xmlns="" id="{D2F5D164-2FAC-4B4A-B58B-4213D974BD1D}"/>
                  </a:ext>
                </a:extLst>
              </p:cNvPr>
              <p:cNvSpPr>
                <a:spLocks/>
              </p:cNvSpPr>
              <p:nvPr/>
            </p:nvSpPr>
            <p:spPr bwMode="auto">
              <a:xfrm>
                <a:off x="8034585" y="8153861"/>
                <a:ext cx="105096" cy="47785"/>
              </a:xfrm>
              <a:custGeom>
                <a:avLst/>
                <a:gdLst>
                  <a:gd name="T0" fmla="*/ 10 w 11"/>
                  <a:gd name="T1" fmla="*/ 4 h 5"/>
                  <a:gd name="T2" fmla="*/ 0 w 11"/>
                  <a:gd name="T3" fmla="*/ 2 h 5"/>
                  <a:gd name="T4" fmla="*/ 5 w 11"/>
                  <a:gd name="T5" fmla="*/ 5 h 5"/>
                  <a:gd name="T6" fmla="*/ 10 w 11"/>
                  <a:gd name="T7" fmla="*/ 4 h 5"/>
                  <a:gd name="T8" fmla="*/ 10 w 11"/>
                  <a:gd name="T9" fmla="*/ 4 h 5"/>
                </a:gdLst>
                <a:ahLst/>
                <a:cxnLst>
                  <a:cxn ang="0">
                    <a:pos x="T0" y="T1"/>
                  </a:cxn>
                  <a:cxn ang="0">
                    <a:pos x="T2" y="T3"/>
                  </a:cxn>
                  <a:cxn ang="0">
                    <a:pos x="T4" y="T5"/>
                  </a:cxn>
                  <a:cxn ang="0">
                    <a:pos x="T6" y="T7"/>
                  </a:cxn>
                  <a:cxn ang="0">
                    <a:pos x="T8" y="T9"/>
                  </a:cxn>
                </a:cxnLst>
                <a:rect l="0" t="0" r="r" b="b"/>
                <a:pathLst>
                  <a:path w="11" h="5">
                    <a:moveTo>
                      <a:pt x="10" y="4"/>
                    </a:moveTo>
                    <a:cubicBezTo>
                      <a:pt x="10" y="1"/>
                      <a:pt x="2" y="0"/>
                      <a:pt x="0" y="2"/>
                    </a:cubicBezTo>
                    <a:cubicBezTo>
                      <a:pt x="0" y="2"/>
                      <a:pt x="4" y="5"/>
                      <a:pt x="5" y="5"/>
                    </a:cubicBezTo>
                    <a:cubicBezTo>
                      <a:pt x="6" y="5"/>
                      <a:pt x="11" y="4"/>
                      <a:pt x="10" y="4"/>
                    </a:cubicBezTo>
                    <a:cubicBezTo>
                      <a:pt x="10" y="3"/>
                      <a:pt x="11" y="5"/>
                      <a:pt x="10"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568" name="Freeform 528">
                <a:extLst>
                  <a:ext uri="{FF2B5EF4-FFF2-40B4-BE49-F238E27FC236}">
                    <a16:creationId xmlns:a16="http://schemas.microsoft.com/office/drawing/2014/main" xmlns="" id="{3E79BD3D-81AE-8F45-9018-290DA2C0909D}"/>
                  </a:ext>
                </a:extLst>
              </p:cNvPr>
              <p:cNvSpPr>
                <a:spLocks/>
              </p:cNvSpPr>
              <p:nvPr/>
            </p:nvSpPr>
            <p:spPr bwMode="auto">
              <a:xfrm>
                <a:off x="7747963" y="7940431"/>
                <a:ext cx="484077" cy="168835"/>
              </a:xfrm>
              <a:custGeom>
                <a:avLst/>
                <a:gdLst>
                  <a:gd name="T0" fmla="*/ 52 w 52"/>
                  <a:gd name="T1" fmla="*/ 16 h 18"/>
                  <a:gd name="T2" fmla="*/ 41 w 52"/>
                  <a:gd name="T3" fmla="*/ 17 h 18"/>
                  <a:gd name="T4" fmla="*/ 35 w 52"/>
                  <a:gd name="T5" fmla="*/ 17 h 18"/>
                  <a:gd name="T6" fmla="*/ 37 w 52"/>
                  <a:gd name="T7" fmla="*/ 14 h 18"/>
                  <a:gd name="T8" fmla="*/ 32 w 52"/>
                  <a:gd name="T9" fmla="*/ 11 h 18"/>
                  <a:gd name="T10" fmla="*/ 28 w 52"/>
                  <a:gd name="T11" fmla="*/ 8 h 18"/>
                  <a:gd name="T12" fmla="*/ 20 w 52"/>
                  <a:gd name="T13" fmla="*/ 5 h 18"/>
                  <a:gd name="T14" fmla="*/ 14 w 52"/>
                  <a:gd name="T15" fmla="*/ 5 h 18"/>
                  <a:gd name="T16" fmla="*/ 16 w 52"/>
                  <a:gd name="T17" fmla="*/ 3 h 18"/>
                  <a:gd name="T18" fmla="*/ 8 w 52"/>
                  <a:gd name="T19" fmla="*/ 3 h 18"/>
                  <a:gd name="T20" fmla="*/ 0 w 52"/>
                  <a:gd name="T21" fmla="*/ 6 h 18"/>
                  <a:gd name="T22" fmla="*/ 6 w 52"/>
                  <a:gd name="T23" fmla="*/ 2 h 18"/>
                  <a:gd name="T24" fmla="*/ 16 w 52"/>
                  <a:gd name="T25" fmla="*/ 0 h 18"/>
                  <a:gd name="T26" fmla="*/ 24 w 52"/>
                  <a:gd name="T27" fmla="*/ 1 h 18"/>
                  <a:gd name="T28" fmla="*/ 31 w 52"/>
                  <a:gd name="T29" fmla="*/ 4 h 18"/>
                  <a:gd name="T30" fmla="*/ 32 w 52"/>
                  <a:gd name="T31" fmla="*/ 4 h 18"/>
                  <a:gd name="T32" fmla="*/ 34 w 52"/>
                  <a:gd name="T33" fmla="*/ 5 h 18"/>
                  <a:gd name="T34" fmla="*/ 38 w 52"/>
                  <a:gd name="T35" fmla="*/ 8 h 18"/>
                  <a:gd name="T36" fmla="*/ 45 w 52"/>
                  <a:gd name="T37" fmla="*/ 11 h 18"/>
                  <a:gd name="T38" fmla="*/ 52 w 52"/>
                  <a:gd name="T39" fmla="*/ 1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2" h="18">
                    <a:moveTo>
                      <a:pt x="52" y="16"/>
                    </a:moveTo>
                    <a:cubicBezTo>
                      <a:pt x="52" y="17"/>
                      <a:pt x="42" y="17"/>
                      <a:pt x="41" y="17"/>
                    </a:cubicBezTo>
                    <a:cubicBezTo>
                      <a:pt x="39" y="17"/>
                      <a:pt x="37" y="18"/>
                      <a:pt x="35" y="17"/>
                    </a:cubicBezTo>
                    <a:cubicBezTo>
                      <a:pt x="34" y="16"/>
                      <a:pt x="41" y="15"/>
                      <a:pt x="37" y="14"/>
                    </a:cubicBezTo>
                    <a:cubicBezTo>
                      <a:pt x="35" y="13"/>
                      <a:pt x="33" y="13"/>
                      <a:pt x="32" y="11"/>
                    </a:cubicBezTo>
                    <a:cubicBezTo>
                      <a:pt x="30" y="9"/>
                      <a:pt x="31" y="8"/>
                      <a:pt x="28" y="8"/>
                    </a:cubicBezTo>
                    <a:cubicBezTo>
                      <a:pt x="24" y="9"/>
                      <a:pt x="23" y="6"/>
                      <a:pt x="20" y="5"/>
                    </a:cubicBezTo>
                    <a:cubicBezTo>
                      <a:pt x="19" y="5"/>
                      <a:pt x="15" y="6"/>
                      <a:pt x="14" y="5"/>
                    </a:cubicBezTo>
                    <a:cubicBezTo>
                      <a:pt x="14" y="4"/>
                      <a:pt x="16" y="4"/>
                      <a:pt x="16" y="3"/>
                    </a:cubicBezTo>
                    <a:cubicBezTo>
                      <a:pt x="16" y="2"/>
                      <a:pt x="9" y="3"/>
                      <a:pt x="8" y="3"/>
                    </a:cubicBezTo>
                    <a:cubicBezTo>
                      <a:pt x="8" y="4"/>
                      <a:pt x="0" y="7"/>
                      <a:pt x="0" y="6"/>
                    </a:cubicBezTo>
                    <a:cubicBezTo>
                      <a:pt x="0" y="4"/>
                      <a:pt x="4" y="2"/>
                      <a:pt x="6" y="2"/>
                    </a:cubicBezTo>
                    <a:cubicBezTo>
                      <a:pt x="9" y="0"/>
                      <a:pt x="12" y="0"/>
                      <a:pt x="16" y="0"/>
                    </a:cubicBezTo>
                    <a:cubicBezTo>
                      <a:pt x="18" y="0"/>
                      <a:pt x="22" y="0"/>
                      <a:pt x="24" y="1"/>
                    </a:cubicBezTo>
                    <a:cubicBezTo>
                      <a:pt x="26" y="2"/>
                      <a:pt x="28" y="4"/>
                      <a:pt x="31" y="4"/>
                    </a:cubicBezTo>
                    <a:cubicBezTo>
                      <a:pt x="31" y="4"/>
                      <a:pt x="31" y="3"/>
                      <a:pt x="32" y="4"/>
                    </a:cubicBezTo>
                    <a:cubicBezTo>
                      <a:pt x="33" y="5"/>
                      <a:pt x="33" y="5"/>
                      <a:pt x="34" y="5"/>
                    </a:cubicBezTo>
                    <a:cubicBezTo>
                      <a:pt x="35" y="6"/>
                      <a:pt x="37" y="7"/>
                      <a:pt x="38" y="8"/>
                    </a:cubicBezTo>
                    <a:cubicBezTo>
                      <a:pt x="40" y="9"/>
                      <a:pt x="44" y="9"/>
                      <a:pt x="45" y="11"/>
                    </a:cubicBezTo>
                    <a:cubicBezTo>
                      <a:pt x="47" y="13"/>
                      <a:pt x="52" y="13"/>
                      <a:pt x="52" y="1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569" name="Freeform 529">
                <a:extLst>
                  <a:ext uri="{FF2B5EF4-FFF2-40B4-BE49-F238E27FC236}">
                    <a16:creationId xmlns:a16="http://schemas.microsoft.com/office/drawing/2014/main" xmlns="" id="{E54C9FBF-1AA3-DB47-BAFA-CBBB35689718}"/>
                  </a:ext>
                </a:extLst>
              </p:cNvPr>
              <p:cNvSpPr>
                <a:spLocks/>
              </p:cNvSpPr>
              <p:nvPr/>
            </p:nvSpPr>
            <p:spPr bwMode="auto">
              <a:xfrm>
                <a:off x="8034585" y="7838493"/>
                <a:ext cx="38217" cy="35042"/>
              </a:xfrm>
              <a:custGeom>
                <a:avLst/>
                <a:gdLst>
                  <a:gd name="T0" fmla="*/ 2 w 4"/>
                  <a:gd name="T1" fmla="*/ 4 h 4"/>
                  <a:gd name="T2" fmla="*/ 1 w 4"/>
                  <a:gd name="T3" fmla="*/ 0 h 4"/>
                  <a:gd name="T4" fmla="*/ 2 w 4"/>
                  <a:gd name="T5" fmla="*/ 4 h 4"/>
                  <a:gd name="T6" fmla="*/ 2 w 4"/>
                  <a:gd name="T7" fmla="*/ 4 h 4"/>
                </a:gdLst>
                <a:ahLst/>
                <a:cxnLst>
                  <a:cxn ang="0">
                    <a:pos x="T0" y="T1"/>
                  </a:cxn>
                  <a:cxn ang="0">
                    <a:pos x="T2" y="T3"/>
                  </a:cxn>
                  <a:cxn ang="0">
                    <a:pos x="T4" y="T5"/>
                  </a:cxn>
                  <a:cxn ang="0">
                    <a:pos x="T6" y="T7"/>
                  </a:cxn>
                </a:cxnLst>
                <a:rect l="0" t="0" r="r" b="b"/>
                <a:pathLst>
                  <a:path w="4" h="4">
                    <a:moveTo>
                      <a:pt x="2" y="4"/>
                    </a:moveTo>
                    <a:cubicBezTo>
                      <a:pt x="0" y="4"/>
                      <a:pt x="1" y="1"/>
                      <a:pt x="1" y="0"/>
                    </a:cubicBezTo>
                    <a:cubicBezTo>
                      <a:pt x="2" y="0"/>
                      <a:pt x="4" y="4"/>
                      <a:pt x="2" y="4"/>
                    </a:cubicBezTo>
                    <a:cubicBezTo>
                      <a:pt x="1" y="4"/>
                      <a:pt x="4" y="4"/>
                      <a:pt x="2"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570" name="Freeform 530">
                <a:extLst>
                  <a:ext uri="{FF2B5EF4-FFF2-40B4-BE49-F238E27FC236}">
                    <a16:creationId xmlns:a16="http://schemas.microsoft.com/office/drawing/2014/main" xmlns="" id="{BE4C0A2A-2AFB-CA48-BEFF-6D3E488CB4E0}"/>
                  </a:ext>
                </a:extLst>
              </p:cNvPr>
              <p:cNvSpPr>
                <a:spLocks/>
              </p:cNvSpPr>
              <p:nvPr/>
            </p:nvSpPr>
            <p:spPr bwMode="auto">
              <a:xfrm>
                <a:off x="8270255" y="8032812"/>
                <a:ext cx="19109" cy="19114"/>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2" y="0"/>
                      <a:pt x="0" y="0"/>
                      <a:pt x="0" y="1"/>
                    </a:cubicBezTo>
                    <a:cubicBezTo>
                      <a:pt x="0" y="1"/>
                      <a:pt x="2" y="2"/>
                      <a:pt x="2"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571" name="Freeform 531">
                <a:extLst>
                  <a:ext uri="{FF2B5EF4-FFF2-40B4-BE49-F238E27FC236}">
                    <a16:creationId xmlns:a16="http://schemas.microsoft.com/office/drawing/2014/main" xmlns="" id="{1CD78205-A9F0-EC47-B926-2E2DC980CF86}"/>
                  </a:ext>
                </a:extLst>
              </p:cNvPr>
              <p:cNvSpPr>
                <a:spLocks/>
              </p:cNvSpPr>
              <p:nvPr/>
            </p:nvSpPr>
            <p:spPr bwMode="auto">
              <a:xfrm>
                <a:off x="8830764" y="6656657"/>
                <a:ext cx="54139" cy="95566"/>
              </a:xfrm>
              <a:custGeom>
                <a:avLst/>
                <a:gdLst>
                  <a:gd name="T0" fmla="*/ 3 w 6"/>
                  <a:gd name="T1" fmla="*/ 8 h 10"/>
                  <a:gd name="T2" fmla="*/ 0 w 6"/>
                  <a:gd name="T3" fmla="*/ 7 h 10"/>
                  <a:gd name="T4" fmla="*/ 4 w 6"/>
                  <a:gd name="T5" fmla="*/ 2 h 10"/>
                  <a:gd name="T6" fmla="*/ 6 w 6"/>
                  <a:gd name="T7" fmla="*/ 4 h 10"/>
                  <a:gd name="T8" fmla="*/ 3 w 6"/>
                  <a:gd name="T9" fmla="*/ 8 h 10"/>
                  <a:gd name="T10" fmla="*/ 3 w 6"/>
                  <a:gd name="T11" fmla="*/ 8 h 10"/>
                </a:gdLst>
                <a:ahLst/>
                <a:cxnLst>
                  <a:cxn ang="0">
                    <a:pos x="T0" y="T1"/>
                  </a:cxn>
                  <a:cxn ang="0">
                    <a:pos x="T2" y="T3"/>
                  </a:cxn>
                  <a:cxn ang="0">
                    <a:pos x="T4" y="T5"/>
                  </a:cxn>
                  <a:cxn ang="0">
                    <a:pos x="T6" y="T7"/>
                  </a:cxn>
                  <a:cxn ang="0">
                    <a:pos x="T8" y="T9"/>
                  </a:cxn>
                  <a:cxn ang="0">
                    <a:pos x="T10" y="T11"/>
                  </a:cxn>
                </a:cxnLst>
                <a:rect l="0" t="0" r="r" b="b"/>
                <a:pathLst>
                  <a:path w="6" h="10">
                    <a:moveTo>
                      <a:pt x="3" y="8"/>
                    </a:moveTo>
                    <a:cubicBezTo>
                      <a:pt x="2" y="10"/>
                      <a:pt x="0" y="9"/>
                      <a:pt x="0" y="7"/>
                    </a:cubicBezTo>
                    <a:cubicBezTo>
                      <a:pt x="1" y="6"/>
                      <a:pt x="3" y="3"/>
                      <a:pt x="4" y="2"/>
                    </a:cubicBezTo>
                    <a:cubicBezTo>
                      <a:pt x="6" y="0"/>
                      <a:pt x="6" y="3"/>
                      <a:pt x="6" y="4"/>
                    </a:cubicBezTo>
                    <a:cubicBezTo>
                      <a:pt x="6" y="6"/>
                      <a:pt x="3" y="6"/>
                      <a:pt x="3" y="8"/>
                    </a:cubicBezTo>
                    <a:cubicBezTo>
                      <a:pt x="2" y="10"/>
                      <a:pt x="3" y="8"/>
                      <a:pt x="3" y="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572" name="Freeform 532">
                <a:extLst>
                  <a:ext uri="{FF2B5EF4-FFF2-40B4-BE49-F238E27FC236}">
                    <a16:creationId xmlns:a16="http://schemas.microsoft.com/office/drawing/2014/main" xmlns="" id="{6BEF409D-2A69-5246-8FAB-21C5D39A0710}"/>
                  </a:ext>
                </a:extLst>
              </p:cNvPr>
              <p:cNvSpPr>
                <a:spLocks/>
              </p:cNvSpPr>
              <p:nvPr/>
            </p:nvSpPr>
            <p:spPr bwMode="auto">
              <a:xfrm>
                <a:off x="8856242" y="6704440"/>
                <a:ext cx="66879" cy="38227"/>
              </a:xfrm>
              <a:custGeom>
                <a:avLst/>
                <a:gdLst>
                  <a:gd name="T0" fmla="*/ 3 w 7"/>
                  <a:gd name="T1" fmla="*/ 4 h 4"/>
                  <a:gd name="T2" fmla="*/ 5 w 7"/>
                  <a:gd name="T3" fmla="*/ 1 h 4"/>
                  <a:gd name="T4" fmla="*/ 3 w 7"/>
                  <a:gd name="T5" fmla="*/ 4 h 4"/>
                  <a:gd name="T6" fmla="*/ 3 w 7"/>
                  <a:gd name="T7" fmla="*/ 4 h 4"/>
                </a:gdLst>
                <a:ahLst/>
                <a:cxnLst>
                  <a:cxn ang="0">
                    <a:pos x="T0" y="T1"/>
                  </a:cxn>
                  <a:cxn ang="0">
                    <a:pos x="T2" y="T3"/>
                  </a:cxn>
                  <a:cxn ang="0">
                    <a:pos x="T4" y="T5"/>
                  </a:cxn>
                  <a:cxn ang="0">
                    <a:pos x="T6" y="T7"/>
                  </a:cxn>
                </a:cxnLst>
                <a:rect l="0" t="0" r="r" b="b"/>
                <a:pathLst>
                  <a:path w="7" h="4">
                    <a:moveTo>
                      <a:pt x="3" y="4"/>
                    </a:moveTo>
                    <a:cubicBezTo>
                      <a:pt x="0" y="4"/>
                      <a:pt x="3" y="0"/>
                      <a:pt x="5" y="1"/>
                    </a:cubicBezTo>
                    <a:cubicBezTo>
                      <a:pt x="7" y="1"/>
                      <a:pt x="4" y="4"/>
                      <a:pt x="3" y="4"/>
                    </a:cubicBezTo>
                    <a:cubicBezTo>
                      <a:pt x="2" y="4"/>
                      <a:pt x="4" y="4"/>
                      <a:pt x="3"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573" name="Freeform 533">
                <a:extLst>
                  <a:ext uri="{FF2B5EF4-FFF2-40B4-BE49-F238E27FC236}">
                    <a16:creationId xmlns:a16="http://schemas.microsoft.com/office/drawing/2014/main" xmlns="" id="{94667970-2283-414D-A079-9B4889C84F45}"/>
                  </a:ext>
                </a:extLst>
              </p:cNvPr>
              <p:cNvSpPr>
                <a:spLocks/>
              </p:cNvSpPr>
              <p:nvPr/>
            </p:nvSpPr>
            <p:spPr bwMode="auto">
              <a:xfrm>
                <a:off x="8671526" y="6666212"/>
                <a:ext cx="140127" cy="66896"/>
              </a:xfrm>
              <a:custGeom>
                <a:avLst/>
                <a:gdLst>
                  <a:gd name="T0" fmla="*/ 11 w 15"/>
                  <a:gd name="T1" fmla="*/ 6 h 7"/>
                  <a:gd name="T2" fmla="*/ 10 w 15"/>
                  <a:gd name="T3" fmla="*/ 5 h 7"/>
                  <a:gd name="T4" fmla="*/ 7 w 15"/>
                  <a:gd name="T5" fmla="*/ 5 h 7"/>
                  <a:gd name="T6" fmla="*/ 3 w 15"/>
                  <a:gd name="T7" fmla="*/ 0 h 7"/>
                  <a:gd name="T8" fmla="*/ 6 w 15"/>
                  <a:gd name="T9" fmla="*/ 2 h 7"/>
                  <a:gd name="T10" fmla="*/ 8 w 15"/>
                  <a:gd name="T11" fmla="*/ 3 h 7"/>
                  <a:gd name="T12" fmla="*/ 15 w 15"/>
                  <a:gd name="T13" fmla="*/ 3 h 7"/>
                  <a:gd name="T14" fmla="*/ 11 w 15"/>
                  <a:gd name="T15" fmla="*/ 6 h 7"/>
                  <a:gd name="T16" fmla="*/ 11 w 15"/>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7">
                    <a:moveTo>
                      <a:pt x="11" y="6"/>
                    </a:moveTo>
                    <a:cubicBezTo>
                      <a:pt x="10" y="6"/>
                      <a:pt x="10" y="6"/>
                      <a:pt x="10" y="5"/>
                    </a:cubicBezTo>
                    <a:cubicBezTo>
                      <a:pt x="10" y="5"/>
                      <a:pt x="8" y="6"/>
                      <a:pt x="7" y="5"/>
                    </a:cubicBezTo>
                    <a:cubicBezTo>
                      <a:pt x="7" y="4"/>
                      <a:pt x="0" y="1"/>
                      <a:pt x="3" y="0"/>
                    </a:cubicBezTo>
                    <a:cubicBezTo>
                      <a:pt x="4" y="0"/>
                      <a:pt x="5" y="2"/>
                      <a:pt x="6" y="2"/>
                    </a:cubicBezTo>
                    <a:cubicBezTo>
                      <a:pt x="7" y="3"/>
                      <a:pt x="7" y="2"/>
                      <a:pt x="8" y="3"/>
                    </a:cubicBezTo>
                    <a:cubicBezTo>
                      <a:pt x="9" y="4"/>
                      <a:pt x="13" y="2"/>
                      <a:pt x="15" y="3"/>
                    </a:cubicBezTo>
                    <a:cubicBezTo>
                      <a:pt x="14" y="3"/>
                      <a:pt x="12" y="6"/>
                      <a:pt x="11" y="6"/>
                    </a:cubicBezTo>
                    <a:cubicBezTo>
                      <a:pt x="9" y="7"/>
                      <a:pt x="12" y="6"/>
                      <a:pt x="11"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574" name="Freeform 534">
                <a:extLst>
                  <a:ext uri="{FF2B5EF4-FFF2-40B4-BE49-F238E27FC236}">
                    <a16:creationId xmlns:a16="http://schemas.microsoft.com/office/drawing/2014/main" xmlns="" id="{28A32DEA-7FA2-5849-9AD7-B1338F591F7C}"/>
                  </a:ext>
                </a:extLst>
              </p:cNvPr>
              <p:cNvSpPr>
                <a:spLocks/>
              </p:cNvSpPr>
              <p:nvPr/>
            </p:nvSpPr>
            <p:spPr bwMode="auto">
              <a:xfrm>
                <a:off x="8700193" y="6481449"/>
                <a:ext cx="146495" cy="73269"/>
              </a:xfrm>
              <a:custGeom>
                <a:avLst/>
                <a:gdLst>
                  <a:gd name="T0" fmla="*/ 13 w 16"/>
                  <a:gd name="T1" fmla="*/ 6 h 8"/>
                  <a:gd name="T2" fmla="*/ 0 w 16"/>
                  <a:gd name="T3" fmla="*/ 2 h 8"/>
                  <a:gd name="T4" fmla="*/ 13 w 16"/>
                  <a:gd name="T5" fmla="*/ 6 h 8"/>
                  <a:gd name="T6" fmla="*/ 13 w 16"/>
                  <a:gd name="T7" fmla="*/ 6 h 8"/>
                </a:gdLst>
                <a:ahLst/>
                <a:cxnLst>
                  <a:cxn ang="0">
                    <a:pos x="T0" y="T1"/>
                  </a:cxn>
                  <a:cxn ang="0">
                    <a:pos x="T2" y="T3"/>
                  </a:cxn>
                  <a:cxn ang="0">
                    <a:pos x="T4" y="T5"/>
                  </a:cxn>
                  <a:cxn ang="0">
                    <a:pos x="T6" y="T7"/>
                  </a:cxn>
                </a:cxnLst>
                <a:rect l="0" t="0" r="r" b="b"/>
                <a:pathLst>
                  <a:path w="16" h="8">
                    <a:moveTo>
                      <a:pt x="13" y="6"/>
                    </a:moveTo>
                    <a:cubicBezTo>
                      <a:pt x="11" y="8"/>
                      <a:pt x="1" y="4"/>
                      <a:pt x="0" y="2"/>
                    </a:cubicBezTo>
                    <a:cubicBezTo>
                      <a:pt x="0" y="0"/>
                      <a:pt x="16" y="4"/>
                      <a:pt x="13" y="6"/>
                    </a:cubicBezTo>
                    <a:cubicBezTo>
                      <a:pt x="12" y="7"/>
                      <a:pt x="14" y="5"/>
                      <a:pt x="13"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575" name="Freeform 535">
                <a:extLst>
                  <a:ext uri="{FF2B5EF4-FFF2-40B4-BE49-F238E27FC236}">
                    <a16:creationId xmlns:a16="http://schemas.microsoft.com/office/drawing/2014/main" xmlns="" id="{110C636B-E703-0B4D-A9B2-4B50F06C9D13}"/>
                  </a:ext>
                </a:extLst>
              </p:cNvPr>
              <p:cNvSpPr>
                <a:spLocks/>
              </p:cNvSpPr>
              <p:nvPr/>
            </p:nvSpPr>
            <p:spPr bwMode="auto">
              <a:xfrm>
                <a:off x="8932676" y="6385884"/>
                <a:ext cx="299364" cy="289884"/>
              </a:xfrm>
              <a:custGeom>
                <a:avLst/>
                <a:gdLst>
                  <a:gd name="T0" fmla="*/ 19 w 32"/>
                  <a:gd name="T1" fmla="*/ 1 h 31"/>
                  <a:gd name="T2" fmla="*/ 17 w 32"/>
                  <a:gd name="T3" fmla="*/ 0 h 31"/>
                  <a:gd name="T4" fmla="*/ 14 w 32"/>
                  <a:gd name="T5" fmla="*/ 2 h 31"/>
                  <a:gd name="T6" fmla="*/ 11 w 32"/>
                  <a:gd name="T7" fmla="*/ 5 h 31"/>
                  <a:gd name="T8" fmla="*/ 9 w 32"/>
                  <a:gd name="T9" fmla="*/ 7 h 31"/>
                  <a:gd name="T10" fmla="*/ 7 w 32"/>
                  <a:gd name="T11" fmla="*/ 13 h 31"/>
                  <a:gd name="T12" fmla="*/ 5 w 32"/>
                  <a:gd name="T13" fmla="*/ 17 h 31"/>
                  <a:gd name="T14" fmla="*/ 2 w 32"/>
                  <a:gd name="T15" fmla="*/ 19 h 31"/>
                  <a:gd name="T16" fmla="*/ 4 w 32"/>
                  <a:gd name="T17" fmla="*/ 21 h 31"/>
                  <a:gd name="T18" fmla="*/ 0 w 32"/>
                  <a:gd name="T19" fmla="*/ 25 h 31"/>
                  <a:gd name="T20" fmla="*/ 4 w 32"/>
                  <a:gd name="T21" fmla="*/ 25 h 31"/>
                  <a:gd name="T22" fmla="*/ 10 w 32"/>
                  <a:gd name="T23" fmla="*/ 26 h 31"/>
                  <a:gd name="T24" fmla="*/ 19 w 32"/>
                  <a:gd name="T25" fmla="*/ 27 h 31"/>
                  <a:gd name="T26" fmla="*/ 22 w 32"/>
                  <a:gd name="T27" fmla="*/ 26 h 31"/>
                  <a:gd name="T28" fmla="*/ 19 w 32"/>
                  <a:gd name="T29" fmla="*/ 30 h 31"/>
                  <a:gd name="T30" fmla="*/ 22 w 32"/>
                  <a:gd name="T31" fmla="*/ 28 h 31"/>
                  <a:gd name="T32" fmla="*/ 27 w 32"/>
                  <a:gd name="T33" fmla="*/ 26 h 31"/>
                  <a:gd name="T34" fmla="*/ 32 w 32"/>
                  <a:gd name="T35" fmla="*/ 20 h 31"/>
                  <a:gd name="T36" fmla="*/ 29 w 32"/>
                  <a:gd name="T37" fmla="*/ 20 h 31"/>
                  <a:gd name="T38" fmla="*/ 26 w 32"/>
                  <a:gd name="T39" fmla="*/ 18 h 31"/>
                  <a:gd name="T40" fmla="*/ 29 w 32"/>
                  <a:gd name="T41" fmla="*/ 15 h 31"/>
                  <a:gd name="T42" fmla="*/ 26 w 32"/>
                  <a:gd name="T43" fmla="*/ 15 h 31"/>
                  <a:gd name="T44" fmla="*/ 24 w 32"/>
                  <a:gd name="T45" fmla="*/ 13 h 31"/>
                  <a:gd name="T46" fmla="*/ 21 w 32"/>
                  <a:gd name="T47" fmla="*/ 16 h 31"/>
                  <a:gd name="T48" fmla="*/ 18 w 32"/>
                  <a:gd name="T49" fmla="*/ 13 h 31"/>
                  <a:gd name="T50" fmla="*/ 19 w 32"/>
                  <a:gd name="T51" fmla="*/ 11 h 31"/>
                  <a:gd name="T52" fmla="*/ 16 w 32"/>
                  <a:gd name="T53" fmla="*/ 9 h 31"/>
                  <a:gd name="T54" fmla="*/ 14 w 32"/>
                  <a:gd name="T55" fmla="*/ 12 h 31"/>
                  <a:gd name="T56" fmla="*/ 16 w 32"/>
                  <a:gd name="T57" fmla="*/ 7 h 31"/>
                  <a:gd name="T58" fmla="*/ 18 w 32"/>
                  <a:gd name="T59" fmla="*/ 4 h 31"/>
                  <a:gd name="T60" fmla="*/ 18 w 32"/>
                  <a:gd name="T61" fmla="*/ 2 h 31"/>
                  <a:gd name="T62" fmla="*/ 19 w 32"/>
                  <a:gd name="T63" fmla="*/ 1 h 31"/>
                  <a:gd name="T64" fmla="*/ 19 w 32"/>
                  <a:gd name="T65"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 h="31">
                    <a:moveTo>
                      <a:pt x="19" y="1"/>
                    </a:moveTo>
                    <a:cubicBezTo>
                      <a:pt x="20" y="0"/>
                      <a:pt x="17" y="0"/>
                      <a:pt x="17" y="0"/>
                    </a:cubicBezTo>
                    <a:cubicBezTo>
                      <a:pt x="16" y="0"/>
                      <a:pt x="15" y="1"/>
                      <a:pt x="14" y="2"/>
                    </a:cubicBezTo>
                    <a:cubicBezTo>
                      <a:pt x="13" y="3"/>
                      <a:pt x="12" y="4"/>
                      <a:pt x="11" y="5"/>
                    </a:cubicBezTo>
                    <a:cubicBezTo>
                      <a:pt x="11" y="6"/>
                      <a:pt x="10" y="7"/>
                      <a:pt x="9" y="7"/>
                    </a:cubicBezTo>
                    <a:cubicBezTo>
                      <a:pt x="9" y="9"/>
                      <a:pt x="8" y="11"/>
                      <a:pt x="7" y="13"/>
                    </a:cubicBezTo>
                    <a:cubicBezTo>
                      <a:pt x="7" y="15"/>
                      <a:pt x="6" y="16"/>
                      <a:pt x="5" y="17"/>
                    </a:cubicBezTo>
                    <a:cubicBezTo>
                      <a:pt x="4" y="18"/>
                      <a:pt x="2" y="19"/>
                      <a:pt x="2" y="19"/>
                    </a:cubicBezTo>
                    <a:cubicBezTo>
                      <a:pt x="2" y="20"/>
                      <a:pt x="4" y="20"/>
                      <a:pt x="4" y="21"/>
                    </a:cubicBezTo>
                    <a:cubicBezTo>
                      <a:pt x="4" y="22"/>
                      <a:pt x="0" y="24"/>
                      <a:pt x="0" y="25"/>
                    </a:cubicBezTo>
                    <a:cubicBezTo>
                      <a:pt x="0" y="27"/>
                      <a:pt x="3" y="26"/>
                      <a:pt x="4" y="25"/>
                    </a:cubicBezTo>
                    <a:cubicBezTo>
                      <a:pt x="6" y="25"/>
                      <a:pt x="8" y="26"/>
                      <a:pt x="10" y="26"/>
                    </a:cubicBezTo>
                    <a:cubicBezTo>
                      <a:pt x="13" y="27"/>
                      <a:pt x="16" y="26"/>
                      <a:pt x="19" y="27"/>
                    </a:cubicBezTo>
                    <a:cubicBezTo>
                      <a:pt x="19" y="27"/>
                      <a:pt x="22" y="25"/>
                      <a:pt x="22" y="26"/>
                    </a:cubicBezTo>
                    <a:cubicBezTo>
                      <a:pt x="22" y="27"/>
                      <a:pt x="19" y="30"/>
                      <a:pt x="19" y="30"/>
                    </a:cubicBezTo>
                    <a:cubicBezTo>
                      <a:pt x="20" y="31"/>
                      <a:pt x="22" y="28"/>
                      <a:pt x="22" y="28"/>
                    </a:cubicBezTo>
                    <a:cubicBezTo>
                      <a:pt x="24" y="27"/>
                      <a:pt x="26" y="27"/>
                      <a:pt x="27" y="26"/>
                    </a:cubicBezTo>
                    <a:cubicBezTo>
                      <a:pt x="27" y="25"/>
                      <a:pt x="32" y="20"/>
                      <a:pt x="32" y="20"/>
                    </a:cubicBezTo>
                    <a:cubicBezTo>
                      <a:pt x="31" y="19"/>
                      <a:pt x="30" y="20"/>
                      <a:pt x="29" y="20"/>
                    </a:cubicBezTo>
                    <a:cubicBezTo>
                      <a:pt x="29" y="20"/>
                      <a:pt x="26" y="18"/>
                      <a:pt x="26" y="18"/>
                    </a:cubicBezTo>
                    <a:cubicBezTo>
                      <a:pt x="26" y="17"/>
                      <a:pt x="30" y="16"/>
                      <a:pt x="29" y="15"/>
                    </a:cubicBezTo>
                    <a:cubicBezTo>
                      <a:pt x="29" y="14"/>
                      <a:pt x="27" y="15"/>
                      <a:pt x="26" y="15"/>
                    </a:cubicBezTo>
                    <a:cubicBezTo>
                      <a:pt x="25" y="15"/>
                      <a:pt x="25" y="13"/>
                      <a:pt x="24" y="13"/>
                    </a:cubicBezTo>
                    <a:cubicBezTo>
                      <a:pt x="24" y="13"/>
                      <a:pt x="21" y="16"/>
                      <a:pt x="21" y="16"/>
                    </a:cubicBezTo>
                    <a:cubicBezTo>
                      <a:pt x="20" y="14"/>
                      <a:pt x="20" y="14"/>
                      <a:pt x="18" y="13"/>
                    </a:cubicBezTo>
                    <a:cubicBezTo>
                      <a:pt x="16" y="12"/>
                      <a:pt x="19" y="12"/>
                      <a:pt x="19" y="11"/>
                    </a:cubicBezTo>
                    <a:cubicBezTo>
                      <a:pt x="19" y="11"/>
                      <a:pt x="17" y="9"/>
                      <a:pt x="16" y="9"/>
                    </a:cubicBezTo>
                    <a:cubicBezTo>
                      <a:pt x="16" y="10"/>
                      <a:pt x="14" y="13"/>
                      <a:pt x="14" y="12"/>
                    </a:cubicBezTo>
                    <a:cubicBezTo>
                      <a:pt x="12" y="11"/>
                      <a:pt x="15" y="7"/>
                      <a:pt x="16" y="7"/>
                    </a:cubicBezTo>
                    <a:cubicBezTo>
                      <a:pt x="17" y="6"/>
                      <a:pt x="17" y="5"/>
                      <a:pt x="18" y="4"/>
                    </a:cubicBezTo>
                    <a:cubicBezTo>
                      <a:pt x="18" y="3"/>
                      <a:pt x="18" y="2"/>
                      <a:pt x="18" y="2"/>
                    </a:cubicBezTo>
                    <a:cubicBezTo>
                      <a:pt x="18" y="2"/>
                      <a:pt x="19" y="1"/>
                      <a:pt x="19" y="1"/>
                    </a:cubicBezTo>
                    <a:cubicBezTo>
                      <a:pt x="20" y="0"/>
                      <a:pt x="19" y="1"/>
                      <a:pt x="19"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576" name="Freeform 536">
                <a:extLst>
                  <a:ext uri="{FF2B5EF4-FFF2-40B4-BE49-F238E27FC236}">
                    <a16:creationId xmlns:a16="http://schemas.microsoft.com/office/drawing/2014/main" xmlns="" id="{25AC5064-2A81-3542-A3B0-88C6082402A0}"/>
                  </a:ext>
                </a:extLst>
              </p:cNvPr>
              <p:cNvSpPr>
                <a:spLocks/>
              </p:cNvSpPr>
              <p:nvPr/>
            </p:nvSpPr>
            <p:spPr bwMode="auto">
              <a:xfrm>
                <a:off x="9174715" y="6592943"/>
                <a:ext cx="76432" cy="92380"/>
              </a:xfrm>
              <a:custGeom>
                <a:avLst/>
                <a:gdLst>
                  <a:gd name="T0" fmla="*/ 6 w 8"/>
                  <a:gd name="T1" fmla="*/ 1 h 10"/>
                  <a:gd name="T2" fmla="*/ 1 w 8"/>
                  <a:gd name="T3" fmla="*/ 9 h 10"/>
                  <a:gd name="T4" fmla="*/ 4 w 8"/>
                  <a:gd name="T5" fmla="*/ 7 h 10"/>
                  <a:gd name="T6" fmla="*/ 3 w 8"/>
                  <a:gd name="T7" fmla="*/ 10 h 10"/>
                  <a:gd name="T8" fmla="*/ 6 w 8"/>
                  <a:gd name="T9" fmla="*/ 8 h 10"/>
                  <a:gd name="T10" fmla="*/ 8 w 8"/>
                  <a:gd name="T11" fmla="*/ 4 h 10"/>
                  <a:gd name="T12" fmla="*/ 5 w 8"/>
                  <a:gd name="T13" fmla="*/ 4 h 10"/>
                  <a:gd name="T14" fmla="*/ 6 w 8"/>
                  <a:gd name="T15" fmla="*/ 1 h 10"/>
                  <a:gd name="T16" fmla="*/ 6 w 8"/>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0">
                    <a:moveTo>
                      <a:pt x="6" y="1"/>
                    </a:moveTo>
                    <a:cubicBezTo>
                      <a:pt x="5" y="2"/>
                      <a:pt x="0" y="6"/>
                      <a:pt x="1" y="9"/>
                    </a:cubicBezTo>
                    <a:cubicBezTo>
                      <a:pt x="1" y="9"/>
                      <a:pt x="3" y="6"/>
                      <a:pt x="4" y="7"/>
                    </a:cubicBezTo>
                    <a:cubicBezTo>
                      <a:pt x="4" y="7"/>
                      <a:pt x="3" y="10"/>
                      <a:pt x="3" y="10"/>
                    </a:cubicBezTo>
                    <a:cubicBezTo>
                      <a:pt x="4" y="10"/>
                      <a:pt x="6" y="9"/>
                      <a:pt x="6" y="8"/>
                    </a:cubicBezTo>
                    <a:cubicBezTo>
                      <a:pt x="6" y="7"/>
                      <a:pt x="7" y="6"/>
                      <a:pt x="8" y="4"/>
                    </a:cubicBezTo>
                    <a:cubicBezTo>
                      <a:pt x="8" y="2"/>
                      <a:pt x="6" y="4"/>
                      <a:pt x="5" y="4"/>
                    </a:cubicBezTo>
                    <a:cubicBezTo>
                      <a:pt x="6" y="4"/>
                      <a:pt x="6" y="0"/>
                      <a:pt x="6" y="1"/>
                    </a:cubicBezTo>
                    <a:cubicBezTo>
                      <a:pt x="5" y="1"/>
                      <a:pt x="7" y="0"/>
                      <a:pt x="6"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577" name="Freeform 537">
                <a:extLst>
                  <a:ext uri="{FF2B5EF4-FFF2-40B4-BE49-F238E27FC236}">
                    <a16:creationId xmlns:a16="http://schemas.microsoft.com/office/drawing/2014/main" xmlns="" id="{119533A9-1B7B-C649-B846-EDBC164C255A}"/>
                  </a:ext>
                </a:extLst>
              </p:cNvPr>
              <p:cNvSpPr>
                <a:spLocks/>
              </p:cNvSpPr>
              <p:nvPr/>
            </p:nvSpPr>
            <p:spPr bwMode="auto">
              <a:xfrm>
                <a:off x="8652423" y="5694619"/>
                <a:ext cx="28662" cy="54153"/>
              </a:xfrm>
              <a:custGeom>
                <a:avLst/>
                <a:gdLst>
                  <a:gd name="T0" fmla="*/ 3 w 3"/>
                  <a:gd name="T1" fmla="*/ 4 h 6"/>
                  <a:gd name="T2" fmla="*/ 1 w 3"/>
                  <a:gd name="T3" fmla="*/ 1 h 6"/>
                  <a:gd name="T4" fmla="*/ 1 w 3"/>
                  <a:gd name="T5" fmla="*/ 2 h 6"/>
                  <a:gd name="T6" fmla="*/ 0 w 3"/>
                  <a:gd name="T7" fmla="*/ 2 h 6"/>
                  <a:gd name="T8" fmla="*/ 3 w 3"/>
                  <a:gd name="T9" fmla="*/ 4 h 6"/>
                  <a:gd name="T10" fmla="*/ 3 w 3"/>
                  <a:gd name="T11" fmla="*/ 4 h 6"/>
                </a:gdLst>
                <a:ahLst/>
                <a:cxnLst>
                  <a:cxn ang="0">
                    <a:pos x="T0" y="T1"/>
                  </a:cxn>
                  <a:cxn ang="0">
                    <a:pos x="T2" y="T3"/>
                  </a:cxn>
                  <a:cxn ang="0">
                    <a:pos x="T4" y="T5"/>
                  </a:cxn>
                  <a:cxn ang="0">
                    <a:pos x="T6" y="T7"/>
                  </a:cxn>
                  <a:cxn ang="0">
                    <a:pos x="T8" y="T9"/>
                  </a:cxn>
                  <a:cxn ang="0">
                    <a:pos x="T10" y="T11"/>
                  </a:cxn>
                </a:cxnLst>
                <a:rect l="0" t="0" r="r" b="b"/>
                <a:pathLst>
                  <a:path w="3" h="6">
                    <a:moveTo>
                      <a:pt x="3" y="4"/>
                    </a:moveTo>
                    <a:cubicBezTo>
                      <a:pt x="3" y="3"/>
                      <a:pt x="1" y="0"/>
                      <a:pt x="1" y="1"/>
                    </a:cubicBezTo>
                    <a:cubicBezTo>
                      <a:pt x="1" y="1"/>
                      <a:pt x="1" y="1"/>
                      <a:pt x="1" y="2"/>
                    </a:cubicBezTo>
                    <a:cubicBezTo>
                      <a:pt x="1" y="2"/>
                      <a:pt x="0" y="2"/>
                      <a:pt x="0" y="2"/>
                    </a:cubicBezTo>
                    <a:cubicBezTo>
                      <a:pt x="0" y="2"/>
                      <a:pt x="3" y="6"/>
                      <a:pt x="3" y="4"/>
                    </a:cubicBezTo>
                    <a:cubicBezTo>
                      <a:pt x="3" y="3"/>
                      <a:pt x="3" y="6"/>
                      <a:pt x="3"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578" name="Freeform 538">
                <a:extLst>
                  <a:ext uri="{FF2B5EF4-FFF2-40B4-BE49-F238E27FC236}">
                    <a16:creationId xmlns:a16="http://schemas.microsoft.com/office/drawing/2014/main" xmlns="" id="{901D6403-732A-1142-8494-39B48D00454B}"/>
                  </a:ext>
                </a:extLst>
              </p:cNvPr>
              <p:cNvSpPr>
                <a:spLocks/>
              </p:cNvSpPr>
              <p:nvPr/>
            </p:nvSpPr>
            <p:spPr bwMode="auto">
              <a:xfrm>
                <a:off x="8512296" y="5787002"/>
                <a:ext cx="28662" cy="28669"/>
              </a:xfrm>
              <a:custGeom>
                <a:avLst/>
                <a:gdLst>
                  <a:gd name="T0" fmla="*/ 2 w 3"/>
                  <a:gd name="T1" fmla="*/ 1 h 3"/>
                  <a:gd name="T2" fmla="*/ 0 w 3"/>
                  <a:gd name="T3" fmla="*/ 2 h 3"/>
                  <a:gd name="T4" fmla="*/ 2 w 3"/>
                  <a:gd name="T5" fmla="*/ 1 h 3"/>
                </a:gdLst>
                <a:ahLst/>
                <a:cxnLst>
                  <a:cxn ang="0">
                    <a:pos x="T0" y="T1"/>
                  </a:cxn>
                  <a:cxn ang="0">
                    <a:pos x="T2" y="T3"/>
                  </a:cxn>
                  <a:cxn ang="0">
                    <a:pos x="T4" y="T5"/>
                  </a:cxn>
                </a:cxnLst>
                <a:rect l="0" t="0" r="r" b="b"/>
                <a:pathLst>
                  <a:path w="3" h="3">
                    <a:moveTo>
                      <a:pt x="2" y="1"/>
                    </a:moveTo>
                    <a:cubicBezTo>
                      <a:pt x="2" y="0"/>
                      <a:pt x="0" y="2"/>
                      <a:pt x="0" y="2"/>
                    </a:cubicBezTo>
                    <a:cubicBezTo>
                      <a:pt x="1" y="3"/>
                      <a:pt x="3" y="2"/>
                      <a:pt x="2"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579" name="Freeform 539">
                <a:extLst>
                  <a:ext uri="{FF2B5EF4-FFF2-40B4-BE49-F238E27FC236}">
                    <a16:creationId xmlns:a16="http://schemas.microsoft.com/office/drawing/2014/main" xmlns="" id="{191F401D-3C85-8841-827B-0607AF29DDB9}"/>
                  </a:ext>
                </a:extLst>
              </p:cNvPr>
              <p:cNvSpPr>
                <a:spLocks/>
              </p:cNvSpPr>
              <p:nvPr/>
            </p:nvSpPr>
            <p:spPr bwMode="auto">
              <a:xfrm>
                <a:off x="7868981" y="6283948"/>
                <a:ext cx="63695" cy="38227"/>
              </a:xfrm>
              <a:custGeom>
                <a:avLst/>
                <a:gdLst>
                  <a:gd name="T0" fmla="*/ 7 w 7"/>
                  <a:gd name="T1" fmla="*/ 3 h 4"/>
                  <a:gd name="T2" fmla="*/ 1 w 7"/>
                  <a:gd name="T3" fmla="*/ 1 h 4"/>
                  <a:gd name="T4" fmla="*/ 7 w 7"/>
                  <a:gd name="T5" fmla="*/ 3 h 4"/>
                  <a:gd name="T6" fmla="*/ 7 w 7"/>
                  <a:gd name="T7" fmla="*/ 3 h 4"/>
                </a:gdLst>
                <a:ahLst/>
                <a:cxnLst>
                  <a:cxn ang="0">
                    <a:pos x="T0" y="T1"/>
                  </a:cxn>
                  <a:cxn ang="0">
                    <a:pos x="T2" y="T3"/>
                  </a:cxn>
                  <a:cxn ang="0">
                    <a:pos x="T4" y="T5"/>
                  </a:cxn>
                  <a:cxn ang="0">
                    <a:pos x="T6" y="T7"/>
                  </a:cxn>
                </a:cxnLst>
                <a:rect l="0" t="0" r="r" b="b"/>
                <a:pathLst>
                  <a:path w="7" h="4">
                    <a:moveTo>
                      <a:pt x="7" y="3"/>
                    </a:moveTo>
                    <a:cubicBezTo>
                      <a:pt x="7" y="0"/>
                      <a:pt x="3" y="0"/>
                      <a:pt x="1" y="1"/>
                    </a:cubicBezTo>
                    <a:cubicBezTo>
                      <a:pt x="0" y="1"/>
                      <a:pt x="7" y="4"/>
                      <a:pt x="7" y="3"/>
                    </a:cubicBezTo>
                    <a:cubicBezTo>
                      <a:pt x="7" y="0"/>
                      <a:pt x="7" y="4"/>
                      <a:pt x="7"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580" name="Freeform 540">
                <a:extLst>
                  <a:ext uri="{FF2B5EF4-FFF2-40B4-BE49-F238E27FC236}">
                    <a16:creationId xmlns:a16="http://schemas.microsoft.com/office/drawing/2014/main" xmlns="" id="{59C36665-9CCB-3B41-B07C-CEF001EDE0EB}"/>
                  </a:ext>
                </a:extLst>
              </p:cNvPr>
              <p:cNvSpPr>
                <a:spLocks/>
              </p:cNvSpPr>
              <p:nvPr/>
            </p:nvSpPr>
            <p:spPr bwMode="auto">
              <a:xfrm>
                <a:off x="7970890" y="6057775"/>
                <a:ext cx="57323" cy="57338"/>
              </a:xfrm>
              <a:custGeom>
                <a:avLst/>
                <a:gdLst>
                  <a:gd name="T0" fmla="*/ 3 w 6"/>
                  <a:gd name="T1" fmla="*/ 5 h 6"/>
                  <a:gd name="T2" fmla="*/ 0 w 6"/>
                  <a:gd name="T3" fmla="*/ 3 h 6"/>
                  <a:gd name="T4" fmla="*/ 4 w 6"/>
                  <a:gd name="T5" fmla="*/ 2 h 6"/>
                  <a:gd name="T6" fmla="*/ 3 w 6"/>
                  <a:gd name="T7" fmla="*/ 5 h 6"/>
                  <a:gd name="T8" fmla="*/ 3 w 6"/>
                  <a:gd name="T9" fmla="*/ 5 h 6"/>
                </a:gdLst>
                <a:ahLst/>
                <a:cxnLst>
                  <a:cxn ang="0">
                    <a:pos x="T0" y="T1"/>
                  </a:cxn>
                  <a:cxn ang="0">
                    <a:pos x="T2" y="T3"/>
                  </a:cxn>
                  <a:cxn ang="0">
                    <a:pos x="T4" y="T5"/>
                  </a:cxn>
                  <a:cxn ang="0">
                    <a:pos x="T6" y="T7"/>
                  </a:cxn>
                  <a:cxn ang="0">
                    <a:pos x="T8" y="T9"/>
                  </a:cxn>
                </a:cxnLst>
                <a:rect l="0" t="0" r="r" b="b"/>
                <a:pathLst>
                  <a:path w="6" h="6">
                    <a:moveTo>
                      <a:pt x="3" y="5"/>
                    </a:moveTo>
                    <a:cubicBezTo>
                      <a:pt x="2" y="4"/>
                      <a:pt x="1" y="4"/>
                      <a:pt x="0" y="3"/>
                    </a:cubicBezTo>
                    <a:cubicBezTo>
                      <a:pt x="1" y="3"/>
                      <a:pt x="3" y="0"/>
                      <a:pt x="4" y="2"/>
                    </a:cubicBezTo>
                    <a:cubicBezTo>
                      <a:pt x="6" y="3"/>
                      <a:pt x="5" y="6"/>
                      <a:pt x="3" y="5"/>
                    </a:cubicBezTo>
                    <a:cubicBezTo>
                      <a:pt x="2" y="4"/>
                      <a:pt x="4" y="6"/>
                      <a:pt x="3"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581" name="Freeform 541">
                <a:extLst>
                  <a:ext uri="{FF2B5EF4-FFF2-40B4-BE49-F238E27FC236}">
                    <a16:creationId xmlns:a16="http://schemas.microsoft.com/office/drawing/2014/main" xmlns="" id="{FA7D35A7-1C60-6E4A-87B8-B48832A317C0}"/>
                  </a:ext>
                </a:extLst>
              </p:cNvPr>
              <p:cNvSpPr>
                <a:spLocks/>
              </p:cNvSpPr>
              <p:nvPr/>
            </p:nvSpPr>
            <p:spPr bwMode="auto">
              <a:xfrm>
                <a:off x="7942229" y="5656392"/>
                <a:ext cx="57323" cy="66896"/>
              </a:xfrm>
              <a:custGeom>
                <a:avLst/>
                <a:gdLst>
                  <a:gd name="T0" fmla="*/ 3 w 6"/>
                  <a:gd name="T1" fmla="*/ 6 h 7"/>
                  <a:gd name="T2" fmla="*/ 4 w 6"/>
                  <a:gd name="T3" fmla="*/ 1 h 7"/>
                  <a:gd name="T4" fmla="*/ 3 w 6"/>
                  <a:gd name="T5" fmla="*/ 6 h 7"/>
                  <a:gd name="T6" fmla="*/ 3 w 6"/>
                  <a:gd name="T7" fmla="*/ 6 h 7"/>
                </a:gdLst>
                <a:ahLst/>
                <a:cxnLst>
                  <a:cxn ang="0">
                    <a:pos x="T0" y="T1"/>
                  </a:cxn>
                  <a:cxn ang="0">
                    <a:pos x="T2" y="T3"/>
                  </a:cxn>
                  <a:cxn ang="0">
                    <a:pos x="T4" y="T5"/>
                  </a:cxn>
                  <a:cxn ang="0">
                    <a:pos x="T6" y="T7"/>
                  </a:cxn>
                </a:cxnLst>
                <a:rect l="0" t="0" r="r" b="b"/>
                <a:pathLst>
                  <a:path w="6" h="7">
                    <a:moveTo>
                      <a:pt x="3" y="6"/>
                    </a:moveTo>
                    <a:cubicBezTo>
                      <a:pt x="0" y="7"/>
                      <a:pt x="1" y="0"/>
                      <a:pt x="4" y="1"/>
                    </a:cubicBezTo>
                    <a:cubicBezTo>
                      <a:pt x="6" y="1"/>
                      <a:pt x="5" y="6"/>
                      <a:pt x="3" y="6"/>
                    </a:cubicBezTo>
                    <a:cubicBezTo>
                      <a:pt x="2" y="6"/>
                      <a:pt x="6" y="6"/>
                      <a:pt x="3"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582" name="Freeform 542">
                <a:extLst>
                  <a:ext uri="{FF2B5EF4-FFF2-40B4-BE49-F238E27FC236}">
                    <a16:creationId xmlns:a16="http://schemas.microsoft.com/office/drawing/2014/main" xmlns="" id="{2C7B5C6C-E14D-4A49-AE11-2BEB449DE89A}"/>
                  </a:ext>
                </a:extLst>
              </p:cNvPr>
              <p:cNvSpPr>
                <a:spLocks/>
              </p:cNvSpPr>
              <p:nvPr/>
            </p:nvSpPr>
            <p:spPr bwMode="auto">
              <a:xfrm>
                <a:off x="7782993" y="5618167"/>
                <a:ext cx="111465" cy="57338"/>
              </a:xfrm>
              <a:custGeom>
                <a:avLst/>
                <a:gdLst>
                  <a:gd name="T0" fmla="*/ 4 w 12"/>
                  <a:gd name="T1" fmla="*/ 6 h 6"/>
                  <a:gd name="T2" fmla="*/ 1 w 12"/>
                  <a:gd name="T3" fmla="*/ 3 h 6"/>
                  <a:gd name="T4" fmla="*/ 8 w 12"/>
                  <a:gd name="T5" fmla="*/ 0 h 6"/>
                  <a:gd name="T6" fmla="*/ 4 w 12"/>
                  <a:gd name="T7" fmla="*/ 6 h 6"/>
                </a:gdLst>
                <a:ahLst/>
                <a:cxnLst>
                  <a:cxn ang="0">
                    <a:pos x="T0" y="T1"/>
                  </a:cxn>
                  <a:cxn ang="0">
                    <a:pos x="T2" y="T3"/>
                  </a:cxn>
                  <a:cxn ang="0">
                    <a:pos x="T4" y="T5"/>
                  </a:cxn>
                  <a:cxn ang="0">
                    <a:pos x="T6" y="T7"/>
                  </a:cxn>
                </a:cxnLst>
                <a:rect l="0" t="0" r="r" b="b"/>
                <a:pathLst>
                  <a:path w="12" h="6">
                    <a:moveTo>
                      <a:pt x="4" y="6"/>
                    </a:moveTo>
                    <a:cubicBezTo>
                      <a:pt x="2" y="6"/>
                      <a:pt x="0" y="5"/>
                      <a:pt x="1" y="3"/>
                    </a:cubicBezTo>
                    <a:cubicBezTo>
                      <a:pt x="2" y="1"/>
                      <a:pt x="5" y="1"/>
                      <a:pt x="8" y="0"/>
                    </a:cubicBezTo>
                    <a:cubicBezTo>
                      <a:pt x="12" y="0"/>
                      <a:pt x="6" y="6"/>
                      <a:pt x="4"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583" name="Freeform 543">
                <a:extLst>
                  <a:ext uri="{FF2B5EF4-FFF2-40B4-BE49-F238E27FC236}">
                    <a16:creationId xmlns:a16="http://schemas.microsoft.com/office/drawing/2014/main" xmlns="" id="{2D3FD4AB-B9E1-9F41-8B92-76FD910D393D}"/>
                  </a:ext>
                </a:extLst>
              </p:cNvPr>
              <p:cNvSpPr>
                <a:spLocks/>
              </p:cNvSpPr>
              <p:nvPr/>
            </p:nvSpPr>
            <p:spPr bwMode="auto">
              <a:xfrm>
                <a:off x="8018661" y="5583125"/>
                <a:ext cx="63695" cy="25484"/>
              </a:xfrm>
              <a:custGeom>
                <a:avLst/>
                <a:gdLst>
                  <a:gd name="T0" fmla="*/ 5 w 7"/>
                  <a:gd name="T1" fmla="*/ 3 h 3"/>
                  <a:gd name="T2" fmla="*/ 3 w 7"/>
                  <a:gd name="T3" fmla="*/ 0 h 3"/>
                  <a:gd name="T4" fmla="*/ 7 w 7"/>
                  <a:gd name="T5" fmla="*/ 1 h 3"/>
                  <a:gd name="T6" fmla="*/ 5 w 7"/>
                  <a:gd name="T7" fmla="*/ 3 h 3"/>
                  <a:gd name="T8" fmla="*/ 5 w 7"/>
                  <a:gd name="T9" fmla="*/ 3 h 3"/>
                </a:gdLst>
                <a:ahLst/>
                <a:cxnLst>
                  <a:cxn ang="0">
                    <a:pos x="T0" y="T1"/>
                  </a:cxn>
                  <a:cxn ang="0">
                    <a:pos x="T2" y="T3"/>
                  </a:cxn>
                  <a:cxn ang="0">
                    <a:pos x="T4" y="T5"/>
                  </a:cxn>
                  <a:cxn ang="0">
                    <a:pos x="T6" y="T7"/>
                  </a:cxn>
                  <a:cxn ang="0">
                    <a:pos x="T8" y="T9"/>
                  </a:cxn>
                </a:cxnLst>
                <a:rect l="0" t="0" r="r" b="b"/>
                <a:pathLst>
                  <a:path w="7" h="3">
                    <a:moveTo>
                      <a:pt x="5" y="3"/>
                    </a:moveTo>
                    <a:cubicBezTo>
                      <a:pt x="4" y="3"/>
                      <a:pt x="0" y="0"/>
                      <a:pt x="3" y="0"/>
                    </a:cubicBezTo>
                    <a:cubicBezTo>
                      <a:pt x="4" y="0"/>
                      <a:pt x="6" y="0"/>
                      <a:pt x="7" y="1"/>
                    </a:cubicBezTo>
                    <a:cubicBezTo>
                      <a:pt x="7" y="1"/>
                      <a:pt x="6" y="3"/>
                      <a:pt x="5" y="3"/>
                    </a:cubicBezTo>
                    <a:cubicBezTo>
                      <a:pt x="4" y="3"/>
                      <a:pt x="7" y="3"/>
                      <a:pt x="5"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584" name="Freeform 544">
                <a:extLst>
                  <a:ext uri="{FF2B5EF4-FFF2-40B4-BE49-F238E27FC236}">
                    <a16:creationId xmlns:a16="http://schemas.microsoft.com/office/drawing/2014/main" xmlns="" id="{09C82FCC-082A-B649-B11C-CA8DE670913B}"/>
                  </a:ext>
                </a:extLst>
              </p:cNvPr>
              <p:cNvSpPr>
                <a:spLocks/>
              </p:cNvSpPr>
              <p:nvPr/>
            </p:nvSpPr>
            <p:spPr bwMode="auto">
              <a:xfrm>
                <a:off x="7623756" y="5395179"/>
                <a:ext cx="318473" cy="222990"/>
              </a:xfrm>
              <a:custGeom>
                <a:avLst/>
                <a:gdLst>
                  <a:gd name="T0" fmla="*/ 31 w 34"/>
                  <a:gd name="T1" fmla="*/ 21 h 24"/>
                  <a:gd name="T2" fmla="*/ 25 w 34"/>
                  <a:gd name="T3" fmla="*/ 18 h 24"/>
                  <a:gd name="T4" fmla="*/ 24 w 34"/>
                  <a:gd name="T5" fmla="*/ 16 h 24"/>
                  <a:gd name="T6" fmla="*/ 22 w 34"/>
                  <a:gd name="T7" fmla="*/ 17 h 24"/>
                  <a:gd name="T8" fmla="*/ 18 w 34"/>
                  <a:gd name="T9" fmla="*/ 16 h 24"/>
                  <a:gd name="T10" fmla="*/ 16 w 34"/>
                  <a:gd name="T11" fmla="*/ 19 h 24"/>
                  <a:gd name="T12" fmla="*/ 11 w 34"/>
                  <a:gd name="T13" fmla="*/ 23 h 24"/>
                  <a:gd name="T14" fmla="*/ 8 w 34"/>
                  <a:gd name="T15" fmla="*/ 19 h 24"/>
                  <a:gd name="T16" fmla="*/ 2 w 34"/>
                  <a:gd name="T17" fmla="*/ 19 h 24"/>
                  <a:gd name="T18" fmla="*/ 4 w 34"/>
                  <a:gd name="T19" fmla="*/ 16 h 24"/>
                  <a:gd name="T20" fmla="*/ 5 w 34"/>
                  <a:gd name="T21" fmla="*/ 10 h 24"/>
                  <a:gd name="T22" fmla="*/ 6 w 34"/>
                  <a:gd name="T23" fmla="*/ 3 h 24"/>
                  <a:gd name="T24" fmla="*/ 11 w 34"/>
                  <a:gd name="T25" fmla="*/ 3 h 24"/>
                  <a:gd name="T26" fmla="*/ 12 w 34"/>
                  <a:gd name="T27" fmla="*/ 5 h 24"/>
                  <a:gd name="T28" fmla="*/ 14 w 34"/>
                  <a:gd name="T29" fmla="*/ 4 h 24"/>
                  <a:gd name="T30" fmla="*/ 17 w 34"/>
                  <a:gd name="T31" fmla="*/ 6 h 24"/>
                  <a:gd name="T32" fmla="*/ 20 w 34"/>
                  <a:gd name="T33" fmla="*/ 7 h 24"/>
                  <a:gd name="T34" fmla="*/ 25 w 34"/>
                  <a:gd name="T35" fmla="*/ 10 h 24"/>
                  <a:gd name="T36" fmla="*/ 28 w 34"/>
                  <a:gd name="T37" fmla="*/ 15 h 24"/>
                  <a:gd name="T38" fmla="*/ 30 w 34"/>
                  <a:gd name="T39" fmla="*/ 15 h 24"/>
                  <a:gd name="T40" fmla="*/ 33 w 34"/>
                  <a:gd name="T41" fmla="*/ 17 h 24"/>
                  <a:gd name="T42" fmla="*/ 34 w 34"/>
                  <a:gd name="T43" fmla="*/ 18 h 24"/>
                  <a:gd name="T44" fmla="*/ 31 w 34"/>
                  <a:gd name="T45" fmla="*/ 21 h 24"/>
                  <a:gd name="T46" fmla="*/ 31 w 34"/>
                  <a:gd name="T47" fmla="*/ 2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4" h="24">
                    <a:moveTo>
                      <a:pt x="31" y="21"/>
                    </a:moveTo>
                    <a:cubicBezTo>
                      <a:pt x="30" y="20"/>
                      <a:pt x="27" y="19"/>
                      <a:pt x="25" y="18"/>
                    </a:cubicBezTo>
                    <a:cubicBezTo>
                      <a:pt x="24" y="18"/>
                      <a:pt x="25" y="17"/>
                      <a:pt x="24" y="16"/>
                    </a:cubicBezTo>
                    <a:cubicBezTo>
                      <a:pt x="24" y="16"/>
                      <a:pt x="22" y="17"/>
                      <a:pt x="22" y="17"/>
                    </a:cubicBezTo>
                    <a:cubicBezTo>
                      <a:pt x="20" y="17"/>
                      <a:pt x="20" y="15"/>
                      <a:pt x="18" y="16"/>
                    </a:cubicBezTo>
                    <a:cubicBezTo>
                      <a:pt x="18" y="17"/>
                      <a:pt x="17" y="18"/>
                      <a:pt x="16" y="19"/>
                    </a:cubicBezTo>
                    <a:cubicBezTo>
                      <a:pt x="14" y="20"/>
                      <a:pt x="13" y="22"/>
                      <a:pt x="11" y="23"/>
                    </a:cubicBezTo>
                    <a:cubicBezTo>
                      <a:pt x="8" y="24"/>
                      <a:pt x="10" y="20"/>
                      <a:pt x="8" y="19"/>
                    </a:cubicBezTo>
                    <a:cubicBezTo>
                      <a:pt x="8" y="18"/>
                      <a:pt x="3" y="19"/>
                      <a:pt x="2" y="19"/>
                    </a:cubicBezTo>
                    <a:cubicBezTo>
                      <a:pt x="0" y="19"/>
                      <a:pt x="4" y="16"/>
                      <a:pt x="4" y="16"/>
                    </a:cubicBezTo>
                    <a:cubicBezTo>
                      <a:pt x="6" y="14"/>
                      <a:pt x="5" y="12"/>
                      <a:pt x="5" y="10"/>
                    </a:cubicBezTo>
                    <a:cubicBezTo>
                      <a:pt x="5" y="8"/>
                      <a:pt x="5" y="5"/>
                      <a:pt x="6" y="3"/>
                    </a:cubicBezTo>
                    <a:cubicBezTo>
                      <a:pt x="7" y="0"/>
                      <a:pt x="10" y="0"/>
                      <a:pt x="11" y="3"/>
                    </a:cubicBezTo>
                    <a:cubicBezTo>
                      <a:pt x="11" y="4"/>
                      <a:pt x="11" y="6"/>
                      <a:pt x="12" y="5"/>
                    </a:cubicBezTo>
                    <a:cubicBezTo>
                      <a:pt x="13" y="5"/>
                      <a:pt x="13" y="4"/>
                      <a:pt x="14" y="4"/>
                    </a:cubicBezTo>
                    <a:cubicBezTo>
                      <a:pt x="15" y="5"/>
                      <a:pt x="16" y="6"/>
                      <a:pt x="17" y="6"/>
                    </a:cubicBezTo>
                    <a:cubicBezTo>
                      <a:pt x="18" y="7"/>
                      <a:pt x="19" y="7"/>
                      <a:pt x="20" y="7"/>
                    </a:cubicBezTo>
                    <a:cubicBezTo>
                      <a:pt x="21" y="8"/>
                      <a:pt x="23" y="9"/>
                      <a:pt x="25" y="10"/>
                    </a:cubicBezTo>
                    <a:cubicBezTo>
                      <a:pt x="28" y="11"/>
                      <a:pt x="28" y="12"/>
                      <a:pt x="28" y="15"/>
                    </a:cubicBezTo>
                    <a:cubicBezTo>
                      <a:pt x="28" y="16"/>
                      <a:pt x="30" y="16"/>
                      <a:pt x="30" y="15"/>
                    </a:cubicBezTo>
                    <a:cubicBezTo>
                      <a:pt x="32" y="15"/>
                      <a:pt x="32" y="16"/>
                      <a:pt x="33" y="17"/>
                    </a:cubicBezTo>
                    <a:cubicBezTo>
                      <a:pt x="34" y="17"/>
                      <a:pt x="34" y="17"/>
                      <a:pt x="34" y="18"/>
                    </a:cubicBezTo>
                    <a:cubicBezTo>
                      <a:pt x="33" y="19"/>
                      <a:pt x="33" y="21"/>
                      <a:pt x="31" y="21"/>
                    </a:cubicBezTo>
                    <a:cubicBezTo>
                      <a:pt x="30" y="20"/>
                      <a:pt x="33" y="21"/>
                      <a:pt x="31" y="2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585" name="Freeform 545">
                <a:extLst>
                  <a:ext uri="{FF2B5EF4-FFF2-40B4-BE49-F238E27FC236}">
                    <a16:creationId xmlns:a16="http://schemas.microsoft.com/office/drawing/2014/main" xmlns="" id="{8DDF50CA-4492-CB44-817B-0F6424C36DD0}"/>
                  </a:ext>
                </a:extLst>
              </p:cNvPr>
              <p:cNvSpPr>
                <a:spLocks/>
              </p:cNvSpPr>
              <p:nvPr/>
            </p:nvSpPr>
            <p:spPr bwMode="auto">
              <a:xfrm>
                <a:off x="7747963" y="5376063"/>
                <a:ext cx="63695" cy="47785"/>
              </a:xfrm>
              <a:custGeom>
                <a:avLst/>
                <a:gdLst>
                  <a:gd name="T0" fmla="*/ 5 w 7"/>
                  <a:gd name="T1" fmla="*/ 4 h 5"/>
                  <a:gd name="T2" fmla="*/ 1 w 7"/>
                  <a:gd name="T3" fmla="*/ 0 h 5"/>
                  <a:gd name="T4" fmla="*/ 5 w 7"/>
                  <a:gd name="T5" fmla="*/ 4 h 5"/>
                </a:gdLst>
                <a:ahLst/>
                <a:cxnLst>
                  <a:cxn ang="0">
                    <a:pos x="T0" y="T1"/>
                  </a:cxn>
                  <a:cxn ang="0">
                    <a:pos x="T2" y="T3"/>
                  </a:cxn>
                  <a:cxn ang="0">
                    <a:pos x="T4" y="T5"/>
                  </a:cxn>
                </a:cxnLst>
                <a:rect l="0" t="0" r="r" b="b"/>
                <a:pathLst>
                  <a:path w="7" h="5">
                    <a:moveTo>
                      <a:pt x="5" y="4"/>
                    </a:moveTo>
                    <a:cubicBezTo>
                      <a:pt x="3" y="5"/>
                      <a:pt x="0" y="0"/>
                      <a:pt x="1" y="0"/>
                    </a:cubicBezTo>
                    <a:cubicBezTo>
                      <a:pt x="2" y="1"/>
                      <a:pt x="7" y="3"/>
                      <a:pt x="5"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586" name="Freeform 546">
                <a:extLst>
                  <a:ext uri="{FF2B5EF4-FFF2-40B4-BE49-F238E27FC236}">
                    <a16:creationId xmlns:a16="http://schemas.microsoft.com/office/drawing/2014/main" xmlns="" id="{323A6042-27D1-F043-9F8B-4B67202ECD84}"/>
                  </a:ext>
                </a:extLst>
              </p:cNvPr>
              <p:cNvSpPr>
                <a:spLocks/>
              </p:cNvSpPr>
              <p:nvPr/>
            </p:nvSpPr>
            <p:spPr bwMode="auto">
              <a:xfrm>
                <a:off x="7728852" y="5385621"/>
                <a:ext cx="35033" cy="47785"/>
              </a:xfrm>
              <a:custGeom>
                <a:avLst/>
                <a:gdLst>
                  <a:gd name="T0" fmla="*/ 3 w 4"/>
                  <a:gd name="T1" fmla="*/ 4 h 5"/>
                  <a:gd name="T2" fmla="*/ 0 w 4"/>
                  <a:gd name="T3" fmla="*/ 1 h 5"/>
                  <a:gd name="T4" fmla="*/ 3 w 4"/>
                  <a:gd name="T5" fmla="*/ 4 h 5"/>
                </a:gdLst>
                <a:ahLst/>
                <a:cxnLst>
                  <a:cxn ang="0">
                    <a:pos x="T0" y="T1"/>
                  </a:cxn>
                  <a:cxn ang="0">
                    <a:pos x="T2" y="T3"/>
                  </a:cxn>
                  <a:cxn ang="0">
                    <a:pos x="T4" y="T5"/>
                  </a:cxn>
                </a:cxnLst>
                <a:rect l="0" t="0" r="r" b="b"/>
                <a:pathLst>
                  <a:path w="4" h="5">
                    <a:moveTo>
                      <a:pt x="3" y="4"/>
                    </a:moveTo>
                    <a:cubicBezTo>
                      <a:pt x="1" y="5"/>
                      <a:pt x="0" y="2"/>
                      <a:pt x="0" y="1"/>
                    </a:cubicBezTo>
                    <a:cubicBezTo>
                      <a:pt x="1" y="0"/>
                      <a:pt x="4" y="3"/>
                      <a:pt x="3"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587" name="Freeform 547">
                <a:extLst>
                  <a:ext uri="{FF2B5EF4-FFF2-40B4-BE49-F238E27FC236}">
                    <a16:creationId xmlns:a16="http://schemas.microsoft.com/office/drawing/2014/main" xmlns="" id="{CA903F46-C047-B746-BE78-24159F3068BF}"/>
                  </a:ext>
                </a:extLst>
              </p:cNvPr>
              <p:cNvSpPr>
                <a:spLocks/>
              </p:cNvSpPr>
              <p:nvPr/>
            </p:nvSpPr>
            <p:spPr bwMode="auto">
              <a:xfrm>
                <a:off x="7642864" y="5207233"/>
                <a:ext cx="28662" cy="57338"/>
              </a:xfrm>
              <a:custGeom>
                <a:avLst/>
                <a:gdLst>
                  <a:gd name="T0" fmla="*/ 3 w 3"/>
                  <a:gd name="T1" fmla="*/ 5 h 6"/>
                  <a:gd name="T2" fmla="*/ 3 w 3"/>
                  <a:gd name="T3" fmla="*/ 2 h 6"/>
                  <a:gd name="T4" fmla="*/ 1 w 3"/>
                  <a:gd name="T5" fmla="*/ 1 h 6"/>
                  <a:gd name="T6" fmla="*/ 1 w 3"/>
                  <a:gd name="T7" fmla="*/ 4 h 6"/>
                  <a:gd name="T8" fmla="*/ 3 w 3"/>
                  <a:gd name="T9" fmla="*/ 5 h 6"/>
                  <a:gd name="T10" fmla="*/ 3 w 3"/>
                  <a:gd name="T11" fmla="*/ 5 h 6"/>
                </a:gdLst>
                <a:ahLst/>
                <a:cxnLst>
                  <a:cxn ang="0">
                    <a:pos x="T0" y="T1"/>
                  </a:cxn>
                  <a:cxn ang="0">
                    <a:pos x="T2" y="T3"/>
                  </a:cxn>
                  <a:cxn ang="0">
                    <a:pos x="T4" y="T5"/>
                  </a:cxn>
                  <a:cxn ang="0">
                    <a:pos x="T6" y="T7"/>
                  </a:cxn>
                  <a:cxn ang="0">
                    <a:pos x="T8" y="T9"/>
                  </a:cxn>
                  <a:cxn ang="0">
                    <a:pos x="T10" y="T11"/>
                  </a:cxn>
                </a:cxnLst>
                <a:rect l="0" t="0" r="r" b="b"/>
                <a:pathLst>
                  <a:path w="3" h="6">
                    <a:moveTo>
                      <a:pt x="3" y="5"/>
                    </a:moveTo>
                    <a:cubicBezTo>
                      <a:pt x="3" y="4"/>
                      <a:pt x="3" y="3"/>
                      <a:pt x="3" y="2"/>
                    </a:cubicBezTo>
                    <a:cubicBezTo>
                      <a:pt x="3" y="2"/>
                      <a:pt x="1" y="0"/>
                      <a:pt x="1" y="1"/>
                    </a:cubicBezTo>
                    <a:cubicBezTo>
                      <a:pt x="1" y="2"/>
                      <a:pt x="0" y="4"/>
                      <a:pt x="1" y="4"/>
                    </a:cubicBezTo>
                    <a:cubicBezTo>
                      <a:pt x="1" y="5"/>
                      <a:pt x="2" y="6"/>
                      <a:pt x="3" y="5"/>
                    </a:cubicBezTo>
                    <a:cubicBezTo>
                      <a:pt x="3" y="4"/>
                      <a:pt x="2" y="6"/>
                      <a:pt x="3"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588" name="Freeform 548">
                <a:extLst>
                  <a:ext uri="{FF2B5EF4-FFF2-40B4-BE49-F238E27FC236}">
                    <a16:creationId xmlns:a16="http://schemas.microsoft.com/office/drawing/2014/main" xmlns="" id="{481F8CD1-013C-E84E-9842-87A89A22B5DB}"/>
                  </a:ext>
                </a:extLst>
              </p:cNvPr>
              <p:cNvSpPr>
                <a:spLocks/>
              </p:cNvSpPr>
              <p:nvPr/>
            </p:nvSpPr>
            <p:spPr bwMode="auto">
              <a:xfrm>
                <a:off x="7502737" y="4719845"/>
                <a:ext cx="1343951" cy="984332"/>
              </a:xfrm>
              <a:custGeom>
                <a:avLst/>
                <a:gdLst>
                  <a:gd name="T0" fmla="*/ 63 w 144"/>
                  <a:gd name="T1" fmla="*/ 86 h 105"/>
                  <a:gd name="T2" fmla="*/ 81 w 144"/>
                  <a:gd name="T3" fmla="*/ 76 h 105"/>
                  <a:gd name="T4" fmla="*/ 91 w 144"/>
                  <a:gd name="T5" fmla="*/ 67 h 105"/>
                  <a:gd name="T6" fmla="*/ 103 w 144"/>
                  <a:gd name="T7" fmla="*/ 68 h 105"/>
                  <a:gd name="T8" fmla="*/ 87 w 144"/>
                  <a:gd name="T9" fmla="*/ 66 h 105"/>
                  <a:gd name="T10" fmla="*/ 80 w 144"/>
                  <a:gd name="T11" fmla="*/ 48 h 105"/>
                  <a:gd name="T12" fmla="*/ 67 w 144"/>
                  <a:gd name="T13" fmla="*/ 49 h 105"/>
                  <a:gd name="T14" fmla="*/ 64 w 144"/>
                  <a:gd name="T15" fmla="*/ 40 h 105"/>
                  <a:gd name="T16" fmla="*/ 54 w 144"/>
                  <a:gd name="T17" fmla="*/ 32 h 105"/>
                  <a:gd name="T18" fmla="*/ 53 w 144"/>
                  <a:gd name="T19" fmla="*/ 38 h 105"/>
                  <a:gd name="T20" fmla="*/ 52 w 144"/>
                  <a:gd name="T21" fmla="*/ 39 h 105"/>
                  <a:gd name="T22" fmla="*/ 37 w 144"/>
                  <a:gd name="T23" fmla="*/ 38 h 105"/>
                  <a:gd name="T24" fmla="*/ 5 w 144"/>
                  <a:gd name="T25" fmla="*/ 32 h 105"/>
                  <a:gd name="T26" fmla="*/ 8 w 144"/>
                  <a:gd name="T27" fmla="*/ 26 h 105"/>
                  <a:gd name="T28" fmla="*/ 16 w 144"/>
                  <a:gd name="T29" fmla="*/ 2 h 105"/>
                  <a:gd name="T30" fmla="*/ 18 w 144"/>
                  <a:gd name="T31" fmla="*/ 18 h 105"/>
                  <a:gd name="T32" fmla="*/ 26 w 144"/>
                  <a:gd name="T33" fmla="*/ 29 h 105"/>
                  <a:gd name="T34" fmla="*/ 20 w 144"/>
                  <a:gd name="T35" fmla="*/ 19 h 105"/>
                  <a:gd name="T36" fmla="*/ 22 w 144"/>
                  <a:gd name="T37" fmla="*/ 13 h 105"/>
                  <a:gd name="T38" fmla="*/ 25 w 144"/>
                  <a:gd name="T39" fmla="*/ 7 h 105"/>
                  <a:gd name="T40" fmla="*/ 34 w 144"/>
                  <a:gd name="T41" fmla="*/ 3 h 105"/>
                  <a:gd name="T42" fmla="*/ 43 w 144"/>
                  <a:gd name="T43" fmla="*/ 16 h 105"/>
                  <a:gd name="T44" fmla="*/ 52 w 144"/>
                  <a:gd name="T45" fmla="*/ 16 h 105"/>
                  <a:gd name="T46" fmla="*/ 54 w 144"/>
                  <a:gd name="T47" fmla="*/ 15 h 105"/>
                  <a:gd name="T48" fmla="*/ 66 w 144"/>
                  <a:gd name="T49" fmla="*/ 13 h 105"/>
                  <a:gd name="T50" fmla="*/ 70 w 144"/>
                  <a:gd name="T51" fmla="*/ 21 h 105"/>
                  <a:gd name="T52" fmla="*/ 76 w 144"/>
                  <a:gd name="T53" fmla="*/ 22 h 105"/>
                  <a:gd name="T54" fmla="*/ 81 w 144"/>
                  <a:gd name="T55" fmla="*/ 23 h 105"/>
                  <a:gd name="T56" fmla="*/ 86 w 144"/>
                  <a:gd name="T57" fmla="*/ 23 h 105"/>
                  <a:gd name="T58" fmla="*/ 92 w 144"/>
                  <a:gd name="T59" fmla="*/ 28 h 105"/>
                  <a:gd name="T60" fmla="*/ 94 w 144"/>
                  <a:gd name="T61" fmla="*/ 31 h 105"/>
                  <a:gd name="T62" fmla="*/ 100 w 144"/>
                  <a:gd name="T63" fmla="*/ 29 h 105"/>
                  <a:gd name="T64" fmla="*/ 99 w 144"/>
                  <a:gd name="T65" fmla="*/ 38 h 105"/>
                  <a:gd name="T66" fmla="*/ 104 w 144"/>
                  <a:gd name="T67" fmla="*/ 38 h 105"/>
                  <a:gd name="T68" fmla="*/ 109 w 144"/>
                  <a:gd name="T69" fmla="*/ 40 h 105"/>
                  <a:gd name="T70" fmla="*/ 106 w 144"/>
                  <a:gd name="T71" fmla="*/ 45 h 105"/>
                  <a:gd name="T72" fmla="*/ 118 w 144"/>
                  <a:gd name="T73" fmla="*/ 54 h 105"/>
                  <a:gd name="T74" fmla="*/ 124 w 144"/>
                  <a:gd name="T75" fmla="*/ 55 h 105"/>
                  <a:gd name="T76" fmla="*/ 128 w 144"/>
                  <a:gd name="T77" fmla="*/ 60 h 105"/>
                  <a:gd name="T78" fmla="*/ 141 w 144"/>
                  <a:gd name="T79" fmla="*/ 64 h 105"/>
                  <a:gd name="T80" fmla="*/ 139 w 144"/>
                  <a:gd name="T81" fmla="*/ 69 h 105"/>
                  <a:gd name="T82" fmla="*/ 133 w 144"/>
                  <a:gd name="T83" fmla="*/ 73 h 105"/>
                  <a:gd name="T84" fmla="*/ 128 w 144"/>
                  <a:gd name="T85" fmla="*/ 77 h 105"/>
                  <a:gd name="T86" fmla="*/ 125 w 144"/>
                  <a:gd name="T87" fmla="*/ 74 h 105"/>
                  <a:gd name="T88" fmla="*/ 120 w 144"/>
                  <a:gd name="T89" fmla="*/ 72 h 105"/>
                  <a:gd name="T90" fmla="*/ 113 w 144"/>
                  <a:gd name="T91" fmla="*/ 67 h 105"/>
                  <a:gd name="T92" fmla="*/ 108 w 144"/>
                  <a:gd name="T93" fmla="*/ 70 h 105"/>
                  <a:gd name="T94" fmla="*/ 118 w 144"/>
                  <a:gd name="T95" fmla="*/ 80 h 105"/>
                  <a:gd name="T96" fmla="*/ 123 w 144"/>
                  <a:gd name="T97" fmla="*/ 82 h 105"/>
                  <a:gd name="T98" fmla="*/ 128 w 144"/>
                  <a:gd name="T99" fmla="*/ 93 h 105"/>
                  <a:gd name="T100" fmla="*/ 126 w 144"/>
                  <a:gd name="T101" fmla="*/ 95 h 105"/>
                  <a:gd name="T102" fmla="*/ 118 w 144"/>
                  <a:gd name="T103" fmla="*/ 96 h 105"/>
                  <a:gd name="T104" fmla="*/ 110 w 144"/>
                  <a:gd name="T105" fmla="*/ 93 h 105"/>
                  <a:gd name="T106" fmla="*/ 109 w 144"/>
                  <a:gd name="T107" fmla="*/ 94 h 105"/>
                  <a:gd name="T108" fmla="*/ 103 w 144"/>
                  <a:gd name="T109" fmla="*/ 99 h 105"/>
                  <a:gd name="T110" fmla="*/ 91 w 144"/>
                  <a:gd name="T111" fmla="*/ 90 h 105"/>
                  <a:gd name="T112" fmla="*/ 77 w 144"/>
                  <a:gd name="T113" fmla="*/ 8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4" h="105">
                    <a:moveTo>
                      <a:pt x="77" y="83"/>
                    </a:moveTo>
                    <a:cubicBezTo>
                      <a:pt x="76" y="86"/>
                      <a:pt x="74" y="83"/>
                      <a:pt x="71" y="84"/>
                    </a:cubicBezTo>
                    <a:cubicBezTo>
                      <a:pt x="70" y="84"/>
                      <a:pt x="69" y="85"/>
                      <a:pt x="68" y="86"/>
                    </a:cubicBezTo>
                    <a:cubicBezTo>
                      <a:pt x="66" y="87"/>
                      <a:pt x="65" y="86"/>
                      <a:pt x="63" y="86"/>
                    </a:cubicBezTo>
                    <a:cubicBezTo>
                      <a:pt x="60" y="85"/>
                      <a:pt x="56" y="83"/>
                      <a:pt x="60" y="80"/>
                    </a:cubicBezTo>
                    <a:cubicBezTo>
                      <a:pt x="62" y="78"/>
                      <a:pt x="62" y="76"/>
                      <a:pt x="65" y="76"/>
                    </a:cubicBezTo>
                    <a:cubicBezTo>
                      <a:pt x="68" y="77"/>
                      <a:pt x="71" y="78"/>
                      <a:pt x="75" y="77"/>
                    </a:cubicBezTo>
                    <a:cubicBezTo>
                      <a:pt x="77" y="77"/>
                      <a:pt x="79" y="76"/>
                      <a:pt x="81" y="76"/>
                    </a:cubicBezTo>
                    <a:cubicBezTo>
                      <a:pt x="82" y="76"/>
                      <a:pt x="81" y="75"/>
                      <a:pt x="81" y="74"/>
                    </a:cubicBezTo>
                    <a:cubicBezTo>
                      <a:pt x="78" y="72"/>
                      <a:pt x="77" y="71"/>
                      <a:pt x="80" y="69"/>
                    </a:cubicBezTo>
                    <a:cubicBezTo>
                      <a:pt x="82" y="66"/>
                      <a:pt x="84" y="66"/>
                      <a:pt x="87" y="66"/>
                    </a:cubicBezTo>
                    <a:cubicBezTo>
                      <a:pt x="88" y="66"/>
                      <a:pt x="90" y="66"/>
                      <a:pt x="91" y="67"/>
                    </a:cubicBezTo>
                    <a:cubicBezTo>
                      <a:pt x="93" y="68"/>
                      <a:pt x="93" y="69"/>
                      <a:pt x="93" y="71"/>
                    </a:cubicBezTo>
                    <a:cubicBezTo>
                      <a:pt x="94" y="73"/>
                      <a:pt x="95" y="70"/>
                      <a:pt x="96" y="70"/>
                    </a:cubicBezTo>
                    <a:cubicBezTo>
                      <a:pt x="96" y="69"/>
                      <a:pt x="99" y="70"/>
                      <a:pt x="99" y="70"/>
                    </a:cubicBezTo>
                    <a:cubicBezTo>
                      <a:pt x="100" y="70"/>
                      <a:pt x="103" y="70"/>
                      <a:pt x="103" y="68"/>
                    </a:cubicBezTo>
                    <a:cubicBezTo>
                      <a:pt x="103" y="67"/>
                      <a:pt x="100" y="66"/>
                      <a:pt x="99" y="66"/>
                    </a:cubicBezTo>
                    <a:cubicBezTo>
                      <a:pt x="97" y="65"/>
                      <a:pt x="96" y="64"/>
                      <a:pt x="95" y="63"/>
                    </a:cubicBezTo>
                    <a:cubicBezTo>
                      <a:pt x="94" y="63"/>
                      <a:pt x="93" y="65"/>
                      <a:pt x="93" y="66"/>
                    </a:cubicBezTo>
                    <a:cubicBezTo>
                      <a:pt x="92" y="67"/>
                      <a:pt x="88" y="66"/>
                      <a:pt x="87" y="66"/>
                    </a:cubicBezTo>
                    <a:cubicBezTo>
                      <a:pt x="81" y="65"/>
                      <a:pt x="89" y="63"/>
                      <a:pt x="88" y="61"/>
                    </a:cubicBezTo>
                    <a:cubicBezTo>
                      <a:pt x="87" y="58"/>
                      <a:pt x="86" y="54"/>
                      <a:pt x="84" y="52"/>
                    </a:cubicBezTo>
                    <a:cubicBezTo>
                      <a:pt x="83" y="52"/>
                      <a:pt x="81" y="53"/>
                      <a:pt x="81" y="52"/>
                    </a:cubicBezTo>
                    <a:cubicBezTo>
                      <a:pt x="81" y="51"/>
                      <a:pt x="81" y="49"/>
                      <a:pt x="80" y="48"/>
                    </a:cubicBezTo>
                    <a:cubicBezTo>
                      <a:pt x="79" y="47"/>
                      <a:pt x="78" y="53"/>
                      <a:pt x="79" y="53"/>
                    </a:cubicBezTo>
                    <a:cubicBezTo>
                      <a:pt x="78" y="53"/>
                      <a:pt x="75" y="46"/>
                      <a:pt x="75" y="46"/>
                    </a:cubicBezTo>
                    <a:cubicBezTo>
                      <a:pt x="73" y="46"/>
                      <a:pt x="72" y="47"/>
                      <a:pt x="71" y="48"/>
                    </a:cubicBezTo>
                    <a:cubicBezTo>
                      <a:pt x="70" y="48"/>
                      <a:pt x="67" y="50"/>
                      <a:pt x="67" y="49"/>
                    </a:cubicBezTo>
                    <a:cubicBezTo>
                      <a:pt x="67" y="46"/>
                      <a:pt x="66" y="46"/>
                      <a:pt x="69" y="46"/>
                    </a:cubicBezTo>
                    <a:cubicBezTo>
                      <a:pt x="70" y="46"/>
                      <a:pt x="71" y="45"/>
                      <a:pt x="71" y="44"/>
                    </a:cubicBezTo>
                    <a:cubicBezTo>
                      <a:pt x="72" y="43"/>
                      <a:pt x="69" y="43"/>
                      <a:pt x="69" y="43"/>
                    </a:cubicBezTo>
                    <a:cubicBezTo>
                      <a:pt x="68" y="42"/>
                      <a:pt x="64" y="40"/>
                      <a:pt x="64" y="40"/>
                    </a:cubicBezTo>
                    <a:cubicBezTo>
                      <a:pt x="64" y="37"/>
                      <a:pt x="63" y="39"/>
                      <a:pt x="62" y="39"/>
                    </a:cubicBezTo>
                    <a:cubicBezTo>
                      <a:pt x="61" y="39"/>
                      <a:pt x="62" y="34"/>
                      <a:pt x="60" y="35"/>
                    </a:cubicBezTo>
                    <a:cubicBezTo>
                      <a:pt x="59" y="35"/>
                      <a:pt x="59" y="36"/>
                      <a:pt x="57" y="34"/>
                    </a:cubicBezTo>
                    <a:cubicBezTo>
                      <a:pt x="56" y="34"/>
                      <a:pt x="55" y="32"/>
                      <a:pt x="54" y="32"/>
                    </a:cubicBezTo>
                    <a:cubicBezTo>
                      <a:pt x="54" y="32"/>
                      <a:pt x="55" y="33"/>
                      <a:pt x="55" y="33"/>
                    </a:cubicBezTo>
                    <a:cubicBezTo>
                      <a:pt x="55" y="33"/>
                      <a:pt x="52" y="33"/>
                      <a:pt x="52" y="34"/>
                    </a:cubicBezTo>
                    <a:cubicBezTo>
                      <a:pt x="53" y="35"/>
                      <a:pt x="55" y="34"/>
                      <a:pt x="56" y="36"/>
                    </a:cubicBezTo>
                    <a:cubicBezTo>
                      <a:pt x="56" y="38"/>
                      <a:pt x="54" y="38"/>
                      <a:pt x="53" y="38"/>
                    </a:cubicBezTo>
                    <a:cubicBezTo>
                      <a:pt x="51" y="39"/>
                      <a:pt x="46" y="35"/>
                      <a:pt x="44" y="37"/>
                    </a:cubicBezTo>
                    <a:cubicBezTo>
                      <a:pt x="43" y="37"/>
                      <a:pt x="45" y="38"/>
                      <a:pt x="46" y="39"/>
                    </a:cubicBezTo>
                    <a:cubicBezTo>
                      <a:pt x="46" y="40"/>
                      <a:pt x="47" y="39"/>
                      <a:pt x="48" y="39"/>
                    </a:cubicBezTo>
                    <a:cubicBezTo>
                      <a:pt x="49" y="39"/>
                      <a:pt x="52" y="38"/>
                      <a:pt x="52" y="39"/>
                    </a:cubicBezTo>
                    <a:cubicBezTo>
                      <a:pt x="52" y="40"/>
                      <a:pt x="51" y="41"/>
                      <a:pt x="50" y="42"/>
                    </a:cubicBezTo>
                    <a:cubicBezTo>
                      <a:pt x="50" y="42"/>
                      <a:pt x="39" y="35"/>
                      <a:pt x="37" y="36"/>
                    </a:cubicBezTo>
                    <a:cubicBezTo>
                      <a:pt x="38" y="36"/>
                      <a:pt x="39" y="37"/>
                      <a:pt x="40" y="37"/>
                    </a:cubicBezTo>
                    <a:cubicBezTo>
                      <a:pt x="42" y="39"/>
                      <a:pt x="37" y="38"/>
                      <a:pt x="37" y="38"/>
                    </a:cubicBezTo>
                    <a:cubicBezTo>
                      <a:pt x="34" y="36"/>
                      <a:pt x="30" y="38"/>
                      <a:pt x="27" y="37"/>
                    </a:cubicBezTo>
                    <a:cubicBezTo>
                      <a:pt x="23" y="36"/>
                      <a:pt x="20" y="37"/>
                      <a:pt x="17" y="34"/>
                    </a:cubicBezTo>
                    <a:cubicBezTo>
                      <a:pt x="14" y="32"/>
                      <a:pt x="12" y="35"/>
                      <a:pt x="9" y="34"/>
                    </a:cubicBezTo>
                    <a:cubicBezTo>
                      <a:pt x="8" y="33"/>
                      <a:pt x="6" y="33"/>
                      <a:pt x="5" y="32"/>
                    </a:cubicBezTo>
                    <a:cubicBezTo>
                      <a:pt x="5" y="31"/>
                      <a:pt x="2" y="28"/>
                      <a:pt x="4" y="28"/>
                    </a:cubicBezTo>
                    <a:cubicBezTo>
                      <a:pt x="7" y="28"/>
                      <a:pt x="11" y="31"/>
                      <a:pt x="14" y="29"/>
                    </a:cubicBezTo>
                    <a:cubicBezTo>
                      <a:pt x="15" y="28"/>
                      <a:pt x="13" y="27"/>
                      <a:pt x="13" y="27"/>
                    </a:cubicBezTo>
                    <a:cubicBezTo>
                      <a:pt x="11" y="26"/>
                      <a:pt x="9" y="26"/>
                      <a:pt x="8" y="26"/>
                    </a:cubicBezTo>
                    <a:cubicBezTo>
                      <a:pt x="5" y="26"/>
                      <a:pt x="0" y="26"/>
                      <a:pt x="0" y="23"/>
                    </a:cubicBezTo>
                    <a:cubicBezTo>
                      <a:pt x="0" y="19"/>
                      <a:pt x="0" y="16"/>
                      <a:pt x="2" y="12"/>
                    </a:cubicBezTo>
                    <a:cubicBezTo>
                      <a:pt x="3" y="9"/>
                      <a:pt x="6" y="7"/>
                      <a:pt x="9" y="5"/>
                    </a:cubicBezTo>
                    <a:cubicBezTo>
                      <a:pt x="11" y="3"/>
                      <a:pt x="13" y="3"/>
                      <a:pt x="16" y="2"/>
                    </a:cubicBezTo>
                    <a:cubicBezTo>
                      <a:pt x="18" y="2"/>
                      <a:pt x="24" y="0"/>
                      <a:pt x="25" y="3"/>
                    </a:cubicBezTo>
                    <a:cubicBezTo>
                      <a:pt x="25" y="2"/>
                      <a:pt x="20" y="7"/>
                      <a:pt x="19" y="7"/>
                    </a:cubicBezTo>
                    <a:cubicBezTo>
                      <a:pt x="17" y="9"/>
                      <a:pt x="15" y="11"/>
                      <a:pt x="17" y="13"/>
                    </a:cubicBezTo>
                    <a:cubicBezTo>
                      <a:pt x="19" y="15"/>
                      <a:pt x="17" y="16"/>
                      <a:pt x="18" y="18"/>
                    </a:cubicBezTo>
                    <a:cubicBezTo>
                      <a:pt x="18" y="20"/>
                      <a:pt x="20" y="21"/>
                      <a:pt x="21" y="22"/>
                    </a:cubicBezTo>
                    <a:cubicBezTo>
                      <a:pt x="22" y="23"/>
                      <a:pt x="24" y="24"/>
                      <a:pt x="25" y="25"/>
                    </a:cubicBezTo>
                    <a:cubicBezTo>
                      <a:pt x="26" y="26"/>
                      <a:pt x="22" y="26"/>
                      <a:pt x="22" y="27"/>
                    </a:cubicBezTo>
                    <a:cubicBezTo>
                      <a:pt x="22" y="26"/>
                      <a:pt x="26" y="29"/>
                      <a:pt x="26" y="29"/>
                    </a:cubicBezTo>
                    <a:cubicBezTo>
                      <a:pt x="27" y="28"/>
                      <a:pt x="26" y="26"/>
                      <a:pt x="26" y="25"/>
                    </a:cubicBezTo>
                    <a:cubicBezTo>
                      <a:pt x="26" y="25"/>
                      <a:pt x="28" y="24"/>
                      <a:pt x="27" y="23"/>
                    </a:cubicBezTo>
                    <a:cubicBezTo>
                      <a:pt x="26" y="22"/>
                      <a:pt x="22" y="21"/>
                      <a:pt x="21" y="20"/>
                    </a:cubicBezTo>
                    <a:cubicBezTo>
                      <a:pt x="20" y="20"/>
                      <a:pt x="19" y="19"/>
                      <a:pt x="20" y="19"/>
                    </a:cubicBezTo>
                    <a:cubicBezTo>
                      <a:pt x="22" y="19"/>
                      <a:pt x="22" y="18"/>
                      <a:pt x="23" y="17"/>
                    </a:cubicBezTo>
                    <a:cubicBezTo>
                      <a:pt x="25" y="16"/>
                      <a:pt x="28" y="18"/>
                      <a:pt x="29" y="19"/>
                    </a:cubicBezTo>
                    <a:cubicBezTo>
                      <a:pt x="28" y="18"/>
                      <a:pt x="27" y="17"/>
                      <a:pt x="27" y="16"/>
                    </a:cubicBezTo>
                    <a:cubicBezTo>
                      <a:pt x="27" y="14"/>
                      <a:pt x="22" y="15"/>
                      <a:pt x="22" y="13"/>
                    </a:cubicBezTo>
                    <a:cubicBezTo>
                      <a:pt x="20" y="7"/>
                      <a:pt x="29" y="12"/>
                      <a:pt x="29" y="12"/>
                    </a:cubicBezTo>
                    <a:cubicBezTo>
                      <a:pt x="29" y="11"/>
                      <a:pt x="23" y="9"/>
                      <a:pt x="23" y="9"/>
                    </a:cubicBezTo>
                    <a:cubicBezTo>
                      <a:pt x="23" y="8"/>
                      <a:pt x="28" y="9"/>
                      <a:pt x="28" y="9"/>
                    </a:cubicBezTo>
                    <a:cubicBezTo>
                      <a:pt x="28" y="8"/>
                      <a:pt x="25" y="7"/>
                      <a:pt x="25" y="7"/>
                    </a:cubicBezTo>
                    <a:cubicBezTo>
                      <a:pt x="24" y="6"/>
                      <a:pt x="25" y="6"/>
                      <a:pt x="26" y="6"/>
                    </a:cubicBezTo>
                    <a:cubicBezTo>
                      <a:pt x="27" y="7"/>
                      <a:pt x="27" y="6"/>
                      <a:pt x="28" y="6"/>
                    </a:cubicBezTo>
                    <a:cubicBezTo>
                      <a:pt x="30" y="5"/>
                      <a:pt x="30" y="6"/>
                      <a:pt x="32" y="6"/>
                    </a:cubicBezTo>
                    <a:cubicBezTo>
                      <a:pt x="29" y="5"/>
                      <a:pt x="33" y="3"/>
                      <a:pt x="34" y="3"/>
                    </a:cubicBezTo>
                    <a:cubicBezTo>
                      <a:pt x="36" y="2"/>
                      <a:pt x="42" y="2"/>
                      <a:pt x="43" y="4"/>
                    </a:cubicBezTo>
                    <a:cubicBezTo>
                      <a:pt x="44" y="5"/>
                      <a:pt x="44" y="6"/>
                      <a:pt x="44" y="7"/>
                    </a:cubicBezTo>
                    <a:cubicBezTo>
                      <a:pt x="45" y="8"/>
                      <a:pt x="46" y="9"/>
                      <a:pt x="47" y="10"/>
                    </a:cubicBezTo>
                    <a:cubicBezTo>
                      <a:pt x="48" y="12"/>
                      <a:pt x="43" y="16"/>
                      <a:pt x="43" y="16"/>
                    </a:cubicBezTo>
                    <a:cubicBezTo>
                      <a:pt x="44" y="17"/>
                      <a:pt x="46" y="14"/>
                      <a:pt x="47" y="14"/>
                    </a:cubicBezTo>
                    <a:cubicBezTo>
                      <a:pt x="47" y="14"/>
                      <a:pt x="45" y="20"/>
                      <a:pt x="46" y="19"/>
                    </a:cubicBezTo>
                    <a:cubicBezTo>
                      <a:pt x="47" y="19"/>
                      <a:pt x="47" y="17"/>
                      <a:pt x="48" y="17"/>
                    </a:cubicBezTo>
                    <a:cubicBezTo>
                      <a:pt x="50" y="17"/>
                      <a:pt x="50" y="18"/>
                      <a:pt x="52" y="16"/>
                    </a:cubicBezTo>
                    <a:cubicBezTo>
                      <a:pt x="53" y="15"/>
                      <a:pt x="53" y="16"/>
                      <a:pt x="54" y="17"/>
                    </a:cubicBezTo>
                    <a:cubicBezTo>
                      <a:pt x="55" y="18"/>
                      <a:pt x="54" y="18"/>
                      <a:pt x="54" y="19"/>
                    </a:cubicBezTo>
                    <a:cubicBezTo>
                      <a:pt x="54" y="20"/>
                      <a:pt x="59" y="21"/>
                      <a:pt x="60" y="21"/>
                    </a:cubicBezTo>
                    <a:cubicBezTo>
                      <a:pt x="60" y="21"/>
                      <a:pt x="55" y="16"/>
                      <a:pt x="54" y="15"/>
                    </a:cubicBezTo>
                    <a:cubicBezTo>
                      <a:pt x="54" y="15"/>
                      <a:pt x="63" y="18"/>
                      <a:pt x="63" y="17"/>
                    </a:cubicBezTo>
                    <a:cubicBezTo>
                      <a:pt x="63" y="17"/>
                      <a:pt x="57" y="16"/>
                      <a:pt x="57" y="14"/>
                    </a:cubicBezTo>
                    <a:cubicBezTo>
                      <a:pt x="57" y="13"/>
                      <a:pt x="60" y="12"/>
                      <a:pt x="61" y="12"/>
                    </a:cubicBezTo>
                    <a:cubicBezTo>
                      <a:pt x="63" y="11"/>
                      <a:pt x="64" y="12"/>
                      <a:pt x="66" y="13"/>
                    </a:cubicBezTo>
                    <a:cubicBezTo>
                      <a:pt x="69" y="14"/>
                      <a:pt x="73" y="13"/>
                      <a:pt x="74" y="17"/>
                    </a:cubicBezTo>
                    <a:cubicBezTo>
                      <a:pt x="74" y="17"/>
                      <a:pt x="67" y="17"/>
                      <a:pt x="68" y="20"/>
                    </a:cubicBezTo>
                    <a:cubicBezTo>
                      <a:pt x="68" y="19"/>
                      <a:pt x="71" y="18"/>
                      <a:pt x="71" y="18"/>
                    </a:cubicBezTo>
                    <a:cubicBezTo>
                      <a:pt x="73" y="18"/>
                      <a:pt x="70" y="20"/>
                      <a:pt x="70" y="21"/>
                    </a:cubicBezTo>
                    <a:cubicBezTo>
                      <a:pt x="70" y="21"/>
                      <a:pt x="73" y="19"/>
                      <a:pt x="73" y="19"/>
                    </a:cubicBezTo>
                    <a:cubicBezTo>
                      <a:pt x="73" y="18"/>
                      <a:pt x="77" y="18"/>
                      <a:pt x="78" y="19"/>
                    </a:cubicBezTo>
                    <a:cubicBezTo>
                      <a:pt x="82" y="19"/>
                      <a:pt x="73" y="22"/>
                      <a:pt x="74" y="23"/>
                    </a:cubicBezTo>
                    <a:cubicBezTo>
                      <a:pt x="74" y="23"/>
                      <a:pt x="76" y="21"/>
                      <a:pt x="76" y="22"/>
                    </a:cubicBezTo>
                    <a:cubicBezTo>
                      <a:pt x="76" y="23"/>
                      <a:pt x="74" y="25"/>
                      <a:pt x="75" y="26"/>
                    </a:cubicBezTo>
                    <a:cubicBezTo>
                      <a:pt x="74" y="25"/>
                      <a:pt x="78" y="21"/>
                      <a:pt x="79" y="22"/>
                    </a:cubicBezTo>
                    <a:cubicBezTo>
                      <a:pt x="79" y="24"/>
                      <a:pt x="78" y="26"/>
                      <a:pt x="79" y="27"/>
                    </a:cubicBezTo>
                    <a:cubicBezTo>
                      <a:pt x="79" y="27"/>
                      <a:pt x="79" y="23"/>
                      <a:pt x="81" y="23"/>
                    </a:cubicBezTo>
                    <a:cubicBezTo>
                      <a:pt x="83" y="24"/>
                      <a:pt x="80" y="27"/>
                      <a:pt x="81" y="28"/>
                    </a:cubicBezTo>
                    <a:cubicBezTo>
                      <a:pt x="81" y="28"/>
                      <a:pt x="82" y="25"/>
                      <a:pt x="83" y="25"/>
                    </a:cubicBezTo>
                    <a:cubicBezTo>
                      <a:pt x="83" y="25"/>
                      <a:pt x="82" y="28"/>
                      <a:pt x="83" y="28"/>
                    </a:cubicBezTo>
                    <a:cubicBezTo>
                      <a:pt x="82" y="28"/>
                      <a:pt x="85" y="24"/>
                      <a:pt x="86" y="23"/>
                    </a:cubicBezTo>
                    <a:cubicBezTo>
                      <a:pt x="87" y="22"/>
                      <a:pt x="90" y="23"/>
                      <a:pt x="91" y="24"/>
                    </a:cubicBezTo>
                    <a:cubicBezTo>
                      <a:pt x="93" y="25"/>
                      <a:pt x="94" y="27"/>
                      <a:pt x="91" y="27"/>
                    </a:cubicBezTo>
                    <a:cubicBezTo>
                      <a:pt x="90" y="27"/>
                      <a:pt x="86" y="27"/>
                      <a:pt x="86" y="30"/>
                    </a:cubicBezTo>
                    <a:cubicBezTo>
                      <a:pt x="86" y="29"/>
                      <a:pt x="92" y="27"/>
                      <a:pt x="92" y="28"/>
                    </a:cubicBezTo>
                    <a:cubicBezTo>
                      <a:pt x="92" y="28"/>
                      <a:pt x="88" y="30"/>
                      <a:pt x="88" y="31"/>
                    </a:cubicBezTo>
                    <a:cubicBezTo>
                      <a:pt x="88" y="30"/>
                      <a:pt x="92" y="30"/>
                      <a:pt x="92" y="30"/>
                    </a:cubicBezTo>
                    <a:cubicBezTo>
                      <a:pt x="93" y="29"/>
                      <a:pt x="95" y="26"/>
                      <a:pt x="96" y="27"/>
                    </a:cubicBezTo>
                    <a:cubicBezTo>
                      <a:pt x="97" y="29"/>
                      <a:pt x="96" y="31"/>
                      <a:pt x="94" y="31"/>
                    </a:cubicBezTo>
                    <a:cubicBezTo>
                      <a:pt x="93" y="32"/>
                      <a:pt x="92" y="33"/>
                      <a:pt x="91" y="34"/>
                    </a:cubicBezTo>
                    <a:cubicBezTo>
                      <a:pt x="91" y="34"/>
                      <a:pt x="93" y="32"/>
                      <a:pt x="94" y="32"/>
                    </a:cubicBezTo>
                    <a:cubicBezTo>
                      <a:pt x="94" y="32"/>
                      <a:pt x="93" y="36"/>
                      <a:pt x="93" y="36"/>
                    </a:cubicBezTo>
                    <a:cubicBezTo>
                      <a:pt x="92" y="34"/>
                      <a:pt x="99" y="27"/>
                      <a:pt x="100" y="29"/>
                    </a:cubicBezTo>
                    <a:cubicBezTo>
                      <a:pt x="101" y="30"/>
                      <a:pt x="99" y="31"/>
                      <a:pt x="98" y="31"/>
                    </a:cubicBezTo>
                    <a:cubicBezTo>
                      <a:pt x="99" y="31"/>
                      <a:pt x="102" y="31"/>
                      <a:pt x="103" y="31"/>
                    </a:cubicBezTo>
                    <a:cubicBezTo>
                      <a:pt x="104" y="31"/>
                      <a:pt x="106" y="31"/>
                      <a:pt x="107" y="32"/>
                    </a:cubicBezTo>
                    <a:cubicBezTo>
                      <a:pt x="108" y="35"/>
                      <a:pt x="98" y="35"/>
                      <a:pt x="99" y="38"/>
                    </a:cubicBezTo>
                    <a:cubicBezTo>
                      <a:pt x="99" y="38"/>
                      <a:pt x="102" y="35"/>
                      <a:pt x="103" y="35"/>
                    </a:cubicBezTo>
                    <a:cubicBezTo>
                      <a:pt x="104" y="35"/>
                      <a:pt x="106" y="35"/>
                      <a:pt x="106" y="36"/>
                    </a:cubicBezTo>
                    <a:cubicBezTo>
                      <a:pt x="107" y="37"/>
                      <a:pt x="101" y="39"/>
                      <a:pt x="101" y="39"/>
                    </a:cubicBezTo>
                    <a:cubicBezTo>
                      <a:pt x="101" y="39"/>
                      <a:pt x="104" y="38"/>
                      <a:pt x="104" y="38"/>
                    </a:cubicBezTo>
                    <a:cubicBezTo>
                      <a:pt x="105" y="38"/>
                      <a:pt x="107" y="37"/>
                      <a:pt x="108" y="36"/>
                    </a:cubicBezTo>
                    <a:cubicBezTo>
                      <a:pt x="109" y="36"/>
                      <a:pt x="108" y="35"/>
                      <a:pt x="109" y="34"/>
                    </a:cubicBezTo>
                    <a:cubicBezTo>
                      <a:pt x="110" y="34"/>
                      <a:pt x="112" y="36"/>
                      <a:pt x="112" y="37"/>
                    </a:cubicBezTo>
                    <a:cubicBezTo>
                      <a:pt x="116" y="40"/>
                      <a:pt x="112" y="39"/>
                      <a:pt x="109" y="40"/>
                    </a:cubicBezTo>
                    <a:cubicBezTo>
                      <a:pt x="109" y="40"/>
                      <a:pt x="102" y="42"/>
                      <a:pt x="102" y="41"/>
                    </a:cubicBezTo>
                    <a:cubicBezTo>
                      <a:pt x="102" y="42"/>
                      <a:pt x="118" y="42"/>
                      <a:pt x="117" y="44"/>
                    </a:cubicBezTo>
                    <a:cubicBezTo>
                      <a:pt x="116" y="45"/>
                      <a:pt x="111" y="45"/>
                      <a:pt x="110" y="44"/>
                    </a:cubicBezTo>
                    <a:cubicBezTo>
                      <a:pt x="110" y="44"/>
                      <a:pt x="106" y="45"/>
                      <a:pt x="106" y="45"/>
                    </a:cubicBezTo>
                    <a:cubicBezTo>
                      <a:pt x="107" y="46"/>
                      <a:pt x="110" y="45"/>
                      <a:pt x="110" y="46"/>
                    </a:cubicBezTo>
                    <a:cubicBezTo>
                      <a:pt x="111" y="46"/>
                      <a:pt x="107" y="47"/>
                      <a:pt x="107" y="48"/>
                    </a:cubicBezTo>
                    <a:cubicBezTo>
                      <a:pt x="107" y="50"/>
                      <a:pt x="111" y="51"/>
                      <a:pt x="112" y="51"/>
                    </a:cubicBezTo>
                    <a:cubicBezTo>
                      <a:pt x="114" y="52"/>
                      <a:pt x="117" y="52"/>
                      <a:pt x="118" y="54"/>
                    </a:cubicBezTo>
                    <a:cubicBezTo>
                      <a:pt x="119" y="55"/>
                      <a:pt x="119" y="56"/>
                      <a:pt x="120" y="56"/>
                    </a:cubicBezTo>
                    <a:cubicBezTo>
                      <a:pt x="120" y="56"/>
                      <a:pt x="122" y="55"/>
                      <a:pt x="122" y="55"/>
                    </a:cubicBezTo>
                    <a:cubicBezTo>
                      <a:pt x="122" y="55"/>
                      <a:pt x="122" y="57"/>
                      <a:pt x="123" y="57"/>
                    </a:cubicBezTo>
                    <a:cubicBezTo>
                      <a:pt x="123" y="57"/>
                      <a:pt x="123" y="55"/>
                      <a:pt x="124" y="55"/>
                    </a:cubicBezTo>
                    <a:cubicBezTo>
                      <a:pt x="124" y="55"/>
                      <a:pt x="124" y="57"/>
                      <a:pt x="124" y="57"/>
                    </a:cubicBezTo>
                    <a:cubicBezTo>
                      <a:pt x="124" y="58"/>
                      <a:pt x="126" y="57"/>
                      <a:pt x="127" y="57"/>
                    </a:cubicBezTo>
                    <a:cubicBezTo>
                      <a:pt x="127" y="57"/>
                      <a:pt x="129" y="58"/>
                      <a:pt x="129" y="59"/>
                    </a:cubicBezTo>
                    <a:cubicBezTo>
                      <a:pt x="129" y="60"/>
                      <a:pt x="128" y="59"/>
                      <a:pt x="128" y="60"/>
                    </a:cubicBezTo>
                    <a:cubicBezTo>
                      <a:pt x="129" y="59"/>
                      <a:pt x="138" y="62"/>
                      <a:pt x="138" y="62"/>
                    </a:cubicBezTo>
                    <a:cubicBezTo>
                      <a:pt x="137" y="63"/>
                      <a:pt x="137" y="63"/>
                      <a:pt x="137" y="63"/>
                    </a:cubicBezTo>
                    <a:cubicBezTo>
                      <a:pt x="137" y="64"/>
                      <a:pt x="139" y="63"/>
                      <a:pt x="139" y="63"/>
                    </a:cubicBezTo>
                    <a:cubicBezTo>
                      <a:pt x="140" y="62"/>
                      <a:pt x="140" y="63"/>
                      <a:pt x="141" y="64"/>
                    </a:cubicBezTo>
                    <a:cubicBezTo>
                      <a:pt x="142" y="64"/>
                      <a:pt x="144" y="66"/>
                      <a:pt x="143" y="67"/>
                    </a:cubicBezTo>
                    <a:cubicBezTo>
                      <a:pt x="143" y="67"/>
                      <a:pt x="141" y="67"/>
                      <a:pt x="141" y="67"/>
                    </a:cubicBezTo>
                    <a:cubicBezTo>
                      <a:pt x="141" y="68"/>
                      <a:pt x="143" y="68"/>
                      <a:pt x="142" y="69"/>
                    </a:cubicBezTo>
                    <a:cubicBezTo>
                      <a:pt x="142" y="69"/>
                      <a:pt x="139" y="69"/>
                      <a:pt x="139" y="69"/>
                    </a:cubicBezTo>
                    <a:cubicBezTo>
                      <a:pt x="137" y="70"/>
                      <a:pt x="139" y="70"/>
                      <a:pt x="139" y="71"/>
                    </a:cubicBezTo>
                    <a:cubicBezTo>
                      <a:pt x="140" y="73"/>
                      <a:pt x="136" y="71"/>
                      <a:pt x="135" y="71"/>
                    </a:cubicBezTo>
                    <a:cubicBezTo>
                      <a:pt x="136" y="72"/>
                      <a:pt x="138" y="73"/>
                      <a:pt x="137" y="74"/>
                    </a:cubicBezTo>
                    <a:cubicBezTo>
                      <a:pt x="136" y="74"/>
                      <a:pt x="132" y="74"/>
                      <a:pt x="133" y="73"/>
                    </a:cubicBezTo>
                    <a:cubicBezTo>
                      <a:pt x="132" y="74"/>
                      <a:pt x="135" y="76"/>
                      <a:pt x="134" y="77"/>
                    </a:cubicBezTo>
                    <a:cubicBezTo>
                      <a:pt x="133" y="77"/>
                      <a:pt x="133" y="75"/>
                      <a:pt x="132" y="76"/>
                    </a:cubicBezTo>
                    <a:cubicBezTo>
                      <a:pt x="131" y="77"/>
                      <a:pt x="135" y="82"/>
                      <a:pt x="131" y="79"/>
                    </a:cubicBezTo>
                    <a:cubicBezTo>
                      <a:pt x="131" y="79"/>
                      <a:pt x="128" y="77"/>
                      <a:pt x="128" y="77"/>
                    </a:cubicBezTo>
                    <a:cubicBezTo>
                      <a:pt x="127" y="78"/>
                      <a:pt x="127" y="79"/>
                      <a:pt x="126" y="79"/>
                    </a:cubicBezTo>
                    <a:cubicBezTo>
                      <a:pt x="126" y="78"/>
                      <a:pt x="127" y="77"/>
                      <a:pt x="127" y="76"/>
                    </a:cubicBezTo>
                    <a:cubicBezTo>
                      <a:pt x="127" y="77"/>
                      <a:pt x="125" y="77"/>
                      <a:pt x="125" y="77"/>
                    </a:cubicBezTo>
                    <a:cubicBezTo>
                      <a:pt x="124" y="76"/>
                      <a:pt x="126" y="75"/>
                      <a:pt x="125" y="74"/>
                    </a:cubicBezTo>
                    <a:cubicBezTo>
                      <a:pt x="125" y="74"/>
                      <a:pt x="123" y="75"/>
                      <a:pt x="123" y="75"/>
                    </a:cubicBezTo>
                    <a:cubicBezTo>
                      <a:pt x="122" y="74"/>
                      <a:pt x="123" y="72"/>
                      <a:pt x="123" y="72"/>
                    </a:cubicBezTo>
                    <a:cubicBezTo>
                      <a:pt x="124" y="72"/>
                      <a:pt x="128" y="70"/>
                      <a:pt x="127" y="70"/>
                    </a:cubicBezTo>
                    <a:cubicBezTo>
                      <a:pt x="126" y="69"/>
                      <a:pt x="122" y="73"/>
                      <a:pt x="120" y="72"/>
                    </a:cubicBezTo>
                    <a:cubicBezTo>
                      <a:pt x="120" y="72"/>
                      <a:pt x="123" y="69"/>
                      <a:pt x="122" y="69"/>
                    </a:cubicBezTo>
                    <a:cubicBezTo>
                      <a:pt x="121" y="69"/>
                      <a:pt x="120" y="71"/>
                      <a:pt x="119" y="70"/>
                    </a:cubicBezTo>
                    <a:cubicBezTo>
                      <a:pt x="118" y="69"/>
                      <a:pt x="117" y="69"/>
                      <a:pt x="116" y="68"/>
                    </a:cubicBezTo>
                    <a:cubicBezTo>
                      <a:pt x="115" y="67"/>
                      <a:pt x="114" y="66"/>
                      <a:pt x="113" y="67"/>
                    </a:cubicBezTo>
                    <a:cubicBezTo>
                      <a:pt x="113" y="68"/>
                      <a:pt x="113" y="68"/>
                      <a:pt x="113" y="69"/>
                    </a:cubicBezTo>
                    <a:cubicBezTo>
                      <a:pt x="113" y="69"/>
                      <a:pt x="112" y="69"/>
                      <a:pt x="112" y="69"/>
                    </a:cubicBezTo>
                    <a:cubicBezTo>
                      <a:pt x="112" y="70"/>
                      <a:pt x="116" y="72"/>
                      <a:pt x="112" y="72"/>
                    </a:cubicBezTo>
                    <a:cubicBezTo>
                      <a:pt x="111" y="72"/>
                      <a:pt x="107" y="71"/>
                      <a:pt x="108" y="70"/>
                    </a:cubicBezTo>
                    <a:cubicBezTo>
                      <a:pt x="107" y="72"/>
                      <a:pt x="111" y="74"/>
                      <a:pt x="112" y="75"/>
                    </a:cubicBezTo>
                    <a:cubicBezTo>
                      <a:pt x="114" y="75"/>
                      <a:pt x="114" y="78"/>
                      <a:pt x="115" y="79"/>
                    </a:cubicBezTo>
                    <a:cubicBezTo>
                      <a:pt x="116" y="80"/>
                      <a:pt x="116" y="81"/>
                      <a:pt x="117" y="81"/>
                    </a:cubicBezTo>
                    <a:cubicBezTo>
                      <a:pt x="118" y="81"/>
                      <a:pt x="117" y="80"/>
                      <a:pt x="118" y="80"/>
                    </a:cubicBezTo>
                    <a:cubicBezTo>
                      <a:pt x="118" y="80"/>
                      <a:pt x="119" y="81"/>
                      <a:pt x="119" y="82"/>
                    </a:cubicBezTo>
                    <a:cubicBezTo>
                      <a:pt x="120" y="83"/>
                      <a:pt x="120" y="82"/>
                      <a:pt x="121" y="81"/>
                    </a:cubicBezTo>
                    <a:cubicBezTo>
                      <a:pt x="122" y="81"/>
                      <a:pt x="121" y="85"/>
                      <a:pt x="122" y="84"/>
                    </a:cubicBezTo>
                    <a:cubicBezTo>
                      <a:pt x="123" y="84"/>
                      <a:pt x="122" y="83"/>
                      <a:pt x="123" y="82"/>
                    </a:cubicBezTo>
                    <a:cubicBezTo>
                      <a:pt x="123" y="82"/>
                      <a:pt x="123" y="84"/>
                      <a:pt x="123" y="85"/>
                    </a:cubicBezTo>
                    <a:cubicBezTo>
                      <a:pt x="123" y="86"/>
                      <a:pt x="123" y="86"/>
                      <a:pt x="124" y="87"/>
                    </a:cubicBezTo>
                    <a:cubicBezTo>
                      <a:pt x="125" y="87"/>
                      <a:pt x="126" y="88"/>
                      <a:pt x="126" y="89"/>
                    </a:cubicBezTo>
                    <a:cubicBezTo>
                      <a:pt x="127" y="89"/>
                      <a:pt x="128" y="93"/>
                      <a:pt x="128" y="93"/>
                    </a:cubicBezTo>
                    <a:cubicBezTo>
                      <a:pt x="127" y="92"/>
                      <a:pt x="127" y="91"/>
                      <a:pt x="127" y="91"/>
                    </a:cubicBezTo>
                    <a:cubicBezTo>
                      <a:pt x="126" y="91"/>
                      <a:pt x="127" y="95"/>
                      <a:pt x="127" y="95"/>
                    </a:cubicBezTo>
                    <a:cubicBezTo>
                      <a:pt x="127" y="95"/>
                      <a:pt x="125" y="91"/>
                      <a:pt x="124" y="90"/>
                    </a:cubicBezTo>
                    <a:cubicBezTo>
                      <a:pt x="124" y="90"/>
                      <a:pt x="125" y="94"/>
                      <a:pt x="126" y="95"/>
                    </a:cubicBezTo>
                    <a:cubicBezTo>
                      <a:pt x="126" y="98"/>
                      <a:pt x="124" y="95"/>
                      <a:pt x="124" y="96"/>
                    </a:cubicBezTo>
                    <a:cubicBezTo>
                      <a:pt x="123" y="97"/>
                      <a:pt x="128" y="99"/>
                      <a:pt x="128" y="100"/>
                    </a:cubicBezTo>
                    <a:cubicBezTo>
                      <a:pt x="128" y="101"/>
                      <a:pt x="119" y="95"/>
                      <a:pt x="118" y="95"/>
                    </a:cubicBezTo>
                    <a:cubicBezTo>
                      <a:pt x="118" y="95"/>
                      <a:pt x="118" y="96"/>
                      <a:pt x="118" y="96"/>
                    </a:cubicBezTo>
                    <a:cubicBezTo>
                      <a:pt x="118" y="97"/>
                      <a:pt x="116" y="93"/>
                      <a:pt x="115" y="93"/>
                    </a:cubicBezTo>
                    <a:cubicBezTo>
                      <a:pt x="115" y="93"/>
                      <a:pt x="116" y="95"/>
                      <a:pt x="116" y="95"/>
                    </a:cubicBezTo>
                    <a:cubicBezTo>
                      <a:pt x="115" y="96"/>
                      <a:pt x="113" y="92"/>
                      <a:pt x="112" y="91"/>
                    </a:cubicBezTo>
                    <a:cubicBezTo>
                      <a:pt x="111" y="90"/>
                      <a:pt x="111" y="92"/>
                      <a:pt x="110" y="93"/>
                    </a:cubicBezTo>
                    <a:cubicBezTo>
                      <a:pt x="110" y="94"/>
                      <a:pt x="108" y="90"/>
                      <a:pt x="108" y="90"/>
                    </a:cubicBezTo>
                    <a:cubicBezTo>
                      <a:pt x="108" y="90"/>
                      <a:pt x="105" y="90"/>
                      <a:pt x="105" y="90"/>
                    </a:cubicBezTo>
                    <a:cubicBezTo>
                      <a:pt x="105" y="91"/>
                      <a:pt x="106" y="92"/>
                      <a:pt x="107" y="92"/>
                    </a:cubicBezTo>
                    <a:cubicBezTo>
                      <a:pt x="108" y="93"/>
                      <a:pt x="108" y="93"/>
                      <a:pt x="109" y="94"/>
                    </a:cubicBezTo>
                    <a:cubicBezTo>
                      <a:pt x="110" y="95"/>
                      <a:pt x="112" y="96"/>
                      <a:pt x="114" y="97"/>
                    </a:cubicBezTo>
                    <a:cubicBezTo>
                      <a:pt x="116" y="99"/>
                      <a:pt x="117" y="100"/>
                      <a:pt x="118" y="102"/>
                    </a:cubicBezTo>
                    <a:cubicBezTo>
                      <a:pt x="120" y="105"/>
                      <a:pt x="120" y="105"/>
                      <a:pt x="117" y="104"/>
                    </a:cubicBezTo>
                    <a:cubicBezTo>
                      <a:pt x="113" y="102"/>
                      <a:pt x="106" y="103"/>
                      <a:pt x="103" y="99"/>
                    </a:cubicBezTo>
                    <a:cubicBezTo>
                      <a:pt x="102" y="97"/>
                      <a:pt x="99" y="99"/>
                      <a:pt x="97" y="97"/>
                    </a:cubicBezTo>
                    <a:cubicBezTo>
                      <a:pt x="96" y="96"/>
                      <a:pt x="90" y="94"/>
                      <a:pt x="90" y="93"/>
                    </a:cubicBezTo>
                    <a:cubicBezTo>
                      <a:pt x="90" y="92"/>
                      <a:pt x="93" y="93"/>
                      <a:pt x="93" y="92"/>
                    </a:cubicBezTo>
                    <a:cubicBezTo>
                      <a:pt x="94" y="91"/>
                      <a:pt x="91" y="90"/>
                      <a:pt x="91" y="90"/>
                    </a:cubicBezTo>
                    <a:cubicBezTo>
                      <a:pt x="88" y="89"/>
                      <a:pt x="86" y="87"/>
                      <a:pt x="84" y="86"/>
                    </a:cubicBezTo>
                    <a:cubicBezTo>
                      <a:pt x="83" y="85"/>
                      <a:pt x="84" y="84"/>
                      <a:pt x="82" y="84"/>
                    </a:cubicBezTo>
                    <a:cubicBezTo>
                      <a:pt x="82" y="83"/>
                      <a:pt x="77" y="83"/>
                      <a:pt x="77" y="83"/>
                    </a:cubicBezTo>
                    <a:cubicBezTo>
                      <a:pt x="77" y="84"/>
                      <a:pt x="78" y="82"/>
                      <a:pt x="77" y="8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589" name="Freeform 549">
                <a:extLst>
                  <a:ext uri="{FF2B5EF4-FFF2-40B4-BE49-F238E27FC236}">
                    <a16:creationId xmlns:a16="http://schemas.microsoft.com/office/drawing/2014/main" xmlns="" id="{9787A08C-30B4-2244-AF77-08FFEEB30293}"/>
                  </a:ext>
                </a:extLst>
              </p:cNvPr>
              <p:cNvSpPr>
                <a:spLocks/>
              </p:cNvSpPr>
              <p:nvPr/>
            </p:nvSpPr>
            <p:spPr bwMode="auto">
              <a:xfrm>
                <a:off x="8372164" y="5637283"/>
                <a:ext cx="57323" cy="19114"/>
              </a:xfrm>
              <a:custGeom>
                <a:avLst/>
                <a:gdLst>
                  <a:gd name="T0" fmla="*/ 5 w 6"/>
                  <a:gd name="T1" fmla="*/ 1 h 2"/>
                  <a:gd name="T2" fmla="*/ 1 w 6"/>
                  <a:gd name="T3" fmla="*/ 0 h 2"/>
                  <a:gd name="T4" fmla="*/ 5 w 6"/>
                  <a:gd name="T5" fmla="*/ 1 h 2"/>
                </a:gdLst>
                <a:ahLst/>
                <a:cxnLst>
                  <a:cxn ang="0">
                    <a:pos x="T0" y="T1"/>
                  </a:cxn>
                  <a:cxn ang="0">
                    <a:pos x="T2" y="T3"/>
                  </a:cxn>
                  <a:cxn ang="0">
                    <a:pos x="T4" y="T5"/>
                  </a:cxn>
                </a:cxnLst>
                <a:rect l="0" t="0" r="r" b="b"/>
                <a:pathLst>
                  <a:path w="6" h="2">
                    <a:moveTo>
                      <a:pt x="5" y="1"/>
                    </a:moveTo>
                    <a:cubicBezTo>
                      <a:pt x="5" y="2"/>
                      <a:pt x="0" y="0"/>
                      <a:pt x="1" y="0"/>
                    </a:cubicBezTo>
                    <a:cubicBezTo>
                      <a:pt x="3" y="0"/>
                      <a:pt x="6" y="0"/>
                      <a:pt x="5"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590" name="Freeform 550">
                <a:extLst>
                  <a:ext uri="{FF2B5EF4-FFF2-40B4-BE49-F238E27FC236}">
                    <a16:creationId xmlns:a16="http://schemas.microsoft.com/office/drawing/2014/main" xmlns="" id="{5F9827A2-5052-D142-9FAA-BB315ECCA67F}"/>
                  </a:ext>
                </a:extLst>
              </p:cNvPr>
              <p:cNvSpPr>
                <a:spLocks/>
              </p:cNvSpPr>
              <p:nvPr/>
            </p:nvSpPr>
            <p:spPr bwMode="auto">
              <a:xfrm>
                <a:off x="8203376" y="5226347"/>
                <a:ext cx="76432" cy="19114"/>
              </a:xfrm>
              <a:custGeom>
                <a:avLst/>
                <a:gdLst>
                  <a:gd name="T0" fmla="*/ 7 w 8"/>
                  <a:gd name="T1" fmla="*/ 1 h 2"/>
                  <a:gd name="T2" fmla="*/ 2 w 8"/>
                  <a:gd name="T3" fmla="*/ 2 h 2"/>
                  <a:gd name="T4" fmla="*/ 3 w 8"/>
                  <a:gd name="T5" fmla="*/ 0 h 2"/>
                  <a:gd name="T6" fmla="*/ 7 w 8"/>
                  <a:gd name="T7" fmla="*/ 1 h 2"/>
                  <a:gd name="T8" fmla="*/ 7 w 8"/>
                  <a:gd name="T9" fmla="*/ 1 h 2"/>
                </a:gdLst>
                <a:ahLst/>
                <a:cxnLst>
                  <a:cxn ang="0">
                    <a:pos x="T0" y="T1"/>
                  </a:cxn>
                  <a:cxn ang="0">
                    <a:pos x="T2" y="T3"/>
                  </a:cxn>
                  <a:cxn ang="0">
                    <a:pos x="T4" y="T5"/>
                  </a:cxn>
                  <a:cxn ang="0">
                    <a:pos x="T6" y="T7"/>
                  </a:cxn>
                  <a:cxn ang="0">
                    <a:pos x="T8" y="T9"/>
                  </a:cxn>
                </a:cxnLst>
                <a:rect l="0" t="0" r="r" b="b"/>
                <a:pathLst>
                  <a:path w="8" h="2">
                    <a:moveTo>
                      <a:pt x="7" y="1"/>
                    </a:moveTo>
                    <a:cubicBezTo>
                      <a:pt x="8" y="2"/>
                      <a:pt x="3" y="2"/>
                      <a:pt x="2" y="2"/>
                    </a:cubicBezTo>
                    <a:cubicBezTo>
                      <a:pt x="0" y="1"/>
                      <a:pt x="2" y="0"/>
                      <a:pt x="3" y="0"/>
                    </a:cubicBezTo>
                    <a:cubicBezTo>
                      <a:pt x="5" y="0"/>
                      <a:pt x="7" y="0"/>
                      <a:pt x="7" y="1"/>
                    </a:cubicBezTo>
                    <a:cubicBezTo>
                      <a:pt x="8" y="2"/>
                      <a:pt x="7" y="0"/>
                      <a:pt x="7"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591" name="Freeform 551">
                <a:extLst>
                  <a:ext uri="{FF2B5EF4-FFF2-40B4-BE49-F238E27FC236}">
                    <a16:creationId xmlns:a16="http://schemas.microsoft.com/office/drawing/2014/main" xmlns="" id="{909A7FFF-24C4-344F-849F-195D2F844549}"/>
                  </a:ext>
                </a:extLst>
              </p:cNvPr>
              <p:cNvSpPr>
                <a:spLocks/>
              </p:cNvSpPr>
              <p:nvPr/>
            </p:nvSpPr>
            <p:spPr bwMode="auto">
              <a:xfrm>
                <a:off x="8091911" y="5207233"/>
                <a:ext cx="111465" cy="92380"/>
              </a:xfrm>
              <a:custGeom>
                <a:avLst/>
                <a:gdLst>
                  <a:gd name="T0" fmla="*/ 10 w 12"/>
                  <a:gd name="T1" fmla="*/ 7 h 10"/>
                  <a:gd name="T2" fmla="*/ 3 w 12"/>
                  <a:gd name="T3" fmla="*/ 9 h 10"/>
                  <a:gd name="T4" fmla="*/ 2 w 12"/>
                  <a:gd name="T5" fmla="*/ 2 h 10"/>
                  <a:gd name="T6" fmla="*/ 9 w 12"/>
                  <a:gd name="T7" fmla="*/ 0 h 10"/>
                  <a:gd name="T8" fmla="*/ 10 w 12"/>
                  <a:gd name="T9" fmla="*/ 7 h 10"/>
                  <a:gd name="T10" fmla="*/ 10 w 12"/>
                  <a:gd name="T11" fmla="*/ 7 h 10"/>
                </a:gdLst>
                <a:ahLst/>
                <a:cxnLst>
                  <a:cxn ang="0">
                    <a:pos x="T0" y="T1"/>
                  </a:cxn>
                  <a:cxn ang="0">
                    <a:pos x="T2" y="T3"/>
                  </a:cxn>
                  <a:cxn ang="0">
                    <a:pos x="T4" y="T5"/>
                  </a:cxn>
                  <a:cxn ang="0">
                    <a:pos x="T6" y="T7"/>
                  </a:cxn>
                  <a:cxn ang="0">
                    <a:pos x="T8" y="T9"/>
                  </a:cxn>
                  <a:cxn ang="0">
                    <a:pos x="T10" y="T11"/>
                  </a:cxn>
                </a:cxnLst>
                <a:rect l="0" t="0" r="r" b="b"/>
                <a:pathLst>
                  <a:path w="12" h="10">
                    <a:moveTo>
                      <a:pt x="10" y="7"/>
                    </a:moveTo>
                    <a:cubicBezTo>
                      <a:pt x="8" y="8"/>
                      <a:pt x="6" y="10"/>
                      <a:pt x="3" y="9"/>
                    </a:cubicBezTo>
                    <a:cubicBezTo>
                      <a:pt x="0" y="7"/>
                      <a:pt x="0" y="4"/>
                      <a:pt x="2" y="2"/>
                    </a:cubicBezTo>
                    <a:cubicBezTo>
                      <a:pt x="3" y="0"/>
                      <a:pt x="7" y="0"/>
                      <a:pt x="9" y="0"/>
                    </a:cubicBezTo>
                    <a:cubicBezTo>
                      <a:pt x="11" y="0"/>
                      <a:pt x="12" y="5"/>
                      <a:pt x="10" y="7"/>
                    </a:cubicBezTo>
                    <a:cubicBezTo>
                      <a:pt x="9" y="8"/>
                      <a:pt x="12" y="6"/>
                      <a:pt x="10" y="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592" name="Freeform 552">
                <a:extLst>
                  <a:ext uri="{FF2B5EF4-FFF2-40B4-BE49-F238E27FC236}">
                    <a16:creationId xmlns:a16="http://schemas.microsoft.com/office/drawing/2014/main" xmlns="" id="{A27484DB-331B-9B40-AA67-9086E7B4F38C}"/>
                  </a:ext>
                </a:extLst>
              </p:cNvPr>
              <p:cNvSpPr>
                <a:spLocks/>
              </p:cNvSpPr>
              <p:nvPr/>
            </p:nvSpPr>
            <p:spPr bwMode="auto">
              <a:xfrm>
                <a:off x="7989999" y="5124408"/>
                <a:ext cx="63695" cy="35042"/>
              </a:xfrm>
              <a:custGeom>
                <a:avLst/>
                <a:gdLst>
                  <a:gd name="T0" fmla="*/ 1 w 7"/>
                  <a:gd name="T1" fmla="*/ 4 h 4"/>
                  <a:gd name="T2" fmla="*/ 5 w 7"/>
                  <a:gd name="T3" fmla="*/ 0 h 4"/>
                  <a:gd name="T4" fmla="*/ 1 w 7"/>
                  <a:gd name="T5" fmla="*/ 4 h 4"/>
                </a:gdLst>
                <a:ahLst/>
                <a:cxnLst>
                  <a:cxn ang="0">
                    <a:pos x="T0" y="T1"/>
                  </a:cxn>
                  <a:cxn ang="0">
                    <a:pos x="T2" y="T3"/>
                  </a:cxn>
                  <a:cxn ang="0">
                    <a:pos x="T4" y="T5"/>
                  </a:cxn>
                </a:cxnLst>
                <a:rect l="0" t="0" r="r" b="b"/>
                <a:pathLst>
                  <a:path w="7" h="4">
                    <a:moveTo>
                      <a:pt x="1" y="4"/>
                    </a:moveTo>
                    <a:cubicBezTo>
                      <a:pt x="0" y="4"/>
                      <a:pt x="4" y="0"/>
                      <a:pt x="5" y="0"/>
                    </a:cubicBezTo>
                    <a:cubicBezTo>
                      <a:pt x="7" y="1"/>
                      <a:pt x="3" y="4"/>
                      <a:pt x="1"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593" name="Freeform 553">
                <a:extLst>
                  <a:ext uri="{FF2B5EF4-FFF2-40B4-BE49-F238E27FC236}">
                    <a16:creationId xmlns:a16="http://schemas.microsoft.com/office/drawing/2014/main" xmlns="" id="{AA6F1EEA-AD23-5A4B-9377-0C2A5E122C4D}"/>
                  </a:ext>
                </a:extLst>
              </p:cNvPr>
              <p:cNvSpPr>
                <a:spLocks/>
              </p:cNvSpPr>
              <p:nvPr/>
            </p:nvSpPr>
            <p:spPr bwMode="auto">
              <a:xfrm>
                <a:off x="8082358" y="5114850"/>
                <a:ext cx="57323" cy="28669"/>
              </a:xfrm>
              <a:custGeom>
                <a:avLst/>
                <a:gdLst>
                  <a:gd name="T0" fmla="*/ 2 w 6"/>
                  <a:gd name="T1" fmla="*/ 3 h 3"/>
                  <a:gd name="T2" fmla="*/ 2 w 6"/>
                  <a:gd name="T3" fmla="*/ 1 h 3"/>
                  <a:gd name="T4" fmla="*/ 2 w 6"/>
                  <a:gd name="T5" fmla="*/ 3 h 3"/>
                </a:gdLst>
                <a:ahLst/>
                <a:cxnLst>
                  <a:cxn ang="0">
                    <a:pos x="T0" y="T1"/>
                  </a:cxn>
                  <a:cxn ang="0">
                    <a:pos x="T2" y="T3"/>
                  </a:cxn>
                  <a:cxn ang="0">
                    <a:pos x="T4" y="T5"/>
                  </a:cxn>
                </a:cxnLst>
                <a:rect l="0" t="0" r="r" b="b"/>
                <a:pathLst>
                  <a:path w="6" h="3">
                    <a:moveTo>
                      <a:pt x="2" y="3"/>
                    </a:moveTo>
                    <a:cubicBezTo>
                      <a:pt x="2" y="3"/>
                      <a:pt x="0" y="1"/>
                      <a:pt x="2" y="1"/>
                    </a:cubicBezTo>
                    <a:cubicBezTo>
                      <a:pt x="3" y="0"/>
                      <a:pt x="6" y="3"/>
                      <a:pt x="2"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594" name="Freeform 554">
                <a:extLst>
                  <a:ext uri="{FF2B5EF4-FFF2-40B4-BE49-F238E27FC236}">
                    <a16:creationId xmlns:a16="http://schemas.microsoft.com/office/drawing/2014/main" xmlns="" id="{96318A9F-F31C-AE43-A209-2F26E5D96332}"/>
                  </a:ext>
                </a:extLst>
              </p:cNvPr>
              <p:cNvSpPr>
                <a:spLocks/>
              </p:cNvSpPr>
              <p:nvPr/>
            </p:nvSpPr>
            <p:spPr bwMode="auto">
              <a:xfrm>
                <a:off x="8028216" y="5095739"/>
                <a:ext cx="44586" cy="19114"/>
              </a:xfrm>
              <a:custGeom>
                <a:avLst/>
                <a:gdLst>
                  <a:gd name="T0" fmla="*/ 0 w 5"/>
                  <a:gd name="T1" fmla="*/ 1 h 2"/>
                  <a:gd name="T2" fmla="*/ 4 w 5"/>
                  <a:gd name="T3" fmla="*/ 0 h 2"/>
                  <a:gd name="T4" fmla="*/ 0 w 5"/>
                  <a:gd name="T5" fmla="*/ 1 h 2"/>
                </a:gdLst>
                <a:ahLst/>
                <a:cxnLst>
                  <a:cxn ang="0">
                    <a:pos x="T0" y="T1"/>
                  </a:cxn>
                  <a:cxn ang="0">
                    <a:pos x="T2" y="T3"/>
                  </a:cxn>
                  <a:cxn ang="0">
                    <a:pos x="T4" y="T5"/>
                  </a:cxn>
                </a:cxnLst>
                <a:rect l="0" t="0" r="r" b="b"/>
                <a:pathLst>
                  <a:path w="5" h="2">
                    <a:moveTo>
                      <a:pt x="0" y="1"/>
                    </a:moveTo>
                    <a:cubicBezTo>
                      <a:pt x="2" y="2"/>
                      <a:pt x="5" y="1"/>
                      <a:pt x="4" y="0"/>
                    </a:cubicBezTo>
                    <a:cubicBezTo>
                      <a:pt x="2" y="0"/>
                      <a:pt x="0" y="1"/>
                      <a:pt x="0"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595" name="Freeform 555">
                <a:extLst>
                  <a:ext uri="{FF2B5EF4-FFF2-40B4-BE49-F238E27FC236}">
                    <a16:creationId xmlns:a16="http://schemas.microsoft.com/office/drawing/2014/main" xmlns="" id="{2816472C-AA68-5F47-AA91-D9F991C4F71C}"/>
                  </a:ext>
                </a:extLst>
              </p:cNvPr>
              <p:cNvSpPr>
                <a:spLocks/>
              </p:cNvSpPr>
              <p:nvPr/>
            </p:nvSpPr>
            <p:spPr bwMode="auto">
              <a:xfrm>
                <a:off x="7913567" y="4738956"/>
                <a:ext cx="245223" cy="105124"/>
              </a:xfrm>
              <a:custGeom>
                <a:avLst/>
                <a:gdLst>
                  <a:gd name="T0" fmla="*/ 25 w 26"/>
                  <a:gd name="T1" fmla="*/ 9 h 11"/>
                  <a:gd name="T2" fmla="*/ 18 w 26"/>
                  <a:gd name="T3" fmla="*/ 8 h 11"/>
                  <a:gd name="T4" fmla="*/ 10 w 26"/>
                  <a:gd name="T5" fmla="*/ 10 h 11"/>
                  <a:gd name="T6" fmla="*/ 3 w 26"/>
                  <a:gd name="T7" fmla="*/ 6 h 11"/>
                  <a:gd name="T8" fmla="*/ 2 w 26"/>
                  <a:gd name="T9" fmla="*/ 1 h 11"/>
                  <a:gd name="T10" fmla="*/ 8 w 26"/>
                  <a:gd name="T11" fmla="*/ 2 h 11"/>
                  <a:gd name="T12" fmla="*/ 17 w 26"/>
                  <a:gd name="T13" fmla="*/ 2 h 11"/>
                  <a:gd name="T14" fmla="*/ 22 w 26"/>
                  <a:gd name="T15" fmla="*/ 5 h 11"/>
                  <a:gd name="T16" fmla="*/ 25 w 26"/>
                  <a:gd name="T17" fmla="*/ 9 h 11"/>
                  <a:gd name="T18" fmla="*/ 25 w 26"/>
                  <a:gd name="T19"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11">
                    <a:moveTo>
                      <a:pt x="25" y="9"/>
                    </a:moveTo>
                    <a:cubicBezTo>
                      <a:pt x="22" y="9"/>
                      <a:pt x="20" y="8"/>
                      <a:pt x="18" y="8"/>
                    </a:cubicBezTo>
                    <a:cubicBezTo>
                      <a:pt x="15" y="8"/>
                      <a:pt x="13" y="10"/>
                      <a:pt x="10" y="10"/>
                    </a:cubicBezTo>
                    <a:cubicBezTo>
                      <a:pt x="7" y="11"/>
                      <a:pt x="6" y="7"/>
                      <a:pt x="3" y="6"/>
                    </a:cubicBezTo>
                    <a:cubicBezTo>
                      <a:pt x="2" y="5"/>
                      <a:pt x="0" y="3"/>
                      <a:pt x="2" y="1"/>
                    </a:cubicBezTo>
                    <a:cubicBezTo>
                      <a:pt x="3" y="0"/>
                      <a:pt x="7" y="2"/>
                      <a:pt x="8" y="2"/>
                    </a:cubicBezTo>
                    <a:cubicBezTo>
                      <a:pt x="11" y="3"/>
                      <a:pt x="14" y="1"/>
                      <a:pt x="17" y="2"/>
                    </a:cubicBezTo>
                    <a:cubicBezTo>
                      <a:pt x="19" y="2"/>
                      <a:pt x="20" y="4"/>
                      <a:pt x="22" y="5"/>
                    </a:cubicBezTo>
                    <a:cubicBezTo>
                      <a:pt x="22" y="6"/>
                      <a:pt x="25" y="9"/>
                      <a:pt x="25" y="9"/>
                    </a:cubicBezTo>
                    <a:cubicBezTo>
                      <a:pt x="23" y="9"/>
                      <a:pt x="26" y="9"/>
                      <a:pt x="25" y="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596" name="Freeform 556">
                <a:extLst>
                  <a:ext uri="{FF2B5EF4-FFF2-40B4-BE49-F238E27FC236}">
                    <a16:creationId xmlns:a16="http://schemas.microsoft.com/office/drawing/2014/main" xmlns="" id="{9B2CC7C7-45B0-7542-B661-2B5FAA20E19C}"/>
                  </a:ext>
                </a:extLst>
              </p:cNvPr>
              <p:cNvSpPr>
                <a:spLocks/>
              </p:cNvSpPr>
              <p:nvPr/>
            </p:nvSpPr>
            <p:spPr bwMode="auto">
              <a:xfrm>
                <a:off x="5709742" y="6433669"/>
                <a:ext cx="270700" cy="178393"/>
              </a:xfrm>
              <a:custGeom>
                <a:avLst/>
                <a:gdLst>
                  <a:gd name="T0" fmla="*/ 27 w 29"/>
                  <a:gd name="T1" fmla="*/ 16 h 19"/>
                  <a:gd name="T2" fmla="*/ 24 w 29"/>
                  <a:gd name="T3" fmla="*/ 12 h 19"/>
                  <a:gd name="T4" fmla="*/ 19 w 29"/>
                  <a:gd name="T5" fmla="*/ 10 h 19"/>
                  <a:gd name="T6" fmla="*/ 14 w 29"/>
                  <a:gd name="T7" fmla="*/ 3 h 19"/>
                  <a:gd name="T8" fmla="*/ 8 w 29"/>
                  <a:gd name="T9" fmla="*/ 2 h 19"/>
                  <a:gd name="T10" fmla="*/ 2 w 29"/>
                  <a:gd name="T11" fmla="*/ 0 h 19"/>
                  <a:gd name="T12" fmla="*/ 3 w 29"/>
                  <a:gd name="T13" fmla="*/ 2 h 19"/>
                  <a:gd name="T14" fmla="*/ 5 w 29"/>
                  <a:gd name="T15" fmla="*/ 3 h 19"/>
                  <a:gd name="T16" fmla="*/ 6 w 29"/>
                  <a:gd name="T17" fmla="*/ 4 h 19"/>
                  <a:gd name="T18" fmla="*/ 4 w 29"/>
                  <a:gd name="T19" fmla="*/ 2 h 19"/>
                  <a:gd name="T20" fmla="*/ 4 w 29"/>
                  <a:gd name="T21" fmla="*/ 4 h 19"/>
                  <a:gd name="T22" fmla="*/ 7 w 29"/>
                  <a:gd name="T23" fmla="*/ 6 h 19"/>
                  <a:gd name="T24" fmla="*/ 12 w 29"/>
                  <a:gd name="T25" fmla="*/ 9 h 19"/>
                  <a:gd name="T26" fmla="*/ 10 w 29"/>
                  <a:gd name="T27" fmla="*/ 10 h 19"/>
                  <a:gd name="T28" fmla="*/ 14 w 29"/>
                  <a:gd name="T29" fmla="*/ 10 h 19"/>
                  <a:gd name="T30" fmla="*/ 14 w 29"/>
                  <a:gd name="T31" fmla="*/ 12 h 19"/>
                  <a:gd name="T32" fmla="*/ 19 w 29"/>
                  <a:gd name="T33" fmla="*/ 12 h 19"/>
                  <a:gd name="T34" fmla="*/ 27 w 29"/>
                  <a:gd name="T35" fmla="*/ 16 h 19"/>
                  <a:gd name="T36" fmla="*/ 27 w 29"/>
                  <a:gd name="T37" fmla="*/ 1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 h="19">
                    <a:moveTo>
                      <a:pt x="27" y="16"/>
                    </a:moveTo>
                    <a:cubicBezTo>
                      <a:pt x="26" y="15"/>
                      <a:pt x="25" y="13"/>
                      <a:pt x="24" y="12"/>
                    </a:cubicBezTo>
                    <a:cubicBezTo>
                      <a:pt x="23" y="10"/>
                      <a:pt x="21" y="10"/>
                      <a:pt x="19" y="10"/>
                    </a:cubicBezTo>
                    <a:cubicBezTo>
                      <a:pt x="17" y="8"/>
                      <a:pt x="17" y="4"/>
                      <a:pt x="14" y="3"/>
                    </a:cubicBezTo>
                    <a:cubicBezTo>
                      <a:pt x="13" y="3"/>
                      <a:pt x="10" y="3"/>
                      <a:pt x="8" y="2"/>
                    </a:cubicBezTo>
                    <a:cubicBezTo>
                      <a:pt x="7" y="1"/>
                      <a:pt x="5" y="0"/>
                      <a:pt x="2" y="0"/>
                    </a:cubicBezTo>
                    <a:cubicBezTo>
                      <a:pt x="0" y="0"/>
                      <a:pt x="1" y="2"/>
                      <a:pt x="3" y="2"/>
                    </a:cubicBezTo>
                    <a:cubicBezTo>
                      <a:pt x="4" y="2"/>
                      <a:pt x="4" y="2"/>
                      <a:pt x="5" y="3"/>
                    </a:cubicBezTo>
                    <a:cubicBezTo>
                      <a:pt x="5" y="3"/>
                      <a:pt x="6" y="4"/>
                      <a:pt x="6" y="4"/>
                    </a:cubicBezTo>
                    <a:cubicBezTo>
                      <a:pt x="5" y="4"/>
                      <a:pt x="4" y="3"/>
                      <a:pt x="4" y="2"/>
                    </a:cubicBezTo>
                    <a:cubicBezTo>
                      <a:pt x="4" y="2"/>
                      <a:pt x="4" y="4"/>
                      <a:pt x="4" y="4"/>
                    </a:cubicBezTo>
                    <a:cubicBezTo>
                      <a:pt x="4" y="6"/>
                      <a:pt x="6" y="6"/>
                      <a:pt x="7" y="6"/>
                    </a:cubicBezTo>
                    <a:cubicBezTo>
                      <a:pt x="7" y="6"/>
                      <a:pt x="12" y="9"/>
                      <a:pt x="12" y="9"/>
                    </a:cubicBezTo>
                    <a:cubicBezTo>
                      <a:pt x="12" y="9"/>
                      <a:pt x="11" y="9"/>
                      <a:pt x="10" y="10"/>
                    </a:cubicBezTo>
                    <a:cubicBezTo>
                      <a:pt x="10" y="10"/>
                      <a:pt x="14" y="10"/>
                      <a:pt x="14" y="10"/>
                    </a:cubicBezTo>
                    <a:cubicBezTo>
                      <a:pt x="16" y="11"/>
                      <a:pt x="14" y="12"/>
                      <a:pt x="14" y="12"/>
                    </a:cubicBezTo>
                    <a:cubicBezTo>
                      <a:pt x="15" y="13"/>
                      <a:pt x="18" y="12"/>
                      <a:pt x="19" y="12"/>
                    </a:cubicBezTo>
                    <a:cubicBezTo>
                      <a:pt x="14" y="13"/>
                      <a:pt x="29" y="19"/>
                      <a:pt x="27" y="16"/>
                    </a:cubicBezTo>
                    <a:cubicBezTo>
                      <a:pt x="26" y="15"/>
                      <a:pt x="28" y="18"/>
                      <a:pt x="27" y="1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597" name="Freeform 557">
                <a:extLst>
                  <a:ext uri="{FF2B5EF4-FFF2-40B4-BE49-F238E27FC236}">
                    <a16:creationId xmlns:a16="http://schemas.microsoft.com/office/drawing/2014/main" xmlns="" id="{48C3FC53-7876-CF49-8842-36425B5EDF97}"/>
                  </a:ext>
                </a:extLst>
              </p:cNvPr>
              <p:cNvSpPr>
                <a:spLocks/>
              </p:cNvSpPr>
              <p:nvPr/>
            </p:nvSpPr>
            <p:spPr bwMode="auto">
              <a:xfrm>
                <a:off x="5496368" y="6226607"/>
                <a:ext cx="121018" cy="130608"/>
              </a:xfrm>
              <a:custGeom>
                <a:avLst/>
                <a:gdLst>
                  <a:gd name="T0" fmla="*/ 11 w 13"/>
                  <a:gd name="T1" fmla="*/ 14 h 14"/>
                  <a:gd name="T2" fmla="*/ 11 w 13"/>
                  <a:gd name="T3" fmla="*/ 14 h 14"/>
                  <a:gd name="T4" fmla="*/ 8 w 13"/>
                  <a:gd name="T5" fmla="*/ 11 h 14"/>
                  <a:gd name="T6" fmla="*/ 7 w 13"/>
                  <a:gd name="T7" fmla="*/ 7 h 14"/>
                  <a:gd name="T8" fmla="*/ 6 w 13"/>
                  <a:gd name="T9" fmla="*/ 5 h 14"/>
                  <a:gd name="T10" fmla="*/ 7 w 13"/>
                  <a:gd name="T11" fmla="*/ 2 h 14"/>
                  <a:gd name="T12" fmla="*/ 4 w 13"/>
                  <a:gd name="T13" fmla="*/ 4 h 14"/>
                  <a:gd name="T14" fmla="*/ 6 w 13"/>
                  <a:gd name="T15" fmla="*/ 1 h 14"/>
                  <a:gd name="T16" fmla="*/ 1 w 13"/>
                  <a:gd name="T17" fmla="*/ 0 h 14"/>
                  <a:gd name="T18" fmla="*/ 3 w 13"/>
                  <a:gd name="T19" fmla="*/ 6 h 14"/>
                  <a:gd name="T20" fmla="*/ 11 w 13"/>
                  <a:gd name="T21" fmla="*/ 14 h 14"/>
                  <a:gd name="T22" fmla="*/ 11 w 13"/>
                  <a:gd name="T23"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14">
                    <a:moveTo>
                      <a:pt x="11" y="14"/>
                    </a:moveTo>
                    <a:cubicBezTo>
                      <a:pt x="11" y="14"/>
                      <a:pt x="11" y="14"/>
                      <a:pt x="11" y="14"/>
                    </a:cubicBezTo>
                    <a:cubicBezTo>
                      <a:pt x="11" y="13"/>
                      <a:pt x="9" y="11"/>
                      <a:pt x="8" y="11"/>
                    </a:cubicBezTo>
                    <a:cubicBezTo>
                      <a:pt x="7" y="9"/>
                      <a:pt x="8" y="8"/>
                      <a:pt x="7" y="7"/>
                    </a:cubicBezTo>
                    <a:cubicBezTo>
                      <a:pt x="6" y="6"/>
                      <a:pt x="6" y="6"/>
                      <a:pt x="6" y="5"/>
                    </a:cubicBezTo>
                    <a:cubicBezTo>
                      <a:pt x="5" y="3"/>
                      <a:pt x="6" y="3"/>
                      <a:pt x="7" y="2"/>
                    </a:cubicBezTo>
                    <a:cubicBezTo>
                      <a:pt x="9" y="0"/>
                      <a:pt x="3" y="3"/>
                      <a:pt x="4" y="4"/>
                    </a:cubicBezTo>
                    <a:cubicBezTo>
                      <a:pt x="3" y="3"/>
                      <a:pt x="6" y="1"/>
                      <a:pt x="6" y="1"/>
                    </a:cubicBezTo>
                    <a:cubicBezTo>
                      <a:pt x="5" y="0"/>
                      <a:pt x="1" y="0"/>
                      <a:pt x="1" y="0"/>
                    </a:cubicBezTo>
                    <a:cubicBezTo>
                      <a:pt x="0" y="1"/>
                      <a:pt x="2" y="5"/>
                      <a:pt x="3" y="6"/>
                    </a:cubicBezTo>
                    <a:cubicBezTo>
                      <a:pt x="5" y="8"/>
                      <a:pt x="8" y="13"/>
                      <a:pt x="11" y="14"/>
                    </a:cubicBezTo>
                    <a:cubicBezTo>
                      <a:pt x="13" y="14"/>
                      <a:pt x="8" y="13"/>
                      <a:pt x="11" y="1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598" name="Freeform 558">
                <a:extLst>
                  <a:ext uri="{FF2B5EF4-FFF2-40B4-BE49-F238E27FC236}">
                    <a16:creationId xmlns:a16="http://schemas.microsoft.com/office/drawing/2014/main" xmlns="" id="{9AF528B7-F59C-244F-8EAA-64787BC6C12A}"/>
                  </a:ext>
                </a:extLst>
              </p:cNvPr>
              <p:cNvSpPr>
                <a:spLocks/>
              </p:cNvSpPr>
              <p:nvPr/>
            </p:nvSpPr>
            <p:spPr bwMode="auto">
              <a:xfrm>
                <a:off x="5505923" y="6076886"/>
                <a:ext cx="38217" cy="38227"/>
              </a:xfrm>
              <a:custGeom>
                <a:avLst/>
                <a:gdLst>
                  <a:gd name="T0" fmla="*/ 3 w 4"/>
                  <a:gd name="T1" fmla="*/ 3 h 4"/>
                  <a:gd name="T2" fmla="*/ 2 w 4"/>
                  <a:gd name="T3" fmla="*/ 1 h 4"/>
                  <a:gd name="T4" fmla="*/ 3 w 4"/>
                  <a:gd name="T5" fmla="*/ 3 h 4"/>
                  <a:gd name="T6" fmla="*/ 3 w 4"/>
                  <a:gd name="T7" fmla="*/ 3 h 4"/>
                  <a:gd name="T8" fmla="*/ 3 w 4"/>
                  <a:gd name="T9" fmla="*/ 3 h 4"/>
                </a:gdLst>
                <a:ahLst/>
                <a:cxnLst>
                  <a:cxn ang="0">
                    <a:pos x="T0" y="T1"/>
                  </a:cxn>
                  <a:cxn ang="0">
                    <a:pos x="T2" y="T3"/>
                  </a:cxn>
                  <a:cxn ang="0">
                    <a:pos x="T4" y="T5"/>
                  </a:cxn>
                  <a:cxn ang="0">
                    <a:pos x="T6" y="T7"/>
                  </a:cxn>
                  <a:cxn ang="0">
                    <a:pos x="T8" y="T9"/>
                  </a:cxn>
                </a:cxnLst>
                <a:rect l="0" t="0" r="r" b="b"/>
                <a:pathLst>
                  <a:path w="4" h="4">
                    <a:moveTo>
                      <a:pt x="3" y="3"/>
                    </a:moveTo>
                    <a:cubicBezTo>
                      <a:pt x="2" y="2"/>
                      <a:pt x="0" y="2"/>
                      <a:pt x="2" y="1"/>
                    </a:cubicBezTo>
                    <a:cubicBezTo>
                      <a:pt x="3" y="0"/>
                      <a:pt x="4" y="3"/>
                      <a:pt x="3" y="3"/>
                    </a:cubicBezTo>
                    <a:cubicBezTo>
                      <a:pt x="3" y="3"/>
                      <a:pt x="3" y="3"/>
                      <a:pt x="3" y="3"/>
                    </a:cubicBezTo>
                    <a:cubicBezTo>
                      <a:pt x="2" y="2"/>
                      <a:pt x="4" y="4"/>
                      <a:pt x="3"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599" name="Freeform 559">
                <a:extLst>
                  <a:ext uri="{FF2B5EF4-FFF2-40B4-BE49-F238E27FC236}">
                    <a16:creationId xmlns:a16="http://schemas.microsoft.com/office/drawing/2014/main" xmlns="" id="{1716EE9C-DF28-EE46-9ADD-A0EABD25D6D9}"/>
                  </a:ext>
                </a:extLst>
              </p:cNvPr>
              <p:cNvSpPr>
                <a:spLocks/>
              </p:cNvSpPr>
              <p:nvPr/>
            </p:nvSpPr>
            <p:spPr bwMode="auto">
              <a:xfrm>
                <a:off x="5458150" y="6032291"/>
                <a:ext cx="57323" cy="54153"/>
              </a:xfrm>
              <a:custGeom>
                <a:avLst/>
                <a:gdLst>
                  <a:gd name="T0" fmla="*/ 5 w 6"/>
                  <a:gd name="T1" fmla="*/ 2 h 6"/>
                  <a:gd name="T2" fmla="*/ 0 w 6"/>
                  <a:gd name="T3" fmla="*/ 1 h 6"/>
                  <a:gd name="T4" fmla="*/ 1 w 6"/>
                  <a:gd name="T5" fmla="*/ 3 h 6"/>
                  <a:gd name="T6" fmla="*/ 1 w 6"/>
                  <a:gd name="T7" fmla="*/ 6 h 6"/>
                  <a:gd name="T8" fmla="*/ 5 w 6"/>
                  <a:gd name="T9" fmla="*/ 5 h 6"/>
                  <a:gd name="T10" fmla="*/ 3 w 6"/>
                  <a:gd name="T11" fmla="*/ 3 h 6"/>
                  <a:gd name="T12" fmla="*/ 5 w 6"/>
                  <a:gd name="T13" fmla="*/ 2 h 6"/>
                  <a:gd name="T14" fmla="*/ 5 w 6"/>
                  <a:gd name="T15" fmla="*/ 2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5" y="2"/>
                    </a:moveTo>
                    <a:cubicBezTo>
                      <a:pt x="4" y="2"/>
                      <a:pt x="1" y="0"/>
                      <a:pt x="0" y="1"/>
                    </a:cubicBezTo>
                    <a:cubicBezTo>
                      <a:pt x="1" y="0"/>
                      <a:pt x="2" y="4"/>
                      <a:pt x="1" y="3"/>
                    </a:cubicBezTo>
                    <a:cubicBezTo>
                      <a:pt x="1" y="4"/>
                      <a:pt x="1" y="5"/>
                      <a:pt x="1" y="6"/>
                    </a:cubicBezTo>
                    <a:cubicBezTo>
                      <a:pt x="1" y="5"/>
                      <a:pt x="5" y="4"/>
                      <a:pt x="5" y="5"/>
                    </a:cubicBezTo>
                    <a:cubicBezTo>
                      <a:pt x="5" y="4"/>
                      <a:pt x="4" y="4"/>
                      <a:pt x="3" y="3"/>
                    </a:cubicBezTo>
                    <a:cubicBezTo>
                      <a:pt x="4" y="4"/>
                      <a:pt x="6" y="2"/>
                      <a:pt x="5" y="2"/>
                    </a:cubicBezTo>
                    <a:cubicBezTo>
                      <a:pt x="4" y="2"/>
                      <a:pt x="6" y="2"/>
                      <a:pt x="5"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00" name="Freeform 560">
                <a:extLst>
                  <a:ext uri="{FF2B5EF4-FFF2-40B4-BE49-F238E27FC236}">
                    <a16:creationId xmlns:a16="http://schemas.microsoft.com/office/drawing/2014/main" xmlns="" id="{3020D62B-B605-1640-B7AE-2B0F0FB383CE}"/>
                  </a:ext>
                </a:extLst>
              </p:cNvPr>
              <p:cNvSpPr>
                <a:spLocks/>
              </p:cNvSpPr>
              <p:nvPr/>
            </p:nvSpPr>
            <p:spPr bwMode="auto">
              <a:xfrm>
                <a:off x="5432673" y="6048217"/>
                <a:ext cx="35033" cy="57338"/>
              </a:xfrm>
              <a:custGeom>
                <a:avLst/>
                <a:gdLst>
                  <a:gd name="T0" fmla="*/ 2 w 4"/>
                  <a:gd name="T1" fmla="*/ 0 h 6"/>
                  <a:gd name="T2" fmla="*/ 2 w 4"/>
                  <a:gd name="T3" fmla="*/ 2 h 6"/>
                  <a:gd name="T4" fmla="*/ 2 w 4"/>
                  <a:gd name="T5" fmla="*/ 5 h 6"/>
                  <a:gd name="T6" fmla="*/ 3 w 4"/>
                  <a:gd name="T7" fmla="*/ 3 h 6"/>
                  <a:gd name="T8" fmla="*/ 2 w 4"/>
                  <a:gd name="T9" fmla="*/ 0 h 6"/>
                </a:gdLst>
                <a:ahLst/>
                <a:cxnLst>
                  <a:cxn ang="0">
                    <a:pos x="T0" y="T1"/>
                  </a:cxn>
                  <a:cxn ang="0">
                    <a:pos x="T2" y="T3"/>
                  </a:cxn>
                  <a:cxn ang="0">
                    <a:pos x="T4" y="T5"/>
                  </a:cxn>
                  <a:cxn ang="0">
                    <a:pos x="T6" y="T7"/>
                  </a:cxn>
                  <a:cxn ang="0">
                    <a:pos x="T8" y="T9"/>
                  </a:cxn>
                </a:cxnLst>
                <a:rect l="0" t="0" r="r" b="b"/>
                <a:pathLst>
                  <a:path w="4" h="6">
                    <a:moveTo>
                      <a:pt x="2" y="0"/>
                    </a:moveTo>
                    <a:cubicBezTo>
                      <a:pt x="0" y="0"/>
                      <a:pt x="2" y="1"/>
                      <a:pt x="2" y="2"/>
                    </a:cubicBezTo>
                    <a:cubicBezTo>
                      <a:pt x="2" y="3"/>
                      <a:pt x="1" y="5"/>
                      <a:pt x="2" y="5"/>
                    </a:cubicBezTo>
                    <a:cubicBezTo>
                      <a:pt x="3" y="6"/>
                      <a:pt x="3" y="3"/>
                      <a:pt x="3" y="3"/>
                    </a:cubicBezTo>
                    <a:cubicBezTo>
                      <a:pt x="3" y="2"/>
                      <a:pt x="4" y="0"/>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01" name="Freeform 561">
                <a:extLst>
                  <a:ext uri="{FF2B5EF4-FFF2-40B4-BE49-F238E27FC236}">
                    <a16:creationId xmlns:a16="http://schemas.microsoft.com/office/drawing/2014/main" xmlns="" id="{C7B2156D-1FD0-AF4F-806A-B73F9349DB47}"/>
                  </a:ext>
                </a:extLst>
              </p:cNvPr>
              <p:cNvSpPr>
                <a:spLocks/>
              </p:cNvSpPr>
              <p:nvPr/>
            </p:nvSpPr>
            <p:spPr bwMode="auto">
              <a:xfrm>
                <a:off x="5375347" y="5994061"/>
                <a:ext cx="47770" cy="101936"/>
              </a:xfrm>
              <a:custGeom>
                <a:avLst/>
                <a:gdLst>
                  <a:gd name="T0" fmla="*/ 4 w 5"/>
                  <a:gd name="T1" fmla="*/ 10 h 11"/>
                  <a:gd name="T2" fmla="*/ 2 w 5"/>
                  <a:gd name="T3" fmla="*/ 6 h 11"/>
                  <a:gd name="T4" fmla="*/ 1 w 5"/>
                  <a:gd name="T5" fmla="*/ 3 h 11"/>
                  <a:gd name="T6" fmla="*/ 5 w 5"/>
                  <a:gd name="T7" fmla="*/ 5 h 11"/>
                  <a:gd name="T8" fmla="*/ 4 w 5"/>
                  <a:gd name="T9" fmla="*/ 10 h 11"/>
                  <a:gd name="T10" fmla="*/ 4 w 5"/>
                  <a:gd name="T11" fmla="*/ 10 h 11"/>
                </a:gdLst>
                <a:ahLst/>
                <a:cxnLst>
                  <a:cxn ang="0">
                    <a:pos x="T0" y="T1"/>
                  </a:cxn>
                  <a:cxn ang="0">
                    <a:pos x="T2" y="T3"/>
                  </a:cxn>
                  <a:cxn ang="0">
                    <a:pos x="T4" y="T5"/>
                  </a:cxn>
                  <a:cxn ang="0">
                    <a:pos x="T6" y="T7"/>
                  </a:cxn>
                  <a:cxn ang="0">
                    <a:pos x="T8" y="T9"/>
                  </a:cxn>
                  <a:cxn ang="0">
                    <a:pos x="T10" y="T11"/>
                  </a:cxn>
                </a:cxnLst>
                <a:rect l="0" t="0" r="r" b="b"/>
                <a:pathLst>
                  <a:path w="5" h="11">
                    <a:moveTo>
                      <a:pt x="4" y="10"/>
                    </a:moveTo>
                    <a:cubicBezTo>
                      <a:pt x="4" y="9"/>
                      <a:pt x="2" y="6"/>
                      <a:pt x="2" y="6"/>
                    </a:cubicBezTo>
                    <a:cubicBezTo>
                      <a:pt x="4" y="4"/>
                      <a:pt x="0" y="4"/>
                      <a:pt x="1" y="3"/>
                    </a:cubicBezTo>
                    <a:cubicBezTo>
                      <a:pt x="2" y="0"/>
                      <a:pt x="5" y="5"/>
                      <a:pt x="5" y="5"/>
                    </a:cubicBezTo>
                    <a:cubicBezTo>
                      <a:pt x="5" y="6"/>
                      <a:pt x="5" y="11"/>
                      <a:pt x="4" y="10"/>
                    </a:cubicBezTo>
                    <a:cubicBezTo>
                      <a:pt x="4" y="9"/>
                      <a:pt x="5" y="11"/>
                      <a:pt x="4"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02" name="Freeform 562">
                <a:extLst>
                  <a:ext uri="{FF2B5EF4-FFF2-40B4-BE49-F238E27FC236}">
                    <a16:creationId xmlns:a16="http://schemas.microsoft.com/office/drawing/2014/main" xmlns="" id="{5C68B094-D7AC-8346-971B-6D5B8D4E8BBA}"/>
                  </a:ext>
                </a:extLst>
              </p:cNvPr>
              <p:cNvSpPr>
                <a:spLocks/>
              </p:cNvSpPr>
              <p:nvPr/>
            </p:nvSpPr>
            <p:spPr bwMode="auto">
              <a:xfrm>
                <a:off x="5337130" y="5955834"/>
                <a:ext cx="66879" cy="66896"/>
              </a:xfrm>
              <a:custGeom>
                <a:avLst/>
                <a:gdLst>
                  <a:gd name="T0" fmla="*/ 4 w 7"/>
                  <a:gd name="T1" fmla="*/ 6 h 7"/>
                  <a:gd name="T2" fmla="*/ 2 w 7"/>
                  <a:gd name="T3" fmla="*/ 3 h 7"/>
                  <a:gd name="T4" fmla="*/ 0 w 7"/>
                  <a:gd name="T5" fmla="*/ 2 h 7"/>
                  <a:gd name="T6" fmla="*/ 5 w 7"/>
                  <a:gd name="T7" fmla="*/ 1 h 7"/>
                  <a:gd name="T8" fmla="*/ 4 w 7"/>
                  <a:gd name="T9" fmla="*/ 3 h 7"/>
                  <a:gd name="T10" fmla="*/ 7 w 7"/>
                  <a:gd name="T11" fmla="*/ 4 h 7"/>
                  <a:gd name="T12" fmla="*/ 5 w 7"/>
                  <a:gd name="T13" fmla="*/ 5 h 7"/>
                  <a:gd name="T14" fmla="*/ 4 w 7"/>
                  <a:gd name="T15" fmla="*/ 6 h 7"/>
                  <a:gd name="T16" fmla="*/ 4 w 7"/>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4" y="6"/>
                    </a:moveTo>
                    <a:cubicBezTo>
                      <a:pt x="2" y="4"/>
                      <a:pt x="1" y="4"/>
                      <a:pt x="2" y="3"/>
                    </a:cubicBezTo>
                    <a:cubicBezTo>
                      <a:pt x="2" y="2"/>
                      <a:pt x="0" y="2"/>
                      <a:pt x="0" y="2"/>
                    </a:cubicBezTo>
                    <a:cubicBezTo>
                      <a:pt x="0" y="1"/>
                      <a:pt x="4" y="0"/>
                      <a:pt x="5" y="1"/>
                    </a:cubicBezTo>
                    <a:cubicBezTo>
                      <a:pt x="5" y="1"/>
                      <a:pt x="3" y="2"/>
                      <a:pt x="4" y="3"/>
                    </a:cubicBezTo>
                    <a:cubicBezTo>
                      <a:pt x="5" y="3"/>
                      <a:pt x="7" y="4"/>
                      <a:pt x="7" y="4"/>
                    </a:cubicBezTo>
                    <a:cubicBezTo>
                      <a:pt x="7" y="5"/>
                      <a:pt x="5" y="5"/>
                      <a:pt x="5" y="5"/>
                    </a:cubicBezTo>
                    <a:cubicBezTo>
                      <a:pt x="4" y="5"/>
                      <a:pt x="5" y="7"/>
                      <a:pt x="4" y="6"/>
                    </a:cubicBezTo>
                    <a:cubicBezTo>
                      <a:pt x="2" y="5"/>
                      <a:pt x="4" y="6"/>
                      <a:pt x="4"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03" name="Freeform 563">
                <a:extLst>
                  <a:ext uri="{FF2B5EF4-FFF2-40B4-BE49-F238E27FC236}">
                    <a16:creationId xmlns:a16="http://schemas.microsoft.com/office/drawing/2014/main" xmlns="" id="{FDE026F0-C926-B348-949A-51ADD9022BF6}"/>
                  </a:ext>
                </a:extLst>
              </p:cNvPr>
              <p:cNvSpPr>
                <a:spLocks/>
              </p:cNvSpPr>
              <p:nvPr/>
            </p:nvSpPr>
            <p:spPr bwMode="auto">
              <a:xfrm>
                <a:off x="5404009" y="5955834"/>
                <a:ext cx="63695" cy="86010"/>
              </a:xfrm>
              <a:custGeom>
                <a:avLst/>
                <a:gdLst>
                  <a:gd name="T0" fmla="*/ 3 w 7"/>
                  <a:gd name="T1" fmla="*/ 8 h 9"/>
                  <a:gd name="T2" fmla="*/ 4 w 7"/>
                  <a:gd name="T3" fmla="*/ 6 h 9"/>
                  <a:gd name="T4" fmla="*/ 2 w 7"/>
                  <a:gd name="T5" fmla="*/ 4 h 9"/>
                  <a:gd name="T6" fmla="*/ 3 w 7"/>
                  <a:gd name="T7" fmla="*/ 1 h 9"/>
                  <a:gd name="T8" fmla="*/ 6 w 7"/>
                  <a:gd name="T9" fmla="*/ 5 h 9"/>
                  <a:gd name="T10" fmla="*/ 3 w 7"/>
                  <a:gd name="T11" fmla="*/ 8 h 9"/>
                  <a:gd name="T12" fmla="*/ 3 w 7"/>
                  <a:gd name="T13" fmla="*/ 8 h 9"/>
                  <a:gd name="T14" fmla="*/ 3 w 7"/>
                  <a:gd name="T15" fmla="*/ 8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9">
                    <a:moveTo>
                      <a:pt x="3" y="8"/>
                    </a:moveTo>
                    <a:cubicBezTo>
                      <a:pt x="4" y="7"/>
                      <a:pt x="5" y="7"/>
                      <a:pt x="4" y="6"/>
                    </a:cubicBezTo>
                    <a:cubicBezTo>
                      <a:pt x="4" y="5"/>
                      <a:pt x="2" y="5"/>
                      <a:pt x="2" y="4"/>
                    </a:cubicBezTo>
                    <a:cubicBezTo>
                      <a:pt x="3" y="3"/>
                      <a:pt x="0" y="0"/>
                      <a:pt x="3" y="1"/>
                    </a:cubicBezTo>
                    <a:cubicBezTo>
                      <a:pt x="6" y="2"/>
                      <a:pt x="6" y="3"/>
                      <a:pt x="6" y="5"/>
                    </a:cubicBezTo>
                    <a:cubicBezTo>
                      <a:pt x="7" y="7"/>
                      <a:pt x="3" y="8"/>
                      <a:pt x="3" y="8"/>
                    </a:cubicBezTo>
                    <a:cubicBezTo>
                      <a:pt x="3" y="8"/>
                      <a:pt x="3" y="8"/>
                      <a:pt x="3" y="8"/>
                    </a:cubicBezTo>
                    <a:cubicBezTo>
                      <a:pt x="4" y="7"/>
                      <a:pt x="2" y="9"/>
                      <a:pt x="3" y="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04" name="Freeform 564">
                <a:extLst>
                  <a:ext uri="{FF2B5EF4-FFF2-40B4-BE49-F238E27FC236}">
                    <a16:creationId xmlns:a16="http://schemas.microsoft.com/office/drawing/2014/main" xmlns="" id="{641BF47B-E0AB-AD4F-893A-4FAA7DECC549}"/>
                  </a:ext>
                </a:extLst>
              </p:cNvPr>
              <p:cNvSpPr>
                <a:spLocks/>
              </p:cNvSpPr>
              <p:nvPr/>
            </p:nvSpPr>
            <p:spPr bwMode="auto">
              <a:xfrm>
                <a:off x="5384900" y="5974948"/>
                <a:ext cx="28662" cy="9556"/>
              </a:xfrm>
              <a:custGeom>
                <a:avLst/>
                <a:gdLst>
                  <a:gd name="T0" fmla="*/ 2 w 3"/>
                  <a:gd name="T1" fmla="*/ 1 h 1"/>
                  <a:gd name="T2" fmla="*/ 0 w 3"/>
                  <a:gd name="T3" fmla="*/ 0 h 1"/>
                  <a:gd name="T4" fmla="*/ 3 w 3"/>
                  <a:gd name="T5" fmla="*/ 0 h 1"/>
                  <a:gd name="T6" fmla="*/ 2 w 3"/>
                  <a:gd name="T7" fmla="*/ 1 h 1"/>
                </a:gdLst>
                <a:ahLst/>
                <a:cxnLst>
                  <a:cxn ang="0">
                    <a:pos x="T0" y="T1"/>
                  </a:cxn>
                  <a:cxn ang="0">
                    <a:pos x="T2" y="T3"/>
                  </a:cxn>
                  <a:cxn ang="0">
                    <a:pos x="T4" y="T5"/>
                  </a:cxn>
                  <a:cxn ang="0">
                    <a:pos x="T6" y="T7"/>
                  </a:cxn>
                </a:cxnLst>
                <a:rect l="0" t="0" r="r" b="b"/>
                <a:pathLst>
                  <a:path w="3" h="1">
                    <a:moveTo>
                      <a:pt x="2" y="1"/>
                    </a:moveTo>
                    <a:cubicBezTo>
                      <a:pt x="1" y="1"/>
                      <a:pt x="0" y="1"/>
                      <a:pt x="0" y="0"/>
                    </a:cubicBezTo>
                    <a:cubicBezTo>
                      <a:pt x="0" y="0"/>
                      <a:pt x="2" y="0"/>
                      <a:pt x="3" y="0"/>
                    </a:cubicBezTo>
                    <a:cubicBezTo>
                      <a:pt x="3" y="0"/>
                      <a:pt x="2" y="1"/>
                      <a:pt x="2"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05" name="Freeform 565">
                <a:extLst>
                  <a:ext uri="{FF2B5EF4-FFF2-40B4-BE49-F238E27FC236}">
                    <a16:creationId xmlns:a16="http://schemas.microsoft.com/office/drawing/2014/main" xmlns="" id="{8CB56A50-801B-BC4C-8819-0738705DC1DB}"/>
                  </a:ext>
                </a:extLst>
              </p:cNvPr>
              <p:cNvSpPr>
                <a:spLocks/>
              </p:cNvSpPr>
              <p:nvPr/>
            </p:nvSpPr>
            <p:spPr bwMode="auto">
              <a:xfrm>
                <a:off x="4486812" y="5984506"/>
                <a:ext cx="124202" cy="63711"/>
              </a:xfrm>
              <a:custGeom>
                <a:avLst/>
                <a:gdLst>
                  <a:gd name="T0" fmla="*/ 10 w 13"/>
                  <a:gd name="T1" fmla="*/ 1 h 7"/>
                  <a:gd name="T2" fmla="*/ 7 w 13"/>
                  <a:gd name="T3" fmla="*/ 1 h 7"/>
                  <a:gd name="T4" fmla="*/ 5 w 13"/>
                  <a:gd name="T5" fmla="*/ 1 h 7"/>
                  <a:gd name="T6" fmla="*/ 5 w 13"/>
                  <a:gd name="T7" fmla="*/ 4 h 7"/>
                  <a:gd name="T8" fmla="*/ 1 w 13"/>
                  <a:gd name="T9" fmla="*/ 3 h 7"/>
                  <a:gd name="T10" fmla="*/ 1 w 13"/>
                  <a:gd name="T11" fmla="*/ 6 h 7"/>
                  <a:gd name="T12" fmla="*/ 11 w 13"/>
                  <a:gd name="T13" fmla="*/ 4 h 7"/>
                  <a:gd name="T14" fmla="*/ 9 w 13"/>
                  <a:gd name="T15" fmla="*/ 3 h 7"/>
                  <a:gd name="T16" fmla="*/ 12 w 13"/>
                  <a:gd name="T17" fmla="*/ 3 h 7"/>
                  <a:gd name="T18" fmla="*/ 10 w 13"/>
                  <a:gd name="T19" fmla="*/ 1 h 7"/>
                  <a:gd name="T20" fmla="*/ 10 w 13"/>
                  <a:gd name="T21"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7">
                    <a:moveTo>
                      <a:pt x="10" y="1"/>
                    </a:moveTo>
                    <a:cubicBezTo>
                      <a:pt x="9" y="1"/>
                      <a:pt x="8" y="1"/>
                      <a:pt x="7" y="1"/>
                    </a:cubicBezTo>
                    <a:cubicBezTo>
                      <a:pt x="6" y="1"/>
                      <a:pt x="6" y="1"/>
                      <a:pt x="5" y="1"/>
                    </a:cubicBezTo>
                    <a:cubicBezTo>
                      <a:pt x="3" y="2"/>
                      <a:pt x="4" y="4"/>
                      <a:pt x="5" y="4"/>
                    </a:cubicBezTo>
                    <a:cubicBezTo>
                      <a:pt x="4" y="4"/>
                      <a:pt x="2" y="1"/>
                      <a:pt x="1" y="3"/>
                    </a:cubicBezTo>
                    <a:cubicBezTo>
                      <a:pt x="0" y="4"/>
                      <a:pt x="0" y="5"/>
                      <a:pt x="1" y="6"/>
                    </a:cubicBezTo>
                    <a:cubicBezTo>
                      <a:pt x="2" y="7"/>
                      <a:pt x="10" y="5"/>
                      <a:pt x="11" y="4"/>
                    </a:cubicBezTo>
                    <a:cubicBezTo>
                      <a:pt x="11" y="4"/>
                      <a:pt x="10" y="3"/>
                      <a:pt x="9" y="3"/>
                    </a:cubicBezTo>
                    <a:cubicBezTo>
                      <a:pt x="10" y="3"/>
                      <a:pt x="12" y="3"/>
                      <a:pt x="12" y="3"/>
                    </a:cubicBezTo>
                    <a:cubicBezTo>
                      <a:pt x="13" y="2"/>
                      <a:pt x="11" y="0"/>
                      <a:pt x="10" y="1"/>
                    </a:cubicBezTo>
                    <a:cubicBezTo>
                      <a:pt x="9" y="1"/>
                      <a:pt x="11" y="0"/>
                      <a:pt x="10"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06" name="Freeform 566">
                <a:extLst>
                  <a:ext uri="{FF2B5EF4-FFF2-40B4-BE49-F238E27FC236}">
                    <a16:creationId xmlns:a16="http://schemas.microsoft.com/office/drawing/2014/main" xmlns="" id="{F2B95811-0CE4-5544-A09A-14BAC86ECB28}"/>
                  </a:ext>
                </a:extLst>
              </p:cNvPr>
              <p:cNvSpPr>
                <a:spLocks/>
              </p:cNvSpPr>
              <p:nvPr/>
            </p:nvSpPr>
            <p:spPr bwMode="auto">
              <a:xfrm>
                <a:off x="4534582" y="5927165"/>
                <a:ext cx="76432" cy="66896"/>
              </a:xfrm>
              <a:custGeom>
                <a:avLst/>
                <a:gdLst>
                  <a:gd name="T0" fmla="*/ 2 w 8"/>
                  <a:gd name="T1" fmla="*/ 6 h 7"/>
                  <a:gd name="T2" fmla="*/ 5 w 8"/>
                  <a:gd name="T3" fmla="*/ 4 h 7"/>
                  <a:gd name="T4" fmla="*/ 8 w 8"/>
                  <a:gd name="T5" fmla="*/ 4 h 7"/>
                  <a:gd name="T6" fmla="*/ 5 w 8"/>
                  <a:gd name="T7" fmla="*/ 2 h 7"/>
                  <a:gd name="T8" fmla="*/ 2 w 8"/>
                  <a:gd name="T9" fmla="*/ 6 h 7"/>
                  <a:gd name="T10" fmla="*/ 2 w 8"/>
                  <a:gd name="T11" fmla="*/ 6 h 7"/>
                  <a:gd name="T12" fmla="*/ 2 w 8"/>
                  <a:gd name="T13" fmla="*/ 6 h 7"/>
                </a:gdLst>
                <a:ahLst/>
                <a:cxnLst>
                  <a:cxn ang="0">
                    <a:pos x="T0" y="T1"/>
                  </a:cxn>
                  <a:cxn ang="0">
                    <a:pos x="T2" y="T3"/>
                  </a:cxn>
                  <a:cxn ang="0">
                    <a:pos x="T4" y="T5"/>
                  </a:cxn>
                  <a:cxn ang="0">
                    <a:pos x="T6" y="T7"/>
                  </a:cxn>
                  <a:cxn ang="0">
                    <a:pos x="T8" y="T9"/>
                  </a:cxn>
                  <a:cxn ang="0">
                    <a:pos x="T10" y="T11"/>
                  </a:cxn>
                  <a:cxn ang="0">
                    <a:pos x="T12" y="T13"/>
                  </a:cxn>
                </a:cxnLst>
                <a:rect l="0" t="0" r="r" b="b"/>
                <a:pathLst>
                  <a:path w="8" h="7">
                    <a:moveTo>
                      <a:pt x="2" y="6"/>
                    </a:moveTo>
                    <a:cubicBezTo>
                      <a:pt x="3" y="5"/>
                      <a:pt x="4" y="5"/>
                      <a:pt x="5" y="4"/>
                    </a:cubicBezTo>
                    <a:cubicBezTo>
                      <a:pt x="6" y="4"/>
                      <a:pt x="8" y="4"/>
                      <a:pt x="8" y="4"/>
                    </a:cubicBezTo>
                    <a:cubicBezTo>
                      <a:pt x="8" y="4"/>
                      <a:pt x="7" y="0"/>
                      <a:pt x="5" y="2"/>
                    </a:cubicBezTo>
                    <a:cubicBezTo>
                      <a:pt x="5" y="2"/>
                      <a:pt x="1" y="5"/>
                      <a:pt x="2" y="6"/>
                    </a:cubicBezTo>
                    <a:cubicBezTo>
                      <a:pt x="2" y="6"/>
                      <a:pt x="2" y="6"/>
                      <a:pt x="2" y="6"/>
                    </a:cubicBezTo>
                    <a:cubicBezTo>
                      <a:pt x="4" y="5"/>
                      <a:pt x="0" y="7"/>
                      <a:pt x="2"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07" name="Freeform 567">
                <a:extLst>
                  <a:ext uri="{FF2B5EF4-FFF2-40B4-BE49-F238E27FC236}">
                    <a16:creationId xmlns:a16="http://schemas.microsoft.com/office/drawing/2014/main" xmlns="" id="{416BC8EF-0162-0B44-9F3F-2F23FC39A78C}"/>
                  </a:ext>
                </a:extLst>
              </p:cNvPr>
              <p:cNvSpPr>
                <a:spLocks/>
              </p:cNvSpPr>
              <p:nvPr/>
            </p:nvSpPr>
            <p:spPr bwMode="auto">
              <a:xfrm>
                <a:off x="4002734" y="6182007"/>
                <a:ext cx="92356" cy="35042"/>
              </a:xfrm>
              <a:custGeom>
                <a:avLst/>
                <a:gdLst>
                  <a:gd name="T0" fmla="*/ 9 w 10"/>
                  <a:gd name="T1" fmla="*/ 2 h 4"/>
                  <a:gd name="T2" fmla="*/ 9 w 10"/>
                  <a:gd name="T3" fmla="*/ 1 h 4"/>
                  <a:gd name="T4" fmla="*/ 6 w 10"/>
                  <a:gd name="T5" fmla="*/ 0 h 4"/>
                  <a:gd name="T6" fmla="*/ 2 w 10"/>
                  <a:gd name="T7" fmla="*/ 2 h 4"/>
                  <a:gd name="T8" fmla="*/ 3 w 10"/>
                  <a:gd name="T9" fmla="*/ 4 h 4"/>
                  <a:gd name="T10" fmla="*/ 9 w 10"/>
                  <a:gd name="T11" fmla="*/ 2 h 4"/>
                  <a:gd name="T12" fmla="*/ 9 w 10"/>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10" h="4">
                    <a:moveTo>
                      <a:pt x="9" y="2"/>
                    </a:moveTo>
                    <a:cubicBezTo>
                      <a:pt x="10" y="2"/>
                      <a:pt x="8" y="1"/>
                      <a:pt x="9" y="1"/>
                    </a:cubicBezTo>
                    <a:cubicBezTo>
                      <a:pt x="8" y="0"/>
                      <a:pt x="7" y="0"/>
                      <a:pt x="6" y="0"/>
                    </a:cubicBezTo>
                    <a:cubicBezTo>
                      <a:pt x="5" y="1"/>
                      <a:pt x="3" y="1"/>
                      <a:pt x="2" y="2"/>
                    </a:cubicBezTo>
                    <a:cubicBezTo>
                      <a:pt x="0" y="3"/>
                      <a:pt x="2" y="4"/>
                      <a:pt x="3" y="4"/>
                    </a:cubicBezTo>
                    <a:cubicBezTo>
                      <a:pt x="5" y="4"/>
                      <a:pt x="7" y="1"/>
                      <a:pt x="9" y="2"/>
                    </a:cubicBezTo>
                    <a:cubicBezTo>
                      <a:pt x="10" y="2"/>
                      <a:pt x="7" y="1"/>
                      <a:pt x="9"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08" name="Freeform 568">
                <a:extLst>
                  <a:ext uri="{FF2B5EF4-FFF2-40B4-BE49-F238E27FC236}">
                    <a16:creationId xmlns:a16="http://schemas.microsoft.com/office/drawing/2014/main" xmlns="" id="{87FA42D2-9147-0D4A-BC96-F2C7928B720B}"/>
                  </a:ext>
                </a:extLst>
              </p:cNvPr>
              <p:cNvSpPr>
                <a:spLocks/>
              </p:cNvSpPr>
              <p:nvPr/>
            </p:nvSpPr>
            <p:spPr bwMode="auto">
              <a:xfrm>
                <a:off x="3891269" y="6236163"/>
                <a:ext cx="54139" cy="47785"/>
              </a:xfrm>
              <a:custGeom>
                <a:avLst/>
                <a:gdLst>
                  <a:gd name="T0" fmla="*/ 6 w 6"/>
                  <a:gd name="T1" fmla="*/ 2 h 5"/>
                  <a:gd name="T2" fmla="*/ 3 w 6"/>
                  <a:gd name="T3" fmla="*/ 2 h 5"/>
                  <a:gd name="T4" fmla="*/ 3 w 6"/>
                  <a:gd name="T5" fmla="*/ 4 h 5"/>
                  <a:gd name="T6" fmla="*/ 0 w 6"/>
                  <a:gd name="T7" fmla="*/ 5 h 5"/>
                  <a:gd name="T8" fmla="*/ 6 w 6"/>
                  <a:gd name="T9" fmla="*/ 2 h 5"/>
                </a:gdLst>
                <a:ahLst/>
                <a:cxnLst>
                  <a:cxn ang="0">
                    <a:pos x="T0" y="T1"/>
                  </a:cxn>
                  <a:cxn ang="0">
                    <a:pos x="T2" y="T3"/>
                  </a:cxn>
                  <a:cxn ang="0">
                    <a:pos x="T4" y="T5"/>
                  </a:cxn>
                  <a:cxn ang="0">
                    <a:pos x="T6" y="T7"/>
                  </a:cxn>
                  <a:cxn ang="0">
                    <a:pos x="T8" y="T9"/>
                  </a:cxn>
                </a:cxnLst>
                <a:rect l="0" t="0" r="r" b="b"/>
                <a:pathLst>
                  <a:path w="6" h="5">
                    <a:moveTo>
                      <a:pt x="6" y="2"/>
                    </a:moveTo>
                    <a:cubicBezTo>
                      <a:pt x="6" y="0"/>
                      <a:pt x="4" y="1"/>
                      <a:pt x="3" y="2"/>
                    </a:cubicBezTo>
                    <a:cubicBezTo>
                      <a:pt x="3" y="2"/>
                      <a:pt x="3" y="3"/>
                      <a:pt x="3" y="4"/>
                    </a:cubicBezTo>
                    <a:cubicBezTo>
                      <a:pt x="2" y="4"/>
                      <a:pt x="0" y="5"/>
                      <a:pt x="0" y="5"/>
                    </a:cubicBezTo>
                    <a:cubicBezTo>
                      <a:pt x="0" y="5"/>
                      <a:pt x="6" y="5"/>
                      <a:pt x="6"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09" name="Freeform 569">
                <a:extLst>
                  <a:ext uri="{FF2B5EF4-FFF2-40B4-BE49-F238E27FC236}">
                    <a16:creationId xmlns:a16="http://schemas.microsoft.com/office/drawing/2014/main" xmlns="" id="{BBD9CF25-E656-6347-A014-4B6C688CB503}"/>
                  </a:ext>
                </a:extLst>
              </p:cNvPr>
              <p:cNvSpPr>
                <a:spLocks/>
              </p:cNvSpPr>
              <p:nvPr/>
            </p:nvSpPr>
            <p:spPr bwMode="auto">
              <a:xfrm>
                <a:off x="7066431" y="5076623"/>
                <a:ext cx="194268" cy="121050"/>
              </a:xfrm>
              <a:custGeom>
                <a:avLst/>
                <a:gdLst>
                  <a:gd name="T0" fmla="*/ 19 w 21"/>
                  <a:gd name="T1" fmla="*/ 9 h 13"/>
                  <a:gd name="T2" fmla="*/ 18 w 21"/>
                  <a:gd name="T3" fmla="*/ 7 h 13"/>
                  <a:gd name="T4" fmla="*/ 14 w 21"/>
                  <a:gd name="T5" fmla="*/ 4 h 13"/>
                  <a:gd name="T6" fmla="*/ 8 w 21"/>
                  <a:gd name="T7" fmla="*/ 1 h 13"/>
                  <a:gd name="T8" fmla="*/ 5 w 21"/>
                  <a:gd name="T9" fmla="*/ 6 h 13"/>
                  <a:gd name="T10" fmla="*/ 0 w 21"/>
                  <a:gd name="T11" fmla="*/ 8 h 13"/>
                  <a:gd name="T12" fmla="*/ 7 w 21"/>
                  <a:gd name="T13" fmla="*/ 11 h 13"/>
                  <a:gd name="T14" fmla="*/ 15 w 21"/>
                  <a:gd name="T15" fmla="*/ 12 h 13"/>
                  <a:gd name="T16" fmla="*/ 20 w 21"/>
                  <a:gd name="T17" fmla="*/ 9 h 13"/>
                  <a:gd name="T18" fmla="*/ 19 w 21"/>
                  <a:gd name="T19" fmla="*/ 9 h 13"/>
                  <a:gd name="T20" fmla="*/ 19 w 21"/>
                  <a:gd name="T21"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3">
                    <a:moveTo>
                      <a:pt x="19" y="9"/>
                    </a:moveTo>
                    <a:cubicBezTo>
                      <a:pt x="15" y="10"/>
                      <a:pt x="19" y="8"/>
                      <a:pt x="18" y="7"/>
                    </a:cubicBezTo>
                    <a:cubicBezTo>
                      <a:pt x="17" y="7"/>
                      <a:pt x="15" y="4"/>
                      <a:pt x="14" y="4"/>
                    </a:cubicBezTo>
                    <a:cubicBezTo>
                      <a:pt x="12" y="4"/>
                      <a:pt x="10" y="1"/>
                      <a:pt x="8" y="1"/>
                    </a:cubicBezTo>
                    <a:cubicBezTo>
                      <a:pt x="6" y="0"/>
                      <a:pt x="6" y="5"/>
                      <a:pt x="5" y="6"/>
                    </a:cubicBezTo>
                    <a:cubicBezTo>
                      <a:pt x="4" y="6"/>
                      <a:pt x="0" y="6"/>
                      <a:pt x="0" y="8"/>
                    </a:cubicBezTo>
                    <a:cubicBezTo>
                      <a:pt x="1" y="10"/>
                      <a:pt x="6" y="11"/>
                      <a:pt x="7" y="11"/>
                    </a:cubicBezTo>
                    <a:cubicBezTo>
                      <a:pt x="9" y="12"/>
                      <a:pt x="13" y="13"/>
                      <a:pt x="15" y="12"/>
                    </a:cubicBezTo>
                    <a:cubicBezTo>
                      <a:pt x="15" y="12"/>
                      <a:pt x="20" y="10"/>
                      <a:pt x="20" y="9"/>
                    </a:cubicBezTo>
                    <a:cubicBezTo>
                      <a:pt x="20" y="9"/>
                      <a:pt x="19" y="9"/>
                      <a:pt x="19" y="9"/>
                    </a:cubicBezTo>
                    <a:cubicBezTo>
                      <a:pt x="18" y="10"/>
                      <a:pt x="21" y="9"/>
                      <a:pt x="19" y="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10" name="Freeform 570">
                <a:extLst>
                  <a:ext uri="{FF2B5EF4-FFF2-40B4-BE49-F238E27FC236}">
                    <a16:creationId xmlns:a16="http://schemas.microsoft.com/office/drawing/2014/main" xmlns="" id="{CCA06114-D5D0-7346-B4D3-19B6A2F9A204}"/>
                  </a:ext>
                </a:extLst>
              </p:cNvPr>
              <p:cNvSpPr>
                <a:spLocks/>
              </p:cNvSpPr>
              <p:nvPr/>
            </p:nvSpPr>
            <p:spPr bwMode="auto">
              <a:xfrm>
                <a:off x="6999554" y="5133964"/>
                <a:ext cx="47770" cy="35042"/>
              </a:xfrm>
              <a:custGeom>
                <a:avLst/>
                <a:gdLst>
                  <a:gd name="T0" fmla="*/ 2 w 5"/>
                  <a:gd name="T1" fmla="*/ 4 h 4"/>
                  <a:gd name="T2" fmla="*/ 4 w 5"/>
                  <a:gd name="T3" fmla="*/ 1 h 4"/>
                  <a:gd name="T4" fmla="*/ 2 w 5"/>
                  <a:gd name="T5" fmla="*/ 4 h 4"/>
                  <a:gd name="T6" fmla="*/ 2 w 5"/>
                  <a:gd name="T7" fmla="*/ 4 h 4"/>
                </a:gdLst>
                <a:ahLst/>
                <a:cxnLst>
                  <a:cxn ang="0">
                    <a:pos x="T0" y="T1"/>
                  </a:cxn>
                  <a:cxn ang="0">
                    <a:pos x="T2" y="T3"/>
                  </a:cxn>
                  <a:cxn ang="0">
                    <a:pos x="T4" y="T5"/>
                  </a:cxn>
                  <a:cxn ang="0">
                    <a:pos x="T6" y="T7"/>
                  </a:cxn>
                </a:cxnLst>
                <a:rect l="0" t="0" r="r" b="b"/>
                <a:pathLst>
                  <a:path w="5" h="4">
                    <a:moveTo>
                      <a:pt x="2" y="4"/>
                    </a:moveTo>
                    <a:cubicBezTo>
                      <a:pt x="0" y="4"/>
                      <a:pt x="4" y="0"/>
                      <a:pt x="4" y="1"/>
                    </a:cubicBezTo>
                    <a:cubicBezTo>
                      <a:pt x="5" y="1"/>
                      <a:pt x="3" y="4"/>
                      <a:pt x="2" y="4"/>
                    </a:cubicBezTo>
                    <a:cubicBezTo>
                      <a:pt x="1" y="4"/>
                      <a:pt x="4" y="4"/>
                      <a:pt x="2"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11" name="Freeform 571">
                <a:extLst>
                  <a:ext uri="{FF2B5EF4-FFF2-40B4-BE49-F238E27FC236}">
                    <a16:creationId xmlns:a16="http://schemas.microsoft.com/office/drawing/2014/main" xmlns="" id="{E85FEC85-D7C1-8D47-94E6-41C3F74FDC43}"/>
                  </a:ext>
                </a:extLst>
              </p:cNvPr>
              <p:cNvSpPr>
                <a:spLocks/>
              </p:cNvSpPr>
              <p:nvPr/>
            </p:nvSpPr>
            <p:spPr bwMode="auto">
              <a:xfrm>
                <a:off x="6942228" y="5169003"/>
                <a:ext cx="19109" cy="19114"/>
              </a:xfrm>
              <a:custGeom>
                <a:avLst/>
                <a:gdLst>
                  <a:gd name="T0" fmla="*/ 1 w 2"/>
                  <a:gd name="T1" fmla="*/ 2 h 2"/>
                  <a:gd name="T2" fmla="*/ 1 w 2"/>
                  <a:gd name="T3" fmla="*/ 0 h 2"/>
                  <a:gd name="T4" fmla="*/ 1 w 2"/>
                  <a:gd name="T5" fmla="*/ 2 h 2"/>
                </a:gdLst>
                <a:ahLst/>
                <a:cxnLst>
                  <a:cxn ang="0">
                    <a:pos x="T0" y="T1"/>
                  </a:cxn>
                  <a:cxn ang="0">
                    <a:pos x="T2" y="T3"/>
                  </a:cxn>
                  <a:cxn ang="0">
                    <a:pos x="T4" y="T5"/>
                  </a:cxn>
                </a:cxnLst>
                <a:rect l="0" t="0" r="r" b="b"/>
                <a:pathLst>
                  <a:path w="2" h="2">
                    <a:moveTo>
                      <a:pt x="1" y="2"/>
                    </a:moveTo>
                    <a:cubicBezTo>
                      <a:pt x="0" y="2"/>
                      <a:pt x="0" y="1"/>
                      <a:pt x="1" y="0"/>
                    </a:cubicBezTo>
                    <a:cubicBezTo>
                      <a:pt x="2" y="0"/>
                      <a:pt x="2" y="2"/>
                      <a:pt x="1"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12" name="Freeform 572">
                <a:extLst>
                  <a:ext uri="{FF2B5EF4-FFF2-40B4-BE49-F238E27FC236}">
                    <a16:creationId xmlns:a16="http://schemas.microsoft.com/office/drawing/2014/main" xmlns="" id="{8E19047B-F106-8C47-BF3A-1ADFACB97293}"/>
                  </a:ext>
                </a:extLst>
              </p:cNvPr>
              <p:cNvSpPr>
                <a:spLocks/>
              </p:cNvSpPr>
              <p:nvPr/>
            </p:nvSpPr>
            <p:spPr bwMode="auto">
              <a:xfrm>
                <a:off x="6139678" y="4777183"/>
                <a:ext cx="859874" cy="420492"/>
              </a:xfrm>
              <a:custGeom>
                <a:avLst/>
                <a:gdLst>
                  <a:gd name="T0" fmla="*/ 76 w 92"/>
                  <a:gd name="T1" fmla="*/ 41 h 45"/>
                  <a:gd name="T2" fmla="*/ 71 w 92"/>
                  <a:gd name="T3" fmla="*/ 39 h 45"/>
                  <a:gd name="T4" fmla="*/ 61 w 92"/>
                  <a:gd name="T5" fmla="*/ 38 h 45"/>
                  <a:gd name="T6" fmla="*/ 45 w 92"/>
                  <a:gd name="T7" fmla="*/ 43 h 45"/>
                  <a:gd name="T8" fmla="*/ 29 w 92"/>
                  <a:gd name="T9" fmla="*/ 41 h 45"/>
                  <a:gd name="T10" fmla="*/ 21 w 92"/>
                  <a:gd name="T11" fmla="*/ 38 h 45"/>
                  <a:gd name="T12" fmla="*/ 10 w 92"/>
                  <a:gd name="T13" fmla="*/ 31 h 45"/>
                  <a:gd name="T14" fmla="*/ 40 w 92"/>
                  <a:gd name="T15" fmla="*/ 29 h 45"/>
                  <a:gd name="T16" fmla="*/ 9 w 92"/>
                  <a:gd name="T17" fmla="*/ 26 h 45"/>
                  <a:gd name="T18" fmla="*/ 16 w 92"/>
                  <a:gd name="T19" fmla="*/ 19 h 45"/>
                  <a:gd name="T20" fmla="*/ 14 w 92"/>
                  <a:gd name="T21" fmla="*/ 18 h 45"/>
                  <a:gd name="T22" fmla="*/ 7 w 92"/>
                  <a:gd name="T23" fmla="*/ 17 h 45"/>
                  <a:gd name="T24" fmla="*/ 4 w 92"/>
                  <a:gd name="T25" fmla="*/ 11 h 45"/>
                  <a:gd name="T26" fmla="*/ 8 w 92"/>
                  <a:gd name="T27" fmla="*/ 7 h 45"/>
                  <a:gd name="T28" fmla="*/ 24 w 92"/>
                  <a:gd name="T29" fmla="*/ 1 h 45"/>
                  <a:gd name="T30" fmla="*/ 29 w 92"/>
                  <a:gd name="T31" fmla="*/ 7 h 45"/>
                  <a:gd name="T32" fmla="*/ 39 w 92"/>
                  <a:gd name="T33" fmla="*/ 6 h 45"/>
                  <a:gd name="T34" fmla="*/ 43 w 92"/>
                  <a:gd name="T35" fmla="*/ 8 h 45"/>
                  <a:gd name="T36" fmla="*/ 47 w 92"/>
                  <a:gd name="T37" fmla="*/ 9 h 45"/>
                  <a:gd name="T38" fmla="*/ 43 w 92"/>
                  <a:gd name="T39" fmla="*/ 4 h 45"/>
                  <a:gd name="T40" fmla="*/ 54 w 92"/>
                  <a:gd name="T41" fmla="*/ 10 h 45"/>
                  <a:gd name="T42" fmla="*/ 60 w 92"/>
                  <a:gd name="T43" fmla="*/ 14 h 45"/>
                  <a:gd name="T44" fmla="*/ 59 w 92"/>
                  <a:gd name="T45" fmla="*/ 1 h 45"/>
                  <a:gd name="T46" fmla="*/ 69 w 92"/>
                  <a:gd name="T47" fmla="*/ 6 h 45"/>
                  <a:gd name="T48" fmla="*/ 74 w 92"/>
                  <a:gd name="T49" fmla="*/ 19 h 45"/>
                  <a:gd name="T50" fmla="*/ 82 w 92"/>
                  <a:gd name="T51" fmla="*/ 26 h 45"/>
                  <a:gd name="T52" fmla="*/ 92 w 92"/>
                  <a:gd name="T53" fmla="*/ 33 h 45"/>
                  <a:gd name="T54" fmla="*/ 83 w 92"/>
                  <a:gd name="T55" fmla="*/ 35 h 45"/>
                  <a:gd name="T56" fmla="*/ 81 w 92"/>
                  <a:gd name="T57" fmla="*/ 36 h 45"/>
                  <a:gd name="T58" fmla="*/ 85 w 92"/>
                  <a:gd name="T59" fmla="*/ 36 h 45"/>
                  <a:gd name="T60" fmla="*/ 89 w 92"/>
                  <a:gd name="T61" fmla="*/ 39 h 45"/>
                  <a:gd name="T62" fmla="*/ 83 w 92"/>
                  <a:gd name="T63"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45">
                    <a:moveTo>
                      <a:pt x="83" y="41"/>
                    </a:moveTo>
                    <a:cubicBezTo>
                      <a:pt x="81" y="41"/>
                      <a:pt x="79" y="41"/>
                      <a:pt x="76" y="41"/>
                    </a:cubicBezTo>
                    <a:cubicBezTo>
                      <a:pt x="75" y="41"/>
                      <a:pt x="74" y="41"/>
                      <a:pt x="73" y="41"/>
                    </a:cubicBezTo>
                    <a:cubicBezTo>
                      <a:pt x="72" y="41"/>
                      <a:pt x="72" y="40"/>
                      <a:pt x="71" y="39"/>
                    </a:cubicBezTo>
                    <a:cubicBezTo>
                      <a:pt x="70" y="39"/>
                      <a:pt x="66" y="40"/>
                      <a:pt x="65" y="38"/>
                    </a:cubicBezTo>
                    <a:cubicBezTo>
                      <a:pt x="65" y="35"/>
                      <a:pt x="63" y="37"/>
                      <a:pt x="61" y="38"/>
                    </a:cubicBezTo>
                    <a:cubicBezTo>
                      <a:pt x="58" y="40"/>
                      <a:pt x="56" y="39"/>
                      <a:pt x="54" y="40"/>
                    </a:cubicBezTo>
                    <a:cubicBezTo>
                      <a:pt x="51" y="41"/>
                      <a:pt x="48" y="42"/>
                      <a:pt x="45" y="43"/>
                    </a:cubicBezTo>
                    <a:cubicBezTo>
                      <a:pt x="41" y="43"/>
                      <a:pt x="35" y="45"/>
                      <a:pt x="31" y="43"/>
                    </a:cubicBezTo>
                    <a:cubicBezTo>
                      <a:pt x="31" y="43"/>
                      <a:pt x="29" y="42"/>
                      <a:pt x="29" y="41"/>
                    </a:cubicBezTo>
                    <a:cubicBezTo>
                      <a:pt x="29" y="40"/>
                      <a:pt x="29" y="38"/>
                      <a:pt x="27" y="38"/>
                    </a:cubicBezTo>
                    <a:cubicBezTo>
                      <a:pt x="25" y="38"/>
                      <a:pt x="23" y="38"/>
                      <a:pt x="21" y="38"/>
                    </a:cubicBezTo>
                    <a:cubicBezTo>
                      <a:pt x="19" y="38"/>
                      <a:pt x="17" y="38"/>
                      <a:pt x="15" y="36"/>
                    </a:cubicBezTo>
                    <a:cubicBezTo>
                      <a:pt x="14" y="36"/>
                      <a:pt x="9" y="32"/>
                      <a:pt x="10" y="31"/>
                    </a:cubicBezTo>
                    <a:cubicBezTo>
                      <a:pt x="16" y="28"/>
                      <a:pt x="23" y="29"/>
                      <a:pt x="28" y="29"/>
                    </a:cubicBezTo>
                    <a:cubicBezTo>
                      <a:pt x="29" y="29"/>
                      <a:pt x="40" y="29"/>
                      <a:pt x="40" y="29"/>
                    </a:cubicBezTo>
                    <a:cubicBezTo>
                      <a:pt x="40" y="27"/>
                      <a:pt x="26" y="25"/>
                      <a:pt x="25" y="25"/>
                    </a:cubicBezTo>
                    <a:cubicBezTo>
                      <a:pt x="20" y="25"/>
                      <a:pt x="14" y="28"/>
                      <a:pt x="9" y="26"/>
                    </a:cubicBezTo>
                    <a:cubicBezTo>
                      <a:pt x="7" y="25"/>
                      <a:pt x="3" y="23"/>
                      <a:pt x="7" y="21"/>
                    </a:cubicBezTo>
                    <a:cubicBezTo>
                      <a:pt x="10" y="20"/>
                      <a:pt x="13" y="19"/>
                      <a:pt x="16" y="19"/>
                    </a:cubicBezTo>
                    <a:cubicBezTo>
                      <a:pt x="18" y="18"/>
                      <a:pt x="20" y="18"/>
                      <a:pt x="21" y="18"/>
                    </a:cubicBezTo>
                    <a:cubicBezTo>
                      <a:pt x="19" y="19"/>
                      <a:pt x="16" y="18"/>
                      <a:pt x="14" y="18"/>
                    </a:cubicBezTo>
                    <a:cubicBezTo>
                      <a:pt x="13" y="18"/>
                      <a:pt x="7" y="19"/>
                      <a:pt x="6" y="18"/>
                    </a:cubicBezTo>
                    <a:cubicBezTo>
                      <a:pt x="6" y="18"/>
                      <a:pt x="7" y="17"/>
                      <a:pt x="7" y="17"/>
                    </a:cubicBezTo>
                    <a:cubicBezTo>
                      <a:pt x="7" y="16"/>
                      <a:pt x="0" y="17"/>
                      <a:pt x="1" y="15"/>
                    </a:cubicBezTo>
                    <a:cubicBezTo>
                      <a:pt x="2" y="14"/>
                      <a:pt x="3" y="12"/>
                      <a:pt x="4" y="11"/>
                    </a:cubicBezTo>
                    <a:cubicBezTo>
                      <a:pt x="8" y="10"/>
                      <a:pt x="4" y="10"/>
                      <a:pt x="4" y="9"/>
                    </a:cubicBezTo>
                    <a:cubicBezTo>
                      <a:pt x="4" y="9"/>
                      <a:pt x="7" y="7"/>
                      <a:pt x="8" y="7"/>
                    </a:cubicBezTo>
                    <a:cubicBezTo>
                      <a:pt x="10" y="6"/>
                      <a:pt x="11" y="5"/>
                      <a:pt x="13" y="4"/>
                    </a:cubicBezTo>
                    <a:cubicBezTo>
                      <a:pt x="17" y="2"/>
                      <a:pt x="20" y="1"/>
                      <a:pt x="24" y="1"/>
                    </a:cubicBezTo>
                    <a:cubicBezTo>
                      <a:pt x="29" y="1"/>
                      <a:pt x="24" y="7"/>
                      <a:pt x="24" y="7"/>
                    </a:cubicBezTo>
                    <a:cubicBezTo>
                      <a:pt x="26" y="8"/>
                      <a:pt x="28" y="8"/>
                      <a:pt x="29" y="7"/>
                    </a:cubicBezTo>
                    <a:cubicBezTo>
                      <a:pt x="30" y="7"/>
                      <a:pt x="30" y="4"/>
                      <a:pt x="31" y="4"/>
                    </a:cubicBezTo>
                    <a:cubicBezTo>
                      <a:pt x="33" y="4"/>
                      <a:pt x="37" y="4"/>
                      <a:pt x="39" y="6"/>
                    </a:cubicBezTo>
                    <a:cubicBezTo>
                      <a:pt x="42" y="8"/>
                      <a:pt x="35" y="11"/>
                      <a:pt x="40" y="10"/>
                    </a:cubicBezTo>
                    <a:cubicBezTo>
                      <a:pt x="41" y="10"/>
                      <a:pt x="42" y="9"/>
                      <a:pt x="43" y="8"/>
                    </a:cubicBezTo>
                    <a:cubicBezTo>
                      <a:pt x="44" y="8"/>
                      <a:pt x="44" y="8"/>
                      <a:pt x="45" y="8"/>
                    </a:cubicBezTo>
                    <a:cubicBezTo>
                      <a:pt x="46" y="8"/>
                      <a:pt x="46" y="8"/>
                      <a:pt x="47" y="9"/>
                    </a:cubicBezTo>
                    <a:cubicBezTo>
                      <a:pt x="48" y="9"/>
                      <a:pt x="48" y="7"/>
                      <a:pt x="48" y="6"/>
                    </a:cubicBezTo>
                    <a:cubicBezTo>
                      <a:pt x="47" y="6"/>
                      <a:pt x="44" y="4"/>
                      <a:pt x="43" y="4"/>
                    </a:cubicBezTo>
                    <a:cubicBezTo>
                      <a:pt x="45" y="3"/>
                      <a:pt x="49" y="5"/>
                      <a:pt x="50" y="6"/>
                    </a:cubicBezTo>
                    <a:cubicBezTo>
                      <a:pt x="53" y="7"/>
                      <a:pt x="53" y="8"/>
                      <a:pt x="54" y="10"/>
                    </a:cubicBezTo>
                    <a:cubicBezTo>
                      <a:pt x="54" y="11"/>
                      <a:pt x="54" y="16"/>
                      <a:pt x="56" y="16"/>
                    </a:cubicBezTo>
                    <a:cubicBezTo>
                      <a:pt x="57" y="16"/>
                      <a:pt x="61" y="16"/>
                      <a:pt x="60" y="14"/>
                    </a:cubicBezTo>
                    <a:cubicBezTo>
                      <a:pt x="59" y="10"/>
                      <a:pt x="57" y="7"/>
                      <a:pt x="56" y="3"/>
                    </a:cubicBezTo>
                    <a:cubicBezTo>
                      <a:pt x="55" y="0"/>
                      <a:pt x="58" y="1"/>
                      <a:pt x="59" y="1"/>
                    </a:cubicBezTo>
                    <a:cubicBezTo>
                      <a:pt x="62" y="2"/>
                      <a:pt x="62" y="0"/>
                      <a:pt x="64" y="1"/>
                    </a:cubicBezTo>
                    <a:cubicBezTo>
                      <a:pt x="66" y="3"/>
                      <a:pt x="69" y="4"/>
                      <a:pt x="69" y="6"/>
                    </a:cubicBezTo>
                    <a:cubicBezTo>
                      <a:pt x="70" y="9"/>
                      <a:pt x="71" y="11"/>
                      <a:pt x="73" y="13"/>
                    </a:cubicBezTo>
                    <a:cubicBezTo>
                      <a:pt x="74" y="16"/>
                      <a:pt x="75" y="17"/>
                      <a:pt x="74" y="19"/>
                    </a:cubicBezTo>
                    <a:cubicBezTo>
                      <a:pt x="73" y="22"/>
                      <a:pt x="76" y="25"/>
                      <a:pt x="78" y="26"/>
                    </a:cubicBezTo>
                    <a:cubicBezTo>
                      <a:pt x="79" y="26"/>
                      <a:pt x="81" y="26"/>
                      <a:pt x="82" y="26"/>
                    </a:cubicBezTo>
                    <a:cubicBezTo>
                      <a:pt x="83" y="27"/>
                      <a:pt x="84" y="28"/>
                      <a:pt x="85" y="28"/>
                    </a:cubicBezTo>
                    <a:cubicBezTo>
                      <a:pt x="88" y="29"/>
                      <a:pt x="92" y="29"/>
                      <a:pt x="92" y="33"/>
                    </a:cubicBezTo>
                    <a:cubicBezTo>
                      <a:pt x="92" y="35"/>
                      <a:pt x="83" y="32"/>
                      <a:pt x="83" y="32"/>
                    </a:cubicBezTo>
                    <a:cubicBezTo>
                      <a:pt x="83" y="33"/>
                      <a:pt x="83" y="34"/>
                      <a:pt x="83" y="35"/>
                    </a:cubicBezTo>
                    <a:cubicBezTo>
                      <a:pt x="83" y="35"/>
                      <a:pt x="80" y="35"/>
                      <a:pt x="80" y="35"/>
                    </a:cubicBezTo>
                    <a:cubicBezTo>
                      <a:pt x="81" y="35"/>
                      <a:pt x="81" y="36"/>
                      <a:pt x="81" y="36"/>
                    </a:cubicBezTo>
                    <a:cubicBezTo>
                      <a:pt x="81" y="37"/>
                      <a:pt x="81" y="38"/>
                      <a:pt x="81" y="38"/>
                    </a:cubicBezTo>
                    <a:cubicBezTo>
                      <a:pt x="81" y="38"/>
                      <a:pt x="85" y="36"/>
                      <a:pt x="85" y="36"/>
                    </a:cubicBezTo>
                    <a:cubicBezTo>
                      <a:pt x="87" y="36"/>
                      <a:pt x="86" y="37"/>
                      <a:pt x="86" y="38"/>
                    </a:cubicBezTo>
                    <a:cubicBezTo>
                      <a:pt x="86" y="38"/>
                      <a:pt x="88" y="38"/>
                      <a:pt x="89" y="39"/>
                    </a:cubicBezTo>
                    <a:cubicBezTo>
                      <a:pt x="89" y="39"/>
                      <a:pt x="83" y="41"/>
                      <a:pt x="83" y="41"/>
                    </a:cubicBezTo>
                    <a:cubicBezTo>
                      <a:pt x="81" y="41"/>
                      <a:pt x="86" y="41"/>
                      <a:pt x="83" y="4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13" name="Freeform 573">
                <a:extLst>
                  <a:ext uri="{FF2B5EF4-FFF2-40B4-BE49-F238E27FC236}">
                    <a16:creationId xmlns:a16="http://schemas.microsoft.com/office/drawing/2014/main" xmlns="" id="{85334BC9-4451-5E40-B5E1-43CB411B08CB}"/>
                  </a:ext>
                </a:extLst>
              </p:cNvPr>
              <p:cNvSpPr>
                <a:spLocks/>
              </p:cNvSpPr>
              <p:nvPr/>
            </p:nvSpPr>
            <p:spPr bwMode="auto">
              <a:xfrm>
                <a:off x="6709745" y="4738956"/>
                <a:ext cx="130574" cy="86010"/>
              </a:xfrm>
              <a:custGeom>
                <a:avLst/>
                <a:gdLst>
                  <a:gd name="T0" fmla="*/ 9 w 14"/>
                  <a:gd name="T1" fmla="*/ 8 h 9"/>
                  <a:gd name="T2" fmla="*/ 5 w 14"/>
                  <a:gd name="T3" fmla="*/ 5 h 9"/>
                  <a:gd name="T4" fmla="*/ 0 w 14"/>
                  <a:gd name="T5" fmla="*/ 3 h 9"/>
                  <a:gd name="T6" fmla="*/ 4 w 14"/>
                  <a:gd name="T7" fmla="*/ 0 h 9"/>
                  <a:gd name="T8" fmla="*/ 10 w 14"/>
                  <a:gd name="T9" fmla="*/ 1 h 9"/>
                  <a:gd name="T10" fmla="*/ 12 w 14"/>
                  <a:gd name="T11" fmla="*/ 4 h 9"/>
                  <a:gd name="T12" fmla="*/ 9 w 14"/>
                  <a:gd name="T13" fmla="*/ 8 h 9"/>
                  <a:gd name="T14" fmla="*/ 9 w 14"/>
                  <a:gd name="T15" fmla="*/ 8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9">
                    <a:moveTo>
                      <a:pt x="9" y="8"/>
                    </a:moveTo>
                    <a:cubicBezTo>
                      <a:pt x="7" y="8"/>
                      <a:pt x="6" y="5"/>
                      <a:pt x="5" y="5"/>
                    </a:cubicBezTo>
                    <a:cubicBezTo>
                      <a:pt x="4" y="4"/>
                      <a:pt x="0" y="3"/>
                      <a:pt x="0" y="3"/>
                    </a:cubicBezTo>
                    <a:cubicBezTo>
                      <a:pt x="1" y="2"/>
                      <a:pt x="3" y="1"/>
                      <a:pt x="4" y="0"/>
                    </a:cubicBezTo>
                    <a:cubicBezTo>
                      <a:pt x="6" y="0"/>
                      <a:pt x="8" y="0"/>
                      <a:pt x="10" y="1"/>
                    </a:cubicBezTo>
                    <a:cubicBezTo>
                      <a:pt x="12" y="2"/>
                      <a:pt x="14" y="2"/>
                      <a:pt x="12" y="4"/>
                    </a:cubicBezTo>
                    <a:cubicBezTo>
                      <a:pt x="11" y="5"/>
                      <a:pt x="10" y="9"/>
                      <a:pt x="9" y="8"/>
                    </a:cubicBezTo>
                    <a:cubicBezTo>
                      <a:pt x="8" y="8"/>
                      <a:pt x="9" y="8"/>
                      <a:pt x="9" y="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14" name="Freeform 574">
                <a:extLst>
                  <a:ext uri="{FF2B5EF4-FFF2-40B4-BE49-F238E27FC236}">
                    <a16:creationId xmlns:a16="http://schemas.microsoft.com/office/drawing/2014/main" xmlns="" id="{B72B03A6-5E74-5E45-8448-38B43190C648}"/>
                  </a:ext>
                </a:extLst>
              </p:cNvPr>
              <p:cNvSpPr>
                <a:spLocks/>
              </p:cNvSpPr>
              <p:nvPr/>
            </p:nvSpPr>
            <p:spPr bwMode="auto">
              <a:xfrm>
                <a:off x="6916751" y="4700729"/>
                <a:ext cx="296178" cy="273958"/>
              </a:xfrm>
              <a:custGeom>
                <a:avLst/>
                <a:gdLst>
                  <a:gd name="T0" fmla="*/ 18 w 32"/>
                  <a:gd name="T1" fmla="*/ 27 h 29"/>
                  <a:gd name="T2" fmla="*/ 10 w 32"/>
                  <a:gd name="T3" fmla="*/ 19 h 29"/>
                  <a:gd name="T4" fmla="*/ 1 w 32"/>
                  <a:gd name="T5" fmla="*/ 15 h 29"/>
                  <a:gd name="T6" fmla="*/ 0 w 32"/>
                  <a:gd name="T7" fmla="*/ 13 h 29"/>
                  <a:gd name="T8" fmla="*/ 4 w 32"/>
                  <a:gd name="T9" fmla="*/ 12 h 29"/>
                  <a:gd name="T10" fmla="*/ 11 w 32"/>
                  <a:gd name="T11" fmla="*/ 14 h 29"/>
                  <a:gd name="T12" fmla="*/ 11 w 32"/>
                  <a:gd name="T13" fmla="*/ 12 h 29"/>
                  <a:gd name="T14" fmla="*/ 13 w 32"/>
                  <a:gd name="T15" fmla="*/ 11 h 29"/>
                  <a:gd name="T16" fmla="*/ 7 w 32"/>
                  <a:gd name="T17" fmla="*/ 8 h 29"/>
                  <a:gd name="T18" fmla="*/ 7 w 32"/>
                  <a:gd name="T19" fmla="*/ 6 h 29"/>
                  <a:gd name="T20" fmla="*/ 10 w 32"/>
                  <a:gd name="T21" fmla="*/ 7 h 29"/>
                  <a:gd name="T22" fmla="*/ 11 w 32"/>
                  <a:gd name="T23" fmla="*/ 5 h 29"/>
                  <a:gd name="T24" fmla="*/ 8 w 32"/>
                  <a:gd name="T25" fmla="*/ 4 h 29"/>
                  <a:gd name="T26" fmla="*/ 10 w 32"/>
                  <a:gd name="T27" fmla="*/ 3 h 29"/>
                  <a:gd name="T28" fmla="*/ 14 w 32"/>
                  <a:gd name="T29" fmla="*/ 4 h 29"/>
                  <a:gd name="T30" fmla="*/ 13 w 32"/>
                  <a:gd name="T31" fmla="*/ 3 h 29"/>
                  <a:gd name="T32" fmla="*/ 19 w 32"/>
                  <a:gd name="T33" fmla="*/ 5 h 29"/>
                  <a:gd name="T34" fmla="*/ 18 w 32"/>
                  <a:gd name="T35" fmla="*/ 3 h 29"/>
                  <a:gd name="T36" fmla="*/ 19 w 32"/>
                  <a:gd name="T37" fmla="*/ 3 h 29"/>
                  <a:gd name="T38" fmla="*/ 17 w 32"/>
                  <a:gd name="T39" fmla="*/ 2 h 29"/>
                  <a:gd name="T40" fmla="*/ 25 w 32"/>
                  <a:gd name="T41" fmla="*/ 1 h 29"/>
                  <a:gd name="T42" fmla="*/ 23 w 32"/>
                  <a:gd name="T43" fmla="*/ 3 h 29"/>
                  <a:gd name="T44" fmla="*/ 28 w 32"/>
                  <a:gd name="T45" fmla="*/ 4 h 29"/>
                  <a:gd name="T46" fmla="*/ 27 w 32"/>
                  <a:gd name="T47" fmla="*/ 7 h 29"/>
                  <a:gd name="T48" fmla="*/ 26 w 32"/>
                  <a:gd name="T49" fmla="*/ 8 h 29"/>
                  <a:gd name="T50" fmla="*/ 23 w 32"/>
                  <a:gd name="T51" fmla="*/ 10 h 29"/>
                  <a:gd name="T52" fmla="*/ 21 w 32"/>
                  <a:gd name="T53" fmla="*/ 13 h 29"/>
                  <a:gd name="T54" fmla="*/ 24 w 32"/>
                  <a:gd name="T55" fmla="*/ 11 h 29"/>
                  <a:gd name="T56" fmla="*/ 26 w 32"/>
                  <a:gd name="T57" fmla="*/ 13 h 29"/>
                  <a:gd name="T58" fmla="*/ 29 w 32"/>
                  <a:gd name="T59" fmla="*/ 13 h 29"/>
                  <a:gd name="T60" fmla="*/ 28 w 32"/>
                  <a:gd name="T61" fmla="*/ 10 h 29"/>
                  <a:gd name="T62" fmla="*/ 30 w 32"/>
                  <a:gd name="T63" fmla="*/ 11 h 29"/>
                  <a:gd name="T64" fmla="*/ 30 w 32"/>
                  <a:gd name="T65" fmla="*/ 14 h 29"/>
                  <a:gd name="T66" fmla="*/ 31 w 32"/>
                  <a:gd name="T67" fmla="*/ 17 h 29"/>
                  <a:gd name="T68" fmla="*/ 28 w 32"/>
                  <a:gd name="T69" fmla="*/ 23 h 29"/>
                  <a:gd name="T70" fmla="*/ 22 w 32"/>
                  <a:gd name="T71" fmla="*/ 23 h 29"/>
                  <a:gd name="T72" fmla="*/ 21 w 32"/>
                  <a:gd name="T73" fmla="*/ 23 h 29"/>
                  <a:gd name="T74" fmla="*/ 23 w 32"/>
                  <a:gd name="T75" fmla="*/ 26 h 29"/>
                  <a:gd name="T76" fmla="*/ 18 w 32"/>
                  <a:gd name="T77" fmla="*/ 27 h 29"/>
                  <a:gd name="T78" fmla="*/ 18 w 32"/>
                  <a:gd name="T79" fmla="*/ 2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2" h="29">
                    <a:moveTo>
                      <a:pt x="18" y="27"/>
                    </a:moveTo>
                    <a:cubicBezTo>
                      <a:pt x="15" y="25"/>
                      <a:pt x="13" y="21"/>
                      <a:pt x="10" y="19"/>
                    </a:cubicBezTo>
                    <a:cubicBezTo>
                      <a:pt x="7" y="18"/>
                      <a:pt x="4" y="16"/>
                      <a:pt x="1" y="15"/>
                    </a:cubicBezTo>
                    <a:cubicBezTo>
                      <a:pt x="0" y="14"/>
                      <a:pt x="0" y="14"/>
                      <a:pt x="0" y="13"/>
                    </a:cubicBezTo>
                    <a:cubicBezTo>
                      <a:pt x="0" y="10"/>
                      <a:pt x="2" y="11"/>
                      <a:pt x="4" y="12"/>
                    </a:cubicBezTo>
                    <a:cubicBezTo>
                      <a:pt x="6" y="13"/>
                      <a:pt x="8" y="15"/>
                      <a:pt x="11" y="14"/>
                    </a:cubicBezTo>
                    <a:cubicBezTo>
                      <a:pt x="12" y="14"/>
                      <a:pt x="11" y="12"/>
                      <a:pt x="11" y="12"/>
                    </a:cubicBezTo>
                    <a:cubicBezTo>
                      <a:pt x="11" y="11"/>
                      <a:pt x="13" y="12"/>
                      <a:pt x="13" y="11"/>
                    </a:cubicBezTo>
                    <a:cubicBezTo>
                      <a:pt x="14" y="10"/>
                      <a:pt x="7" y="8"/>
                      <a:pt x="7" y="8"/>
                    </a:cubicBezTo>
                    <a:cubicBezTo>
                      <a:pt x="5" y="7"/>
                      <a:pt x="6" y="6"/>
                      <a:pt x="7" y="6"/>
                    </a:cubicBezTo>
                    <a:cubicBezTo>
                      <a:pt x="9" y="5"/>
                      <a:pt x="9" y="6"/>
                      <a:pt x="10" y="7"/>
                    </a:cubicBezTo>
                    <a:cubicBezTo>
                      <a:pt x="10" y="7"/>
                      <a:pt x="11" y="5"/>
                      <a:pt x="11" y="5"/>
                    </a:cubicBezTo>
                    <a:cubicBezTo>
                      <a:pt x="12" y="5"/>
                      <a:pt x="8" y="4"/>
                      <a:pt x="8" y="4"/>
                    </a:cubicBezTo>
                    <a:cubicBezTo>
                      <a:pt x="8" y="4"/>
                      <a:pt x="10" y="3"/>
                      <a:pt x="10" y="3"/>
                    </a:cubicBezTo>
                    <a:cubicBezTo>
                      <a:pt x="11" y="3"/>
                      <a:pt x="13" y="4"/>
                      <a:pt x="14" y="4"/>
                    </a:cubicBezTo>
                    <a:cubicBezTo>
                      <a:pt x="14" y="4"/>
                      <a:pt x="13" y="3"/>
                      <a:pt x="13" y="3"/>
                    </a:cubicBezTo>
                    <a:cubicBezTo>
                      <a:pt x="14" y="2"/>
                      <a:pt x="18" y="5"/>
                      <a:pt x="19" y="5"/>
                    </a:cubicBezTo>
                    <a:cubicBezTo>
                      <a:pt x="20" y="4"/>
                      <a:pt x="18" y="4"/>
                      <a:pt x="18" y="3"/>
                    </a:cubicBezTo>
                    <a:cubicBezTo>
                      <a:pt x="18" y="3"/>
                      <a:pt x="19" y="3"/>
                      <a:pt x="19" y="3"/>
                    </a:cubicBezTo>
                    <a:cubicBezTo>
                      <a:pt x="19" y="3"/>
                      <a:pt x="17" y="3"/>
                      <a:pt x="17" y="2"/>
                    </a:cubicBezTo>
                    <a:cubicBezTo>
                      <a:pt x="17" y="2"/>
                      <a:pt x="24" y="0"/>
                      <a:pt x="25" y="1"/>
                    </a:cubicBezTo>
                    <a:cubicBezTo>
                      <a:pt x="26" y="1"/>
                      <a:pt x="23" y="2"/>
                      <a:pt x="23" y="3"/>
                    </a:cubicBezTo>
                    <a:cubicBezTo>
                      <a:pt x="24" y="4"/>
                      <a:pt x="27" y="3"/>
                      <a:pt x="28" y="4"/>
                    </a:cubicBezTo>
                    <a:cubicBezTo>
                      <a:pt x="28" y="5"/>
                      <a:pt x="24" y="7"/>
                      <a:pt x="27" y="7"/>
                    </a:cubicBezTo>
                    <a:cubicBezTo>
                      <a:pt x="28" y="7"/>
                      <a:pt x="27" y="8"/>
                      <a:pt x="26" y="8"/>
                    </a:cubicBezTo>
                    <a:cubicBezTo>
                      <a:pt x="25" y="8"/>
                      <a:pt x="24" y="8"/>
                      <a:pt x="23" y="10"/>
                    </a:cubicBezTo>
                    <a:cubicBezTo>
                      <a:pt x="23" y="10"/>
                      <a:pt x="21" y="13"/>
                      <a:pt x="21" y="13"/>
                    </a:cubicBezTo>
                    <a:cubicBezTo>
                      <a:pt x="22" y="13"/>
                      <a:pt x="23" y="11"/>
                      <a:pt x="24" y="11"/>
                    </a:cubicBezTo>
                    <a:cubicBezTo>
                      <a:pt x="25" y="11"/>
                      <a:pt x="25" y="12"/>
                      <a:pt x="26" y="13"/>
                    </a:cubicBezTo>
                    <a:cubicBezTo>
                      <a:pt x="27" y="13"/>
                      <a:pt x="30" y="17"/>
                      <a:pt x="29" y="13"/>
                    </a:cubicBezTo>
                    <a:cubicBezTo>
                      <a:pt x="29" y="12"/>
                      <a:pt x="27" y="11"/>
                      <a:pt x="28" y="10"/>
                    </a:cubicBezTo>
                    <a:cubicBezTo>
                      <a:pt x="29" y="10"/>
                      <a:pt x="30" y="10"/>
                      <a:pt x="30" y="11"/>
                    </a:cubicBezTo>
                    <a:cubicBezTo>
                      <a:pt x="30" y="12"/>
                      <a:pt x="29" y="13"/>
                      <a:pt x="30" y="14"/>
                    </a:cubicBezTo>
                    <a:cubicBezTo>
                      <a:pt x="31" y="15"/>
                      <a:pt x="32" y="16"/>
                      <a:pt x="31" y="17"/>
                    </a:cubicBezTo>
                    <a:cubicBezTo>
                      <a:pt x="29" y="19"/>
                      <a:pt x="32" y="22"/>
                      <a:pt x="28" y="23"/>
                    </a:cubicBezTo>
                    <a:cubicBezTo>
                      <a:pt x="28" y="23"/>
                      <a:pt x="21" y="25"/>
                      <a:pt x="22" y="23"/>
                    </a:cubicBezTo>
                    <a:cubicBezTo>
                      <a:pt x="22" y="22"/>
                      <a:pt x="21" y="22"/>
                      <a:pt x="21" y="23"/>
                    </a:cubicBezTo>
                    <a:cubicBezTo>
                      <a:pt x="22" y="24"/>
                      <a:pt x="22" y="25"/>
                      <a:pt x="23" y="26"/>
                    </a:cubicBezTo>
                    <a:cubicBezTo>
                      <a:pt x="23" y="28"/>
                      <a:pt x="19" y="27"/>
                      <a:pt x="18" y="27"/>
                    </a:cubicBezTo>
                    <a:cubicBezTo>
                      <a:pt x="17" y="26"/>
                      <a:pt x="22" y="29"/>
                      <a:pt x="18" y="2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15" name="Freeform 575">
                <a:extLst>
                  <a:ext uri="{FF2B5EF4-FFF2-40B4-BE49-F238E27FC236}">
                    <a16:creationId xmlns:a16="http://schemas.microsoft.com/office/drawing/2014/main" xmlns="" id="{DCEB6038-1730-5D43-A0B5-5DD403994392}"/>
                  </a:ext>
                </a:extLst>
              </p:cNvPr>
              <p:cNvSpPr>
                <a:spLocks/>
              </p:cNvSpPr>
              <p:nvPr/>
            </p:nvSpPr>
            <p:spPr bwMode="auto">
              <a:xfrm>
                <a:off x="7232037" y="4700729"/>
                <a:ext cx="261145" cy="207060"/>
              </a:xfrm>
              <a:custGeom>
                <a:avLst/>
                <a:gdLst>
                  <a:gd name="T0" fmla="*/ 7 w 28"/>
                  <a:gd name="T1" fmla="*/ 22 h 22"/>
                  <a:gd name="T2" fmla="*/ 3 w 28"/>
                  <a:gd name="T3" fmla="*/ 19 h 22"/>
                  <a:gd name="T4" fmla="*/ 1 w 28"/>
                  <a:gd name="T5" fmla="*/ 11 h 22"/>
                  <a:gd name="T6" fmla="*/ 1 w 28"/>
                  <a:gd name="T7" fmla="*/ 4 h 22"/>
                  <a:gd name="T8" fmla="*/ 6 w 28"/>
                  <a:gd name="T9" fmla="*/ 4 h 22"/>
                  <a:gd name="T10" fmla="*/ 5 w 28"/>
                  <a:gd name="T11" fmla="*/ 1 h 22"/>
                  <a:gd name="T12" fmla="*/ 16 w 28"/>
                  <a:gd name="T13" fmla="*/ 2 h 22"/>
                  <a:gd name="T14" fmla="*/ 25 w 28"/>
                  <a:gd name="T15" fmla="*/ 3 h 22"/>
                  <a:gd name="T16" fmla="*/ 23 w 28"/>
                  <a:gd name="T17" fmla="*/ 8 h 22"/>
                  <a:gd name="T18" fmla="*/ 19 w 28"/>
                  <a:gd name="T19" fmla="*/ 13 h 22"/>
                  <a:gd name="T20" fmla="*/ 12 w 28"/>
                  <a:gd name="T21" fmla="*/ 13 h 22"/>
                  <a:gd name="T22" fmla="*/ 10 w 28"/>
                  <a:gd name="T23" fmla="*/ 14 h 22"/>
                  <a:gd name="T24" fmla="*/ 11 w 28"/>
                  <a:gd name="T25" fmla="*/ 17 h 22"/>
                  <a:gd name="T26" fmla="*/ 7 w 28"/>
                  <a:gd name="T27" fmla="*/ 22 h 22"/>
                  <a:gd name="T28" fmla="*/ 7 w 28"/>
                  <a:gd name="T29"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22">
                    <a:moveTo>
                      <a:pt x="7" y="22"/>
                    </a:moveTo>
                    <a:cubicBezTo>
                      <a:pt x="5" y="21"/>
                      <a:pt x="3" y="21"/>
                      <a:pt x="3" y="19"/>
                    </a:cubicBezTo>
                    <a:cubicBezTo>
                      <a:pt x="3" y="16"/>
                      <a:pt x="0" y="14"/>
                      <a:pt x="1" y="11"/>
                    </a:cubicBezTo>
                    <a:cubicBezTo>
                      <a:pt x="1" y="9"/>
                      <a:pt x="0" y="6"/>
                      <a:pt x="1" y="4"/>
                    </a:cubicBezTo>
                    <a:cubicBezTo>
                      <a:pt x="2" y="4"/>
                      <a:pt x="6" y="5"/>
                      <a:pt x="6" y="4"/>
                    </a:cubicBezTo>
                    <a:cubicBezTo>
                      <a:pt x="6" y="3"/>
                      <a:pt x="0" y="3"/>
                      <a:pt x="5" y="1"/>
                    </a:cubicBezTo>
                    <a:cubicBezTo>
                      <a:pt x="9" y="0"/>
                      <a:pt x="12" y="1"/>
                      <a:pt x="16" y="2"/>
                    </a:cubicBezTo>
                    <a:cubicBezTo>
                      <a:pt x="19" y="2"/>
                      <a:pt x="22" y="2"/>
                      <a:pt x="25" y="3"/>
                    </a:cubicBezTo>
                    <a:cubicBezTo>
                      <a:pt x="28" y="4"/>
                      <a:pt x="25" y="6"/>
                      <a:pt x="23" y="8"/>
                    </a:cubicBezTo>
                    <a:cubicBezTo>
                      <a:pt x="22" y="10"/>
                      <a:pt x="21" y="12"/>
                      <a:pt x="19" y="13"/>
                    </a:cubicBezTo>
                    <a:cubicBezTo>
                      <a:pt x="18" y="15"/>
                      <a:pt x="14" y="13"/>
                      <a:pt x="12" y="13"/>
                    </a:cubicBezTo>
                    <a:cubicBezTo>
                      <a:pt x="12" y="13"/>
                      <a:pt x="9" y="13"/>
                      <a:pt x="10" y="14"/>
                    </a:cubicBezTo>
                    <a:cubicBezTo>
                      <a:pt x="10" y="15"/>
                      <a:pt x="12" y="15"/>
                      <a:pt x="11" y="17"/>
                    </a:cubicBezTo>
                    <a:cubicBezTo>
                      <a:pt x="10" y="17"/>
                      <a:pt x="8" y="22"/>
                      <a:pt x="7" y="22"/>
                    </a:cubicBezTo>
                    <a:cubicBezTo>
                      <a:pt x="5" y="21"/>
                      <a:pt x="8" y="22"/>
                      <a:pt x="7" y="2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16" name="Freeform 576">
                <a:extLst>
                  <a:ext uri="{FF2B5EF4-FFF2-40B4-BE49-F238E27FC236}">
                    <a16:creationId xmlns:a16="http://schemas.microsoft.com/office/drawing/2014/main" xmlns="" id="{2664CBD9-B139-D744-B3CA-37C59E8BAE5B}"/>
                  </a:ext>
                </a:extLst>
              </p:cNvPr>
              <p:cNvSpPr>
                <a:spLocks/>
              </p:cNvSpPr>
              <p:nvPr/>
            </p:nvSpPr>
            <p:spPr bwMode="auto">
              <a:xfrm>
                <a:off x="5833947" y="4675245"/>
                <a:ext cx="503186" cy="308998"/>
              </a:xfrm>
              <a:custGeom>
                <a:avLst/>
                <a:gdLst>
                  <a:gd name="T0" fmla="*/ 52 w 54"/>
                  <a:gd name="T1" fmla="*/ 10 h 33"/>
                  <a:gd name="T2" fmla="*/ 45 w 54"/>
                  <a:gd name="T3" fmla="*/ 4 h 33"/>
                  <a:gd name="T4" fmla="*/ 41 w 54"/>
                  <a:gd name="T5" fmla="*/ 3 h 33"/>
                  <a:gd name="T6" fmla="*/ 35 w 54"/>
                  <a:gd name="T7" fmla="*/ 4 h 33"/>
                  <a:gd name="T8" fmla="*/ 32 w 54"/>
                  <a:gd name="T9" fmla="*/ 3 h 33"/>
                  <a:gd name="T10" fmla="*/ 27 w 54"/>
                  <a:gd name="T11" fmla="*/ 1 h 33"/>
                  <a:gd name="T12" fmla="*/ 20 w 54"/>
                  <a:gd name="T13" fmla="*/ 0 h 33"/>
                  <a:gd name="T14" fmla="*/ 11 w 54"/>
                  <a:gd name="T15" fmla="*/ 1 h 33"/>
                  <a:gd name="T16" fmla="*/ 8 w 54"/>
                  <a:gd name="T17" fmla="*/ 3 h 33"/>
                  <a:gd name="T18" fmla="*/ 7 w 54"/>
                  <a:gd name="T19" fmla="*/ 11 h 33"/>
                  <a:gd name="T20" fmla="*/ 7 w 54"/>
                  <a:gd name="T21" fmla="*/ 15 h 33"/>
                  <a:gd name="T22" fmla="*/ 4 w 54"/>
                  <a:gd name="T23" fmla="*/ 18 h 33"/>
                  <a:gd name="T24" fmla="*/ 0 w 54"/>
                  <a:gd name="T25" fmla="*/ 24 h 33"/>
                  <a:gd name="T26" fmla="*/ 7 w 54"/>
                  <a:gd name="T27" fmla="*/ 26 h 33"/>
                  <a:gd name="T28" fmla="*/ 15 w 54"/>
                  <a:gd name="T29" fmla="*/ 32 h 33"/>
                  <a:gd name="T30" fmla="*/ 19 w 54"/>
                  <a:gd name="T31" fmla="*/ 30 h 33"/>
                  <a:gd name="T32" fmla="*/ 25 w 54"/>
                  <a:gd name="T33" fmla="*/ 29 h 33"/>
                  <a:gd name="T34" fmla="*/ 28 w 54"/>
                  <a:gd name="T35" fmla="*/ 26 h 33"/>
                  <a:gd name="T36" fmla="*/ 31 w 54"/>
                  <a:gd name="T37" fmla="*/ 21 h 33"/>
                  <a:gd name="T38" fmla="*/ 37 w 54"/>
                  <a:gd name="T39" fmla="*/ 17 h 33"/>
                  <a:gd name="T40" fmla="*/ 46 w 54"/>
                  <a:gd name="T41" fmla="*/ 13 h 33"/>
                  <a:gd name="T42" fmla="*/ 52 w 54"/>
                  <a:gd name="T43" fmla="*/ 10 h 33"/>
                  <a:gd name="T44" fmla="*/ 52 w 54"/>
                  <a:gd name="T45" fmla="*/ 1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 h="33">
                    <a:moveTo>
                      <a:pt x="52" y="10"/>
                    </a:moveTo>
                    <a:cubicBezTo>
                      <a:pt x="50" y="8"/>
                      <a:pt x="48" y="6"/>
                      <a:pt x="45" y="4"/>
                    </a:cubicBezTo>
                    <a:cubicBezTo>
                      <a:pt x="44" y="4"/>
                      <a:pt x="42" y="3"/>
                      <a:pt x="41" y="3"/>
                    </a:cubicBezTo>
                    <a:cubicBezTo>
                      <a:pt x="38" y="2"/>
                      <a:pt x="37" y="3"/>
                      <a:pt x="35" y="4"/>
                    </a:cubicBezTo>
                    <a:cubicBezTo>
                      <a:pt x="34" y="4"/>
                      <a:pt x="33" y="3"/>
                      <a:pt x="32" y="3"/>
                    </a:cubicBezTo>
                    <a:cubicBezTo>
                      <a:pt x="31" y="2"/>
                      <a:pt x="29" y="2"/>
                      <a:pt x="27" y="1"/>
                    </a:cubicBezTo>
                    <a:cubicBezTo>
                      <a:pt x="25" y="1"/>
                      <a:pt x="22" y="0"/>
                      <a:pt x="20" y="0"/>
                    </a:cubicBezTo>
                    <a:cubicBezTo>
                      <a:pt x="17" y="0"/>
                      <a:pt x="14" y="1"/>
                      <a:pt x="11" y="1"/>
                    </a:cubicBezTo>
                    <a:cubicBezTo>
                      <a:pt x="9" y="2"/>
                      <a:pt x="6" y="1"/>
                      <a:pt x="8" y="3"/>
                    </a:cubicBezTo>
                    <a:cubicBezTo>
                      <a:pt x="10" y="7"/>
                      <a:pt x="10" y="8"/>
                      <a:pt x="7" y="11"/>
                    </a:cubicBezTo>
                    <a:cubicBezTo>
                      <a:pt x="5" y="13"/>
                      <a:pt x="7" y="14"/>
                      <a:pt x="7" y="15"/>
                    </a:cubicBezTo>
                    <a:cubicBezTo>
                      <a:pt x="6" y="16"/>
                      <a:pt x="4" y="16"/>
                      <a:pt x="4" y="18"/>
                    </a:cubicBezTo>
                    <a:cubicBezTo>
                      <a:pt x="3" y="20"/>
                      <a:pt x="1" y="22"/>
                      <a:pt x="0" y="24"/>
                    </a:cubicBezTo>
                    <a:cubicBezTo>
                      <a:pt x="0" y="25"/>
                      <a:pt x="6" y="26"/>
                      <a:pt x="7" y="26"/>
                    </a:cubicBezTo>
                    <a:cubicBezTo>
                      <a:pt x="10" y="28"/>
                      <a:pt x="12" y="32"/>
                      <a:pt x="15" y="32"/>
                    </a:cubicBezTo>
                    <a:cubicBezTo>
                      <a:pt x="16" y="33"/>
                      <a:pt x="18" y="31"/>
                      <a:pt x="19" y="30"/>
                    </a:cubicBezTo>
                    <a:cubicBezTo>
                      <a:pt x="21" y="29"/>
                      <a:pt x="23" y="30"/>
                      <a:pt x="25" y="29"/>
                    </a:cubicBezTo>
                    <a:cubicBezTo>
                      <a:pt x="27" y="29"/>
                      <a:pt x="27" y="28"/>
                      <a:pt x="28" y="26"/>
                    </a:cubicBezTo>
                    <a:cubicBezTo>
                      <a:pt x="28" y="24"/>
                      <a:pt x="28" y="23"/>
                      <a:pt x="31" y="21"/>
                    </a:cubicBezTo>
                    <a:cubicBezTo>
                      <a:pt x="33" y="20"/>
                      <a:pt x="34" y="18"/>
                      <a:pt x="37" y="17"/>
                    </a:cubicBezTo>
                    <a:cubicBezTo>
                      <a:pt x="40" y="15"/>
                      <a:pt x="43" y="14"/>
                      <a:pt x="46" y="13"/>
                    </a:cubicBezTo>
                    <a:cubicBezTo>
                      <a:pt x="46" y="13"/>
                      <a:pt x="53" y="10"/>
                      <a:pt x="52" y="10"/>
                    </a:cubicBezTo>
                    <a:cubicBezTo>
                      <a:pt x="51" y="9"/>
                      <a:pt x="54" y="11"/>
                      <a:pt x="52"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17" name="Freeform 577">
                <a:extLst>
                  <a:ext uri="{FF2B5EF4-FFF2-40B4-BE49-F238E27FC236}">
                    <a16:creationId xmlns:a16="http://schemas.microsoft.com/office/drawing/2014/main" xmlns="" id="{19C6C3D6-ED45-0B47-8226-448EE103A35F}"/>
                  </a:ext>
                </a:extLst>
              </p:cNvPr>
              <p:cNvSpPr>
                <a:spLocks/>
              </p:cNvSpPr>
              <p:nvPr/>
            </p:nvSpPr>
            <p:spPr bwMode="auto">
              <a:xfrm>
                <a:off x="6811655" y="4589235"/>
                <a:ext cx="66879" cy="38227"/>
              </a:xfrm>
              <a:custGeom>
                <a:avLst/>
                <a:gdLst>
                  <a:gd name="T0" fmla="*/ 4 w 7"/>
                  <a:gd name="T1" fmla="*/ 4 h 4"/>
                  <a:gd name="T2" fmla="*/ 1 w 7"/>
                  <a:gd name="T3" fmla="*/ 3 h 4"/>
                  <a:gd name="T4" fmla="*/ 3 w 7"/>
                  <a:gd name="T5" fmla="*/ 0 h 4"/>
                  <a:gd name="T6" fmla="*/ 4 w 7"/>
                  <a:gd name="T7" fmla="*/ 4 h 4"/>
                  <a:gd name="T8" fmla="*/ 4 w 7"/>
                  <a:gd name="T9" fmla="*/ 4 h 4"/>
                </a:gdLst>
                <a:ahLst/>
                <a:cxnLst>
                  <a:cxn ang="0">
                    <a:pos x="T0" y="T1"/>
                  </a:cxn>
                  <a:cxn ang="0">
                    <a:pos x="T2" y="T3"/>
                  </a:cxn>
                  <a:cxn ang="0">
                    <a:pos x="T4" y="T5"/>
                  </a:cxn>
                  <a:cxn ang="0">
                    <a:pos x="T6" y="T7"/>
                  </a:cxn>
                  <a:cxn ang="0">
                    <a:pos x="T8" y="T9"/>
                  </a:cxn>
                </a:cxnLst>
                <a:rect l="0" t="0" r="r" b="b"/>
                <a:pathLst>
                  <a:path w="7" h="4">
                    <a:moveTo>
                      <a:pt x="4" y="4"/>
                    </a:moveTo>
                    <a:cubicBezTo>
                      <a:pt x="3" y="4"/>
                      <a:pt x="1" y="4"/>
                      <a:pt x="1" y="3"/>
                    </a:cubicBezTo>
                    <a:cubicBezTo>
                      <a:pt x="0" y="2"/>
                      <a:pt x="3" y="0"/>
                      <a:pt x="3" y="0"/>
                    </a:cubicBezTo>
                    <a:cubicBezTo>
                      <a:pt x="6" y="0"/>
                      <a:pt x="7" y="4"/>
                      <a:pt x="4" y="4"/>
                    </a:cubicBezTo>
                    <a:cubicBezTo>
                      <a:pt x="1" y="3"/>
                      <a:pt x="6" y="4"/>
                      <a:pt x="4"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18" name="Freeform 578">
                <a:extLst>
                  <a:ext uri="{FF2B5EF4-FFF2-40B4-BE49-F238E27FC236}">
                    <a16:creationId xmlns:a16="http://schemas.microsoft.com/office/drawing/2014/main" xmlns="" id="{2C4B87DF-D221-6B43-85F6-7047379E8A58}"/>
                  </a:ext>
                </a:extLst>
              </p:cNvPr>
              <p:cNvSpPr>
                <a:spLocks/>
              </p:cNvSpPr>
              <p:nvPr/>
            </p:nvSpPr>
            <p:spPr bwMode="auto">
              <a:xfrm>
                <a:off x="6235221" y="4420403"/>
                <a:ext cx="560509" cy="264400"/>
              </a:xfrm>
              <a:custGeom>
                <a:avLst/>
                <a:gdLst>
                  <a:gd name="T0" fmla="*/ 50 w 60"/>
                  <a:gd name="T1" fmla="*/ 22 h 28"/>
                  <a:gd name="T2" fmla="*/ 48 w 60"/>
                  <a:gd name="T3" fmla="*/ 21 h 28"/>
                  <a:gd name="T4" fmla="*/ 46 w 60"/>
                  <a:gd name="T5" fmla="*/ 23 h 28"/>
                  <a:gd name="T6" fmla="*/ 43 w 60"/>
                  <a:gd name="T7" fmla="*/ 22 h 28"/>
                  <a:gd name="T8" fmla="*/ 40 w 60"/>
                  <a:gd name="T9" fmla="*/ 23 h 28"/>
                  <a:gd name="T10" fmla="*/ 24 w 60"/>
                  <a:gd name="T11" fmla="*/ 27 h 28"/>
                  <a:gd name="T12" fmla="*/ 19 w 60"/>
                  <a:gd name="T13" fmla="*/ 28 h 28"/>
                  <a:gd name="T14" fmla="*/ 17 w 60"/>
                  <a:gd name="T15" fmla="*/ 24 h 28"/>
                  <a:gd name="T16" fmla="*/ 24 w 60"/>
                  <a:gd name="T17" fmla="*/ 22 h 28"/>
                  <a:gd name="T18" fmla="*/ 29 w 60"/>
                  <a:gd name="T19" fmla="*/ 22 h 28"/>
                  <a:gd name="T20" fmla="*/ 31 w 60"/>
                  <a:gd name="T21" fmla="*/ 20 h 28"/>
                  <a:gd name="T22" fmla="*/ 24 w 60"/>
                  <a:gd name="T23" fmla="*/ 20 h 28"/>
                  <a:gd name="T24" fmla="*/ 19 w 60"/>
                  <a:gd name="T25" fmla="*/ 21 h 28"/>
                  <a:gd name="T26" fmla="*/ 19 w 60"/>
                  <a:gd name="T27" fmla="*/ 19 h 28"/>
                  <a:gd name="T28" fmla="*/ 12 w 60"/>
                  <a:gd name="T29" fmla="*/ 21 h 28"/>
                  <a:gd name="T30" fmla="*/ 11 w 60"/>
                  <a:gd name="T31" fmla="*/ 22 h 28"/>
                  <a:gd name="T32" fmla="*/ 9 w 60"/>
                  <a:gd name="T33" fmla="*/ 23 h 28"/>
                  <a:gd name="T34" fmla="*/ 5 w 60"/>
                  <a:gd name="T35" fmla="*/ 21 h 28"/>
                  <a:gd name="T36" fmla="*/ 0 w 60"/>
                  <a:gd name="T37" fmla="*/ 20 h 28"/>
                  <a:gd name="T38" fmla="*/ 4 w 60"/>
                  <a:gd name="T39" fmla="*/ 18 h 28"/>
                  <a:gd name="T40" fmla="*/ 9 w 60"/>
                  <a:gd name="T41" fmla="*/ 17 h 28"/>
                  <a:gd name="T42" fmla="*/ 11 w 60"/>
                  <a:gd name="T43" fmla="*/ 16 h 28"/>
                  <a:gd name="T44" fmla="*/ 5 w 60"/>
                  <a:gd name="T45" fmla="*/ 16 h 28"/>
                  <a:gd name="T46" fmla="*/ 4 w 60"/>
                  <a:gd name="T47" fmla="*/ 14 h 28"/>
                  <a:gd name="T48" fmla="*/ 12 w 60"/>
                  <a:gd name="T49" fmla="*/ 13 h 28"/>
                  <a:gd name="T50" fmla="*/ 4 w 60"/>
                  <a:gd name="T51" fmla="*/ 12 h 28"/>
                  <a:gd name="T52" fmla="*/ 13 w 60"/>
                  <a:gd name="T53" fmla="*/ 10 h 28"/>
                  <a:gd name="T54" fmla="*/ 9 w 60"/>
                  <a:gd name="T55" fmla="*/ 8 h 28"/>
                  <a:gd name="T56" fmla="*/ 14 w 60"/>
                  <a:gd name="T57" fmla="*/ 6 h 28"/>
                  <a:gd name="T58" fmla="*/ 17 w 60"/>
                  <a:gd name="T59" fmla="*/ 10 h 28"/>
                  <a:gd name="T60" fmla="*/ 25 w 60"/>
                  <a:gd name="T61" fmla="*/ 11 h 28"/>
                  <a:gd name="T62" fmla="*/ 29 w 60"/>
                  <a:gd name="T63" fmla="*/ 14 h 28"/>
                  <a:gd name="T64" fmla="*/ 32 w 60"/>
                  <a:gd name="T65" fmla="*/ 17 h 28"/>
                  <a:gd name="T66" fmla="*/ 39 w 60"/>
                  <a:gd name="T67" fmla="*/ 16 h 28"/>
                  <a:gd name="T68" fmla="*/ 37 w 60"/>
                  <a:gd name="T69" fmla="*/ 13 h 28"/>
                  <a:gd name="T70" fmla="*/ 38 w 60"/>
                  <a:gd name="T71" fmla="*/ 9 h 28"/>
                  <a:gd name="T72" fmla="*/ 36 w 60"/>
                  <a:gd name="T73" fmla="*/ 8 h 28"/>
                  <a:gd name="T74" fmla="*/ 38 w 60"/>
                  <a:gd name="T75" fmla="*/ 5 h 28"/>
                  <a:gd name="T76" fmla="*/ 43 w 60"/>
                  <a:gd name="T77" fmla="*/ 3 h 28"/>
                  <a:gd name="T78" fmla="*/ 44 w 60"/>
                  <a:gd name="T79" fmla="*/ 7 h 28"/>
                  <a:gd name="T80" fmla="*/ 45 w 60"/>
                  <a:gd name="T81" fmla="*/ 9 h 28"/>
                  <a:gd name="T82" fmla="*/ 44 w 60"/>
                  <a:gd name="T83" fmla="*/ 10 h 28"/>
                  <a:gd name="T84" fmla="*/ 47 w 60"/>
                  <a:gd name="T85" fmla="*/ 11 h 28"/>
                  <a:gd name="T86" fmla="*/ 51 w 60"/>
                  <a:gd name="T87" fmla="*/ 14 h 28"/>
                  <a:gd name="T88" fmla="*/ 53 w 60"/>
                  <a:gd name="T89" fmla="*/ 13 h 28"/>
                  <a:gd name="T90" fmla="*/ 57 w 60"/>
                  <a:gd name="T91" fmla="*/ 12 h 28"/>
                  <a:gd name="T92" fmla="*/ 59 w 60"/>
                  <a:gd name="T93" fmla="*/ 15 h 28"/>
                  <a:gd name="T94" fmla="*/ 58 w 60"/>
                  <a:gd name="T95" fmla="*/ 20 h 28"/>
                  <a:gd name="T96" fmla="*/ 50 w 60"/>
                  <a:gd name="T97" fmla="*/ 22 h 28"/>
                  <a:gd name="T98" fmla="*/ 50 w 60"/>
                  <a:gd name="T99" fmla="*/ 2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0" h="28">
                    <a:moveTo>
                      <a:pt x="50" y="22"/>
                    </a:moveTo>
                    <a:cubicBezTo>
                      <a:pt x="49" y="22"/>
                      <a:pt x="49" y="21"/>
                      <a:pt x="48" y="21"/>
                    </a:cubicBezTo>
                    <a:cubicBezTo>
                      <a:pt x="48" y="21"/>
                      <a:pt x="46" y="22"/>
                      <a:pt x="46" y="23"/>
                    </a:cubicBezTo>
                    <a:cubicBezTo>
                      <a:pt x="45" y="23"/>
                      <a:pt x="44" y="23"/>
                      <a:pt x="43" y="22"/>
                    </a:cubicBezTo>
                    <a:cubicBezTo>
                      <a:pt x="42" y="22"/>
                      <a:pt x="41" y="22"/>
                      <a:pt x="40" y="23"/>
                    </a:cubicBezTo>
                    <a:cubicBezTo>
                      <a:pt x="35" y="25"/>
                      <a:pt x="30" y="26"/>
                      <a:pt x="24" y="27"/>
                    </a:cubicBezTo>
                    <a:cubicBezTo>
                      <a:pt x="23" y="27"/>
                      <a:pt x="20" y="28"/>
                      <a:pt x="19" y="28"/>
                    </a:cubicBezTo>
                    <a:cubicBezTo>
                      <a:pt x="17" y="27"/>
                      <a:pt x="13" y="26"/>
                      <a:pt x="17" y="24"/>
                    </a:cubicBezTo>
                    <a:cubicBezTo>
                      <a:pt x="19" y="24"/>
                      <a:pt x="22" y="22"/>
                      <a:pt x="24" y="22"/>
                    </a:cubicBezTo>
                    <a:cubicBezTo>
                      <a:pt x="26" y="22"/>
                      <a:pt x="28" y="22"/>
                      <a:pt x="29" y="22"/>
                    </a:cubicBezTo>
                    <a:cubicBezTo>
                      <a:pt x="29" y="22"/>
                      <a:pt x="32" y="20"/>
                      <a:pt x="31" y="20"/>
                    </a:cubicBezTo>
                    <a:cubicBezTo>
                      <a:pt x="30" y="19"/>
                      <a:pt x="25" y="20"/>
                      <a:pt x="24" y="20"/>
                    </a:cubicBezTo>
                    <a:cubicBezTo>
                      <a:pt x="22" y="21"/>
                      <a:pt x="21" y="21"/>
                      <a:pt x="19" y="21"/>
                    </a:cubicBezTo>
                    <a:cubicBezTo>
                      <a:pt x="17" y="21"/>
                      <a:pt x="19" y="20"/>
                      <a:pt x="19" y="19"/>
                    </a:cubicBezTo>
                    <a:cubicBezTo>
                      <a:pt x="19" y="16"/>
                      <a:pt x="13" y="21"/>
                      <a:pt x="12" y="21"/>
                    </a:cubicBezTo>
                    <a:cubicBezTo>
                      <a:pt x="12" y="21"/>
                      <a:pt x="11" y="22"/>
                      <a:pt x="11" y="22"/>
                    </a:cubicBezTo>
                    <a:cubicBezTo>
                      <a:pt x="9" y="20"/>
                      <a:pt x="9" y="22"/>
                      <a:pt x="9" y="23"/>
                    </a:cubicBezTo>
                    <a:cubicBezTo>
                      <a:pt x="9" y="23"/>
                      <a:pt x="6" y="21"/>
                      <a:pt x="5" y="21"/>
                    </a:cubicBezTo>
                    <a:cubicBezTo>
                      <a:pt x="4" y="21"/>
                      <a:pt x="0" y="22"/>
                      <a:pt x="0" y="20"/>
                    </a:cubicBezTo>
                    <a:cubicBezTo>
                      <a:pt x="0" y="18"/>
                      <a:pt x="2" y="19"/>
                      <a:pt x="4" y="18"/>
                    </a:cubicBezTo>
                    <a:cubicBezTo>
                      <a:pt x="6" y="18"/>
                      <a:pt x="8" y="18"/>
                      <a:pt x="9" y="17"/>
                    </a:cubicBezTo>
                    <a:cubicBezTo>
                      <a:pt x="9" y="17"/>
                      <a:pt x="12" y="16"/>
                      <a:pt x="11" y="16"/>
                    </a:cubicBezTo>
                    <a:cubicBezTo>
                      <a:pt x="9" y="15"/>
                      <a:pt x="6" y="16"/>
                      <a:pt x="5" y="16"/>
                    </a:cubicBezTo>
                    <a:cubicBezTo>
                      <a:pt x="2" y="16"/>
                      <a:pt x="0" y="14"/>
                      <a:pt x="4" y="14"/>
                    </a:cubicBezTo>
                    <a:cubicBezTo>
                      <a:pt x="6" y="14"/>
                      <a:pt x="10" y="13"/>
                      <a:pt x="12" y="13"/>
                    </a:cubicBezTo>
                    <a:cubicBezTo>
                      <a:pt x="11" y="13"/>
                      <a:pt x="4" y="14"/>
                      <a:pt x="4" y="12"/>
                    </a:cubicBezTo>
                    <a:cubicBezTo>
                      <a:pt x="3" y="10"/>
                      <a:pt x="12" y="11"/>
                      <a:pt x="13" y="10"/>
                    </a:cubicBezTo>
                    <a:cubicBezTo>
                      <a:pt x="13" y="10"/>
                      <a:pt x="9" y="9"/>
                      <a:pt x="9" y="8"/>
                    </a:cubicBezTo>
                    <a:cubicBezTo>
                      <a:pt x="8" y="7"/>
                      <a:pt x="14" y="6"/>
                      <a:pt x="14" y="6"/>
                    </a:cubicBezTo>
                    <a:cubicBezTo>
                      <a:pt x="17" y="6"/>
                      <a:pt x="15" y="10"/>
                      <a:pt x="17" y="10"/>
                    </a:cubicBezTo>
                    <a:cubicBezTo>
                      <a:pt x="20" y="10"/>
                      <a:pt x="22" y="10"/>
                      <a:pt x="25" y="11"/>
                    </a:cubicBezTo>
                    <a:cubicBezTo>
                      <a:pt x="26" y="12"/>
                      <a:pt x="28" y="13"/>
                      <a:pt x="29" y="14"/>
                    </a:cubicBezTo>
                    <a:cubicBezTo>
                      <a:pt x="31" y="16"/>
                      <a:pt x="30" y="17"/>
                      <a:pt x="32" y="17"/>
                    </a:cubicBezTo>
                    <a:cubicBezTo>
                      <a:pt x="35" y="17"/>
                      <a:pt x="37" y="17"/>
                      <a:pt x="39" y="16"/>
                    </a:cubicBezTo>
                    <a:cubicBezTo>
                      <a:pt x="43" y="15"/>
                      <a:pt x="37" y="14"/>
                      <a:pt x="37" y="13"/>
                    </a:cubicBezTo>
                    <a:cubicBezTo>
                      <a:pt x="37" y="13"/>
                      <a:pt x="45" y="12"/>
                      <a:pt x="38" y="9"/>
                    </a:cubicBezTo>
                    <a:cubicBezTo>
                      <a:pt x="37" y="9"/>
                      <a:pt x="35" y="9"/>
                      <a:pt x="36" y="8"/>
                    </a:cubicBezTo>
                    <a:cubicBezTo>
                      <a:pt x="37" y="7"/>
                      <a:pt x="38" y="6"/>
                      <a:pt x="38" y="5"/>
                    </a:cubicBezTo>
                    <a:cubicBezTo>
                      <a:pt x="39" y="4"/>
                      <a:pt x="43" y="0"/>
                      <a:pt x="43" y="3"/>
                    </a:cubicBezTo>
                    <a:cubicBezTo>
                      <a:pt x="43" y="4"/>
                      <a:pt x="44" y="5"/>
                      <a:pt x="44" y="7"/>
                    </a:cubicBezTo>
                    <a:cubicBezTo>
                      <a:pt x="45" y="7"/>
                      <a:pt x="45" y="8"/>
                      <a:pt x="45" y="9"/>
                    </a:cubicBezTo>
                    <a:cubicBezTo>
                      <a:pt x="46" y="10"/>
                      <a:pt x="44" y="9"/>
                      <a:pt x="44" y="10"/>
                    </a:cubicBezTo>
                    <a:cubicBezTo>
                      <a:pt x="44" y="12"/>
                      <a:pt x="47" y="10"/>
                      <a:pt x="47" y="11"/>
                    </a:cubicBezTo>
                    <a:cubicBezTo>
                      <a:pt x="47" y="13"/>
                      <a:pt x="50" y="14"/>
                      <a:pt x="51" y="14"/>
                    </a:cubicBezTo>
                    <a:cubicBezTo>
                      <a:pt x="53" y="14"/>
                      <a:pt x="53" y="15"/>
                      <a:pt x="53" y="13"/>
                    </a:cubicBezTo>
                    <a:cubicBezTo>
                      <a:pt x="53" y="11"/>
                      <a:pt x="55" y="11"/>
                      <a:pt x="57" y="12"/>
                    </a:cubicBezTo>
                    <a:cubicBezTo>
                      <a:pt x="58" y="12"/>
                      <a:pt x="60" y="14"/>
                      <a:pt x="59" y="15"/>
                    </a:cubicBezTo>
                    <a:cubicBezTo>
                      <a:pt x="59" y="16"/>
                      <a:pt x="58" y="19"/>
                      <a:pt x="58" y="20"/>
                    </a:cubicBezTo>
                    <a:cubicBezTo>
                      <a:pt x="57" y="21"/>
                      <a:pt x="51" y="22"/>
                      <a:pt x="50" y="22"/>
                    </a:cubicBezTo>
                    <a:cubicBezTo>
                      <a:pt x="48" y="21"/>
                      <a:pt x="51" y="22"/>
                      <a:pt x="50" y="2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19" name="Freeform 579">
                <a:extLst>
                  <a:ext uri="{FF2B5EF4-FFF2-40B4-BE49-F238E27FC236}">
                    <a16:creationId xmlns:a16="http://schemas.microsoft.com/office/drawing/2014/main" xmlns="" id="{D181B8AD-EDC9-9345-B178-E833FA03E89E}"/>
                  </a:ext>
                </a:extLst>
              </p:cNvPr>
              <p:cNvSpPr>
                <a:spLocks/>
              </p:cNvSpPr>
              <p:nvPr/>
            </p:nvSpPr>
            <p:spPr bwMode="auto">
              <a:xfrm>
                <a:off x="6139678" y="4525526"/>
                <a:ext cx="95541" cy="63711"/>
              </a:xfrm>
              <a:custGeom>
                <a:avLst/>
                <a:gdLst>
                  <a:gd name="T0" fmla="*/ 9 w 10"/>
                  <a:gd name="T1" fmla="*/ 1 h 7"/>
                  <a:gd name="T2" fmla="*/ 0 w 10"/>
                  <a:gd name="T3" fmla="*/ 5 h 7"/>
                  <a:gd name="T4" fmla="*/ 6 w 10"/>
                  <a:gd name="T5" fmla="*/ 5 h 7"/>
                  <a:gd name="T6" fmla="*/ 9 w 10"/>
                  <a:gd name="T7" fmla="*/ 1 h 7"/>
                  <a:gd name="T8" fmla="*/ 9 w 10"/>
                  <a:gd name="T9" fmla="*/ 1 h 7"/>
                </a:gdLst>
                <a:ahLst/>
                <a:cxnLst>
                  <a:cxn ang="0">
                    <a:pos x="T0" y="T1"/>
                  </a:cxn>
                  <a:cxn ang="0">
                    <a:pos x="T2" y="T3"/>
                  </a:cxn>
                  <a:cxn ang="0">
                    <a:pos x="T4" y="T5"/>
                  </a:cxn>
                  <a:cxn ang="0">
                    <a:pos x="T6" y="T7"/>
                  </a:cxn>
                  <a:cxn ang="0">
                    <a:pos x="T8" y="T9"/>
                  </a:cxn>
                </a:cxnLst>
                <a:rect l="0" t="0" r="r" b="b"/>
                <a:pathLst>
                  <a:path w="10" h="7">
                    <a:moveTo>
                      <a:pt x="9" y="1"/>
                    </a:moveTo>
                    <a:cubicBezTo>
                      <a:pt x="8" y="1"/>
                      <a:pt x="0" y="5"/>
                      <a:pt x="0" y="5"/>
                    </a:cubicBezTo>
                    <a:cubicBezTo>
                      <a:pt x="2" y="6"/>
                      <a:pt x="5" y="7"/>
                      <a:pt x="6" y="5"/>
                    </a:cubicBezTo>
                    <a:cubicBezTo>
                      <a:pt x="7" y="4"/>
                      <a:pt x="9" y="0"/>
                      <a:pt x="9" y="1"/>
                    </a:cubicBezTo>
                    <a:cubicBezTo>
                      <a:pt x="7" y="1"/>
                      <a:pt x="10" y="0"/>
                      <a:pt x="9"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20" name="Freeform 580">
                <a:extLst>
                  <a:ext uri="{FF2B5EF4-FFF2-40B4-BE49-F238E27FC236}">
                    <a16:creationId xmlns:a16="http://schemas.microsoft.com/office/drawing/2014/main" xmlns="" id="{6A1649C2-CF88-084D-927A-A44DE2D7B4D8}"/>
                  </a:ext>
                </a:extLst>
              </p:cNvPr>
              <p:cNvSpPr>
                <a:spLocks/>
              </p:cNvSpPr>
              <p:nvPr/>
            </p:nvSpPr>
            <p:spPr bwMode="auto">
              <a:xfrm>
                <a:off x="5974074" y="4385363"/>
                <a:ext cx="343950" cy="159279"/>
              </a:xfrm>
              <a:custGeom>
                <a:avLst/>
                <a:gdLst>
                  <a:gd name="T0" fmla="*/ 30 w 37"/>
                  <a:gd name="T1" fmla="*/ 12 h 17"/>
                  <a:gd name="T2" fmla="*/ 27 w 37"/>
                  <a:gd name="T3" fmla="*/ 13 h 17"/>
                  <a:gd name="T4" fmla="*/ 26 w 37"/>
                  <a:gd name="T5" fmla="*/ 10 h 17"/>
                  <a:gd name="T6" fmla="*/ 23 w 37"/>
                  <a:gd name="T7" fmla="*/ 8 h 17"/>
                  <a:gd name="T8" fmla="*/ 22 w 37"/>
                  <a:gd name="T9" fmla="*/ 10 h 17"/>
                  <a:gd name="T10" fmla="*/ 21 w 37"/>
                  <a:gd name="T11" fmla="*/ 9 h 17"/>
                  <a:gd name="T12" fmla="*/ 20 w 37"/>
                  <a:gd name="T13" fmla="*/ 13 h 17"/>
                  <a:gd name="T14" fmla="*/ 17 w 37"/>
                  <a:gd name="T15" fmla="*/ 14 h 17"/>
                  <a:gd name="T16" fmla="*/ 16 w 37"/>
                  <a:gd name="T17" fmla="*/ 16 h 17"/>
                  <a:gd name="T18" fmla="*/ 12 w 37"/>
                  <a:gd name="T19" fmla="*/ 17 h 17"/>
                  <a:gd name="T20" fmla="*/ 10 w 37"/>
                  <a:gd name="T21" fmla="*/ 15 h 17"/>
                  <a:gd name="T22" fmla="*/ 5 w 37"/>
                  <a:gd name="T23" fmla="*/ 16 h 17"/>
                  <a:gd name="T24" fmla="*/ 1 w 37"/>
                  <a:gd name="T25" fmla="*/ 17 h 17"/>
                  <a:gd name="T26" fmla="*/ 2 w 37"/>
                  <a:gd name="T27" fmla="*/ 13 h 17"/>
                  <a:gd name="T28" fmla="*/ 0 w 37"/>
                  <a:gd name="T29" fmla="*/ 14 h 17"/>
                  <a:gd name="T30" fmla="*/ 6 w 37"/>
                  <a:gd name="T31" fmla="*/ 12 h 17"/>
                  <a:gd name="T32" fmla="*/ 9 w 37"/>
                  <a:gd name="T33" fmla="*/ 10 h 17"/>
                  <a:gd name="T34" fmla="*/ 13 w 37"/>
                  <a:gd name="T35" fmla="*/ 7 h 17"/>
                  <a:gd name="T36" fmla="*/ 18 w 37"/>
                  <a:gd name="T37" fmla="*/ 3 h 17"/>
                  <a:gd name="T38" fmla="*/ 24 w 37"/>
                  <a:gd name="T39" fmla="*/ 3 h 17"/>
                  <a:gd name="T40" fmla="*/ 30 w 37"/>
                  <a:gd name="T41" fmla="*/ 3 h 17"/>
                  <a:gd name="T42" fmla="*/ 32 w 37"/>
                  <a:gd name="T43" fmla="*/ 0 h 17"/>
                  <a:gd name="T44" fmla="*/ 36 w 37"/>
                  <a:gd name="T45" fmla="*/ 2 h 17"/>
                  <a:gd name="T46" fmla="*/ 34 w 37"/>
                  <a:gd name="T47" fmla="*/ 4 h 17"/>
                  <a:gd name="T48" fmla="*/ 34 w 37"/>
                  <a:gd name="T49" fmla="*/ 7 h 17"/>
                  <a:gd name="T50" fmla="*/ 35 w 37"/>
                  <a:gd name="T51" fmla="*/ 9 h 17"/>
                  <a:gd name="T52" fmla="*/ 31 w 37"/>
                  <a:gd name="T53" fmla="*/ 10 h 17"/>
                  <a:gd name="T54" fmla="*/ 30 w 37"/>
                  <a:gd name="T55" fmla="*/ 12 h 17"/>
                  <a:gd name="T56" fmla="*/ 30 w 37"/>
                  <a:gd name="T57" fmla="*/ 1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 h="17">
                    <a:moveTo>
                      <a:pt x="30" y="12"/>
                    </a:moveTo>
                    <a:cubicBezTo>
                      <a:pt x="29" y="13"/>
                      <a:pt x="27" y="13"/>
                      <a:pt x="27" y="13"/>
                    </a:cubicBezTo>
                    <a:cubicBezTo>
                      <a:pt x="24" y="13"/>
                      <a:pt x="25" y="11"/>
                      <a:pt x="26" y="10"/>
                    </a:cubicBezTo>
                    <a:cubicBezTo>
                      <a:pt x="27" y="8"/>
                      <a:pt x="24" y="7"/>
                      <a:pt x="23" y="8"/>
                    </a:cubicBezTo>
                    <a:cubicBezTo>
                      <a:pt x="23" y="9"/>
                      <a:pt x="23" y="10"/>
                      <a:pt x="22" y="10"/>
                    </a:cubicBezTo>
                    <a:cubicBezTo>
                      <a:pt x="22" y="10"/>
                      <a:pt x="21" y="10"/>
                      <a:pt x="21" y="9"/>
                    </a:cubicBezTo>
                    <a:cubicBezTo>
                      <a:pt x="20" y="10"/>
                      <a:pt x="21" y="12"/>
                      <a:pt x="20" y="13"/>
                    </a:cubicBezTo>
                    <a:cubicBezTo>
                      <a:pt x="19" y="15"/>
                      <a:pt x="18" y="13"/>
                      <a:pt x="17" y="14"/>
                    </a:cubicBezTo>
                    <a:cubicBezTo>
                      <a:pt x="16" y="14"/>
                      <a:pt x="17" y="16"/>
                      <a:pt x="16" y="16"/>
                    </a:cubicBezTo>
                    <a:cubicBezTo>
                      <a:pt x="16" y="17"/>
                      <a:pt x="13" y="17"/>
                      <a:pt x="12" y="17"/>
                    </a:cubicBezTo>
                    <a:cubicBezTo>
                      <a:pt x="11" y="16"/>
                      <a:pt x="11" y="14"/>
                      <a:pt x="10" y="15"/>
                    </a:cubicBezTo>
                    <a:cubicBezTo>
                      <a:pt x="8" y="16"/>
                      <a:pt x="7" y="16"/>
                      <a:pt x="5" y="16"/>
                    </a:cubicBezTo>
                    <a:cubicBezTo>
                      <a:pt x="4" y="16"/>
                      <a:pt x="2" y="17"/>
                      <a:pt x="1" y="17"/>
                    </a:cubicBezTo>
                    <a:cubicBezTo>
                      <a:pt x="0" y="17"/>
                      <a:pt x="3" y="14"/>
                      <a:pt x="2" y="13"/>
                    </a:cubicBezTo>
                    <a:cubicBezTo>
                      <a:pt x="2" y="13"/>
                      <a:pt x="1" y="14"/>
                      <a:pt x="0" y="14"/>
                    </a:cubicBezTo>
                    <a:cubicBezTo>
                      <a:pt x="0" y="13"/>
                      <a:pt x="5" y="12"/>
                      <a:pt x="6" y="12"/>
                    </a:cubicBezTo>
                    <a:cubicBezTo>
                      <a:pt x="8" y="12"/>
                      <a:pt x="8" y="11"/>
                      <a:pt x="9" y="10"/>
                    </a:cubicBezTo>
                    <a:cubicBezTo>
                      <a:pt x="11" y="8"/>
                      <a:pt x="12" y="8"/>
                      <a:pt x="13" y="7"/>
                    </a:cubicBezTo>
                    <a:cubicBezTo>
                      <a:pt x="15" y="5"/>
                      <a:pt x="16" y="3"/>
                      <a:pt x="18" y="3"/>
                    </a:cubicBezTo>
                    <a:cubicBezTo>
                      <a:pt x="20" y="2"/>
                      <a:pt x="22" y="2"/>
                      <a:pt x="24" y="3"/>
                    </a:cubicBezTo>
                    <a:cubicBezTo>
                      <a:pt x="26" y="3"/>
                      <a:pt x="29" y="4"/>
                      <a:pt x="30" y="3"/>
                    </a:cubicBezTo>
                    <a:cubicBezTo>
                      <a:pt x="31" y="2"/>
                      <a:pt x="30" y="0"/>
                      <a:pt x="32" y="0"/>
                    </a:cubicBezTo>
                    <a:cubicBezTo>
                      <a:pt x="32" y="0"/>
                      <a:pt x="36" y="1"/>
                      <a:pt x="36" y="2"/>
                    </a:cubicBezTo>
                    <a:cubicBezTo>
                      <a:pt x="37" y="2"/>
                      <a:pt x="34" y="3"/>
                      <a:pt x="34" y="4"/>
                    </a:cubicBezTo>
                    <a:cubicBezTo>
                      <a:pt x="34" y="5"/>
                      <a:pt x="37" y="6"/>
                      <a:pt x="34" y="7"/>
                    </a:cubicBezTo>
                    <a:cubicBezTo>
                      <a:pt x="33" y="8"/>
                      <a:pt x="36" y="9"/>
                      <a:pt x="35" y="9"/>
                    </a:cubicBezTo>
                    <a:cubicBezTo>
                      <a:pt x="33" y="10"/>
                      <a:pt x="32" y="10"/>
                      <a:pt x="31" y="10"/>
                    </a:cubicBezTo>
                    <a:cubicBezTo>
                      <a:pt x="31" y="11"/>
                      <a:pt x="31" y="11"/>
                      <a:pt x="30" y="12"/>
                    </a:cubicBezTo>
                    <a:cubicBezTo>
                      <a:pt x="29" y="13"/>
                      <a:pt x="31" y="11"/>
                      <a:pt x="30" y="1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21" name="Freeform 581">
                <a:extLst>
                  <a:ext uri="{FF2B5EF4-FFF2-40B4-BE49-F238E27FC236}">
                    <a16:creationId xmlns:a16="http://schemas.microsoft.com/office/drawing/2014/main" xmlns="" id="{5BF16D37-4BDC-0245-8A3C-2578DF195702}"/>
                  </a:ext>
                </a:extLst>
              </p:cNvPr>
              <p:cNvSpPr>
                <a:spLocks/>
              </p:cNvSpPr>
              <p:nvPr/>
            </p:nvSpPr>
            <p:spPr bwMode="auto">
              <a:xfrm>
                <a:off x="6346686" y="4449069"/>
                <a:ext cx="73248" cy="19114"/>
              </a:xfrm>
              <a:custGeom>
                <a:avLst/>
                <a:gdLst>
                  <a:gd name="T0" fmla="*/ 6 w 8"/>
                  <a:gd name="T1" fmla="*/ 2 h 2"/>
                  <a:gd name="T2" fmla="*/ 3 w 8"/>
                  <a:gd name="T3" fmla="*/ 0 h 2"/>
                  <a:gd name="T4" fmla="*/ 6 w 8"/>
                  <a:gd name="T5" fmla="*/ 2 h 2"/>
                </a:gdLst>
                <a:ahLst/>
                <a:cxnLst>
                  <a:cxn ang="0">
                    <a:pos x="T0" y="T1"/>
                  </a:cxn>
                  <a:cxn ang="0">
                    <a:pos x="T2" y="T3"/>
                  </a:cxn>
                  <a:cxn ang="0">
                    <a:pos x="T4" y="T5"/>
                  </a:cxn>
                </a:cxnLst>
                <a:rect l="0" t="0" r="r" b="b"/>
                <a:pathLst>
                  <a:path w="8" h="2">
                    <a:moveTo>
                      <a:pt x="6" y="2"/>
                    </a:moveTo>
                    <a:cubicBezTo>
                      <a:pt x="4" y="2"/>
                      <a:pt x="0" y="1"/>
                      <a:pt x="3" y="0"/>
                    </a:cubicBezTo>
                    <a:cubicBezTo>
                      <a:pt x="5" y="0"/>
                      <a:pt x="8" y="2"/>
                      <a:pt x="6"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22" name="Freeform 582">
                <a:extLst>
                  <a:ext uri="{FF2B5EF4-FFF2-40B4-BE49-F238E27FC236}">
                    <a16:creationId xmlns:a16="http://schemas.microsoft.com/office/drawing/2014/main" xmlns="" id="{D37FB23F-6306-8A46-AF90-904FD777A39C}"/>
                  </a:ext>
                </a:extLst>
              </p:cNvPr>
              <p:cNvSpPr>
                <a:spLocks/>
              </p:cNvSpPr>
              <p:nvPr/>
            </p:nvSpPr>
            <p:spPr bwMode="auto">
              <a:xfrm>
                <a:off x="6410381" y="4318467"/>
                <a:ext cx="197453" cy="92380"/>
              </a:xfrm>
              <a:custGeom>
                <a:avLst/>
                <a:gdLst>
                  <a:gd name="T0" fmla="*/ 7 w 21"/>
                  <a:gd name="T1" fmla="*/ 9 h 10"/>
                  <a:gd name="T2" fmla="*/ 2 w 21"/>
                  <a:gd name="T3" fmla="*/ 4 h 10"/>
                  <a:gd name="T4" fmla="*/ 9 w 21"/>
                  <a:gd name="T5" fmla="*/ 2 h 10"/>
                  <a:gd name="T6" fmla="*/ 17 w 21"/>
                  <a:gd name="T7" fmla="*/ 0 h 10"/>
                  <a:gd name="T8" fmla="*/ 19 w 21"/>
                  <a:gd name="T9" fmla="*/ 2 h 10"/>
                  <a:gd name="T10" fmla="*/ 14 w 21"/>
                  <a:gd name="T11" fmla="*/ 4 h 10"/>
                  <a:gd name="T12" fmla="*/ 15 w 21"/>
                  <a:gd name="T13" fmla="*/ 7 h 10"/>
                  <a:gd name="T14" fmla="*/ 7 w 21"/>
                  <a:gd name="T15" fmla="*/ 9 h 10"/>
                  <a:gd name="T16" fmla="*/ 7 w 21"/>
                  <a:gd name="T17"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10">
                    <a:moveTo>
                      <a:pt x="7" y="9"/>
                    </a:moveTo>
                    <a:cubicBezTo>
                      <a:pt x="6" y="9"/>
                      <a:pt x="0" y="6"/>
                      <a:pt x="2" y="4"/>
                    </a:cubicBezTo>
                    <a:cubicBezTo>
                      <a:pt x="4" y="2"/>
                      <a:pt x="7" y="2"/>
                      <a:pt x="9" y="2"/>
                    </a:cubicBezTo>
                    <a:cubicBezTo>
                      <a:pt x="12" y="1"/>
                      <a:pt x="15" y="0"/>
                      <a:pt x="17" y="0"/>
                    </a:cubicBezTo>
                    <a:cubicBezTo>
                      <a:pt x="18" y="0"/>
                      <a:pt x="21" y="1"/>
                      <a:pt x="19" y="2"/>
                    </a:cubicBezTo>
                    <a:cubicBezTo>
                      <a:pt x="18" y="3"/>
                      <a:pt x="15" y="2"/>
                      <a:pt x="14" y="4"/>
                    </a:cubicBezTo>
                    <a:cubicBezTo>
                      <a:pt x="14" y="4"/>
                      <a:pt x="19" y="6"/>
                      <a:pt x="15" y="7"/>
                    </a:cubicBezTo>
                    <a:cubicBezTo>
                      <a:pt x="13" y="8"/>
                      <a:pt x="10" y="10"/>
                      <a:pt x="7" y="9"/>
                    </a:cubicBezTo>
                    <a:cubicBezTo>
                      <a:pt x="5" y="9"/>
                      <a:pt x="9" y="10"/>
                      <a:pt x="7" y="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23" name="Freeform 583">
                <a:extLst>
                  <a:ext uri="{FF2B5EF4-FFF2-40B4-BE49-F238E27FC236}">
                    <a16:creationId xmlns:a16="http://schemas.microsoft.com/office/drawing/2014/main" xmlns="" id="{04787276-F52C-8449-B64E-C1F6514C0F92}"/>
                  </a:ext>
                </a:extLst>
              </p:cNvPr>
              <p:cNvSpPr>
                <a:spLocks/>
              </p:cNvSpPr>
              <p:nvPr/>
            </p:nvSpPr>
            <p:spPr bwMode="auto">
              <a:xfrm>
                <a:off x="6327577" y="4337578"/>
                <a:ext cx="73248" cy="38227"/>
              </a:xfrm>
              <a:custGeom>
                <a:avLst/>
                <a:gdLst>
                  <a:gd name="T0" fmla="*/ 6 w 8"/>
                  <a:gd name="T1" fmla="*/ 4 h 4"/>
                  <a:gd name="T2" fmla="*/ 3 w 8"/>
                  <a:gd name="T3" fmla="*/ 0 h 4"/>
                  <a:gd name="T4" fmla="*/ 6 w 8"/>
                  <a:gd name="T5" fmla="*/ 4 h 4"/>
                </a:gdLst>
                <a:ahLst/>
                <a:cxnLst>
                  <a:cxn ang="0">
                    <a:pos x="T0" y="T1"/>
                  </a:cxn>
                  <a:cxn ang="0">
                    <a:pos x="T2" y="T3"/>
                  </a:cxn>
                  <a:cxn ang="0">
                    <a:pos x="T4" y="T5"/>
                  </a:cxn>
                </a:cxnLst>
                <a:rect l="0" t="0" r="r" b="b"/>
                <a:pathLst>
                  <a:path w="8" h="4">
                    <a:moveTo>
                      <a:pt x="6" y="4"/>
                    </a:moveTo>
                    <a:cubicBezTo>
                      <a:pt x="4" y="4"/>
                      <a:pt x="0" y="0"/>
                      <a:pt x="3" y="0"/>
                    </a:cubicBezTo>
                    <a:cubicBezTo>
                      <a:pt x="6" y="0"/>
                      <a:pt x="8" y="3"/>
                      <a:pt x="6"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24" name="Freeform 584">
                <a:extLst>
                  <a:ext uri="{FF2B5EF4-FFF2-40B4-BE49-F238E27FC236}">
                    <a16:creationId xmlns:a16="http://schemas.microsoft.com/office/drawing/2014/main" xmlns="" id="{13DA4B02-65EC-1F4B-9607-0F5A73E18326}"/>
                  </a:ext>
                </a:extLst>
              </p:cNvPr>
              <p:cNvSpPr>
                <a:spLocks/>
              </p:cNvSpPr>
              <p:nvPr/>
            </p:nvSpPr>
            <p:spPr bwMode="auto">
              <a:xfrm>
                <a:off x="6429489" y="4251568"/>
                <a:ext cx="197453" cy="66896"/>
              </a:xfrm>
              <a:custGeom>
                <a:avLst/>
                <a:gdLst>
                  <a:gd name="T0" fmla="*/ 1 w 21"/>
                  <a:gd name="T1" fmla="*/ 5 h 7"/>
                  <a:gd name="T2" fmla="*/ 4 w 21"/>
                  <a:gd name="T3" fmla="*/ 4 h 7"/>
                  <a:gd name="T4" fmla="*/ 9 w 21"/>
                  <a:gd name="T5" fmla="*/ 1 h 7"/>
                  <a:gd name="T6" fmla="*/ 18 w 21"/>
                  <a:gd name="T7" fmla="*/ 3 h 7"/>
                  <a:gd name="T8" fmla="*/ 11 w 21"/>
                  <a:gd name="T9" fmla="*/ 6 h 7"/>
                  <a:gd name="T10" fmla="*/ 6 w 21"/>
                  <a:gd name="T11" fmla="*/ 6 h 7"/>
                  <a:gd name="T12" fmla="*/ 1 w 21"/>
                  <a:gd name="T13" fmla="*/ 5 h 7"/>
                  <a:gd name="T14" fmla="*/ 1 w 21"/>
                  <a:gd name="T15" fmla="*/ 5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7">
                    <a:moveTo>
                      <a:pt x="1" y="5"/>
                    </a:moveTo>
                    <a:cubicBezTo>
                      <a:pt x="0" y="5"/>
                      <a:pt x="3" y="4"/>
                      <a:pt x="4" y="4"/>
                    </a:cubicBezTo>
                    <a:cubicBezTo>
                      <a:pt x="6" y="3"/>
                      <a:pt x="7" y="2"/>
                      <a:pt x="9" y="1"/>
                    </a:cubicBezTo>
                    <a:cubicBezTo>
                      <a:pt x="12" y="0"/>
                      <a:pt x="15" y="1"/>
                      <a:pt x="18" y="3"/>
                    </a:cubicBezTo>
                    <a:cubicBezTo>
                      <a:pt x="21" y="6"/>
                      <a:pt x="12" y="6"/>
                      <a:pt x="11" y="6"/>
                    </a:cubicBezTo>
                    <a:cubicBezTo>
                      <a:pt x="9" y="6"/>
                      <a:pt x="8" y="7"/>
                      <a:pt x="6" y="6"/>
                    </a:cubicBezTo>
                    <a:cubicBezTo>
                      <a:pt x="4" y="5"/>
                      <a:pt x="2" y="6"/>
                      <a:pt x="1" y="5"/>
                    </a:cubicBezTo>
                    <a:cubicBezTo>
                      <a:pt x="0" y="4"/>
                      <a:pt x="2" y="6"/>
                      <a:pt x="1"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25" name="Freeform 585">
                <a:extLst>
                  <a:ext uri="{FF2B5EF4-FFF2-40B4-BE49-F238E27FC236}">
                    <a16:creationId xmlns:a16="http://schemas.microsoft.com/office/drawing/2014/main" xmlns="" id="{AFB8E0B2-BFE5-A648-9A36-AE8DFC7B2A15}"/>
                  </a:ext>
                </a:extLst>
              </p:cNvPr>
              <p:cNvSpPr>
                <a:spLocks/>
              </p:cNvSpPr>
              <p:nvPr/>
            </p:nvSpPr>
            <p:spPr bwMode="auto">
              <a:xfrm>
                <a:off x="6907195" y="4449069"/>
                <a:ext cx="261145" cy="178393"/>
              </a:xfrm>
              <a:custGeom>
                <a:avLst/>
                <a:gdLst>
                  <a:gd name="T0" fmla="*/ 22 w 28"/>
                  <a:gd name="T1" fmla="*/ 19 h 19"/>
                  <a:gd name="T2" fmla="*/ 15 w 28"/>
                  <a:gd name="T3" fmla="*/ 19 h 19"/>
                  <a:gd name="T4" fmla="*/ 15 w 28"/>
                  <a:gd name="T5" fmla="*/ 17 h 19"/>
                  <a:gd name="T6" fmla="*/ 12 w 28"/>
                  <a:gd name="T7" fmla="*/ 15 h 19"/>
                  <a:gd name="T8" fmla="*/ 17 w 28"/>
                  <a:gd name="T9" fmla="*/ 13 h 19"/>
                  <a:gd name="T10" fmla="*/ 16 w 28"/>
                  <a:gd name="T11" fmla="*/ 12 h 19"/>
                  <a:gd name="T12" fmla="*/ 9 w 28"/>
                  <a:gd name="T13" fmla="*/ 13 h 19"/>
                  <a:gd name="T14" fmla="*/ 2 w 28"/>
                  <a:gd name="T15" fmla="*/ 13 h 19"/>
                  <a:gd name="T16" fmla="*/ 1 w 28"/>
                  <a:gd name="T17" fmla="*/ 12 h 19"/>
                  <a:gd name="T18" fmla="*/ 7 w 28"/>
                  <a:gd name="T19" fmla="*/ 10 h 19"/>
                  <a:gd name="T20" fmla="*/ 4 w 28"/>
                  <a:gd name="T21" fmla="*/ 8 h 19"/>
                  <a:gd name="T22" fmla="*/ 7 w 28"/>
                  <a:gd name="T23" fmla="*/ 6 h 19"/>
                  <a:gd name="T24" fmla="*/ 3 w 28"/>
                  <a:gd name="T25" fmla="*/ 6 h 19"/>
                  <a:gd name="T26" fmla="*/ 7 w 28"/>
                  <a:gd name="T27" fmla="*/ 4 h 19"/>
                  <a:gd name="T28" fmla="*/ 13 w 28"/>
                  <a:gd name="T29" fmla="*/ 8 h 19"/>
                  <a:gd name="T30" fmla="*/ 16 w 28"/>
                  <a:gd name="T31" fmla="*/ 9 h 19"/>
                  <a:gd name="T32" fmla="*/ 13 w 28"/>
                  <a:gd name="T33" fmla="*/ 7 h 19"/>
                  <a:gd name="T34" fmla="*/ 14 w 28"/>
                  <a:gd name="T35" fmla="*/ 5 h 19"/>
                  <a:gd name="T36" fmla="*/ 11 w 28"/>
                  <a:gd name="T37" fmla="*/ 4 h 19"/>
                  <a:gd name="T38" fmla="*/ 11 w 28"/>
                  <a:gd name="T39" fmla="*/ 2 h 19"/>
                  <a:gd name="T40" fmla="*/ 7 w 28"/>
                  <a:gd name="T41" fmla="*/ 3 h 19"/>
                  <a:gd name="T42" fmla="*/ 13 w 28"/>
                  <a:gd name="T43" fmla="*/ 1 h 19"/>
                  <a:gd name="T44" fmla="*/ 12 w 28"/>
                  <a:gd name="T45" fmla="*/ 2 h 19"/>
                  <a:gd name="T46" fmla="*/ 15 w 28"/>
                  <a:gd name="T47" fmla="*/ 3 h 19"/>
                  <a:gd name="T48" fmla="*/ 21 w 28"/>
                  <a:gd name="T49" fmla="*/ 2 h 19"/>
                  <a:gd name="T50" fmla="*/ 26 w 28"/>
                  <a:gd name="T51" fmla="*/ 8 h 19"/>
                  <a:gd name="T52" fmla="*/ 27 w 28"/>
                  <a:gd name="T53" fmla="*/ 12 h 19"/>
                  <a:gd name="T54" fmla="*/ 26 w 28"/>
                  <a:gd name="T55" fmla="*/ 14 h 19"/>
                  <a:gd name="T56" fmla="*/ 26 w 28"/>
                  <a:gd name="T57" fmla="*/ 17 h 19"/>
                  <a:gd name="T58" fmla="*/ 22 w 28"/>
                  <a:gd name="T59"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 h="19">
                    <a:moveTo>
                      <a:pt x="22" y="19"/>
                    </a:moveTo>
                    <a:cubicBezTo>
                      <a:pt x="20" y="19"/>
                      <a:pt x="17" y="19"/>
                      <a:pt x="15" y="19"/>
                    </a:cubicBezTo>
                    <a:cubicBezTo>
                      <a:pt x="12" y="19"/>
                      <a:pt x="15" y="18"/>
                      <a:pt x="15" y="17"/>
                    </a:cubicBezTo>
                    <a:cubicBezTo>
                      <a:pt x="16" y="16"/>
                      <a:pt x="11" y="16"/>
                      <a:pt x="12" y="15"/>
                    </a:cubicBezTo>
                    <a:cubicBezTo>
                      <a:pt x="13" y="14"/>
                      <a:pt x="15" y="13"/>
                      <a:pt x="17" y="13"/>
                    </a:cubicBezTo>
                    <a:cubicBezTo>
                      <a:pt x="18" y="12"/>
                      <a:pt x="17" y="12"/>
                      <a:pt x="16" y="12"/>
                    </a:cubicBezTo>
                    <a:cubicBezTo>
                      <a:pt x="14" y="11"/>
                      <a:pt x="12" y="12"/>
                      <a:pt x="9" y="13"/>
                    </a:cubicBezTo>
                    <a:cubicBezTo>
                      <a:pt x="7" y="13"/>
                      <a:pt x="5" y="13"/>
                      <a:pt x="2" y="13"/>
                    </a:cubicBezTo>
                    <a:cubicBezTo>
                      <a:pt x="2" y="14"/>
                      <a:pt x="0" y="14"/>
                      <a:pt x="1" y="12"/>
                    </a:cubicBezTo>
                    <a:cubicBezTo>
                      <a:pt x="3" y="10"/>
                      <a:pt x="5" y="11"/>
                      <a:pt x="7" y="10"/>
                    </a:cubicBezTo>
                    <a:cubicBezTo>
                      <a:pt x="11" y="9"/>
                      <a:pt x="4" y="9"/>
                      <a:pt x="4" y="8"/>
                    </a:cubicBezTo>
                    <a:cubicBezTo>
                      <a:pt x="3" y="8"/>
                      <a:pt x="7" y="6"/>
                      <a:pt x="7" y="6"/>
                    </a:cubicBezTo>
                    <a:cubicBezTo>
                      <a:pt x="7" y="6"/>
                      <a:pt x="4" y="6"/>
                      <a:pt x="3" y="6"/>
                    </a:cubicBezTo>
                    <a:cubicBezTo>
                      <a:pt x="3" y="5"/>
                      <a:pt x="6" y="4"/>
                      <a:pt x="7" y="4"/>
                    </a:cubicBezTo>
                    <a:cubicBezTo>
                      <a:pt x="9" y="4"/>
                      <a:pt x="11" y="7"/>
                      <a:pt x="13" y="8"/>
                    </a:cubicBezTo>
                    <a:cubicBezTo>
                      <a:pt x="14" y="8"/>
                      <a:pt x="15" y="10"/>
                      <a:pt x="16" y="9"/>
                    </a:cubicBezTo>
                    <a:cubicBezTo>
                      <a:pt x="19" y="7"/>
                      <a:pt x="13" y="7"/>
                      <a:pt x="13" y="7"/>
                    </a:cubicBezTo>
                    <a:cubicBezTo>
                      <a:pt x="14" y="7"/>
                      <a:pt x="18" y="6"/>
                      <a:pt x="14" y="5"/>
                    </a:cubicBezTo>
                    <a:cubicBezTo>
                      <a:pt x="13" y="5"/>
                      <a:pt x="12" y="5"/>
                      <a:pt x="11" y="4"/>
                    </a:cubicBezTo>
                    <a:cubicBezTo>
                      <a:pt x="9" y="3"/>
                      <a:pt x="11" y="3"/>
                      <a:pt x="11" y="2"/>
                    </a:cubicBezTo>
                    <a:cubicBezTo>
                      <a:pt x="10" y="2"/>
                      <a:pt x="7" y="3"/>
                      <a:pt x="7" y="3"/>
                    </a:cubicBezTo>
                    <a:cubicBezTo>
                      <a:pt x="6" y="2"/>
                      <a:pt x="13" y="1"/>
                      <a:pt x="13" y="1"/>
                    </a:cubicBezTo>
                    <a:cubicBezTo>
                      <a:pt x="13" y="1"/>
                      <a:pt x="12" y="2"/>
                      <a:pt x="12" y="2"/>
                    </a:cubicBezTo>
                    <a:cubicBezTo>
                      <a:pt x="11" y="3"/>
                      <a:pt x="14" y="3"/>
                      <a:pt x="15" y="3"/>
                    </a:cubicBezTo>
                    <a:cubicBezTo>
                      <a:pt x="18" y="4"/>
                      <a:pt x="19" y="4"/>
                      <a:pt x="21" y="2"/>
                    </a:cubicBezTo>
                    <a:cubicBezTo>
                      <a:pt x="24" y="0"/>
                      <a:pt x="27" y="6"/>
                      <a:pt x="26" y="8"/>
                    </a:cubicBezTo>
                    <a:cubicBezTo>
                      <a:pt x="26" y="10"/>
                      <a:pt x="26" y="11"/>
                      <a:pt x="27" y="12"/>
                    </a:cubicBezTo>
                    <a:cubicBezTo>
                      <a:pt x="28" y="14"/>
                      <a:pt x="28" y="15"/>
                      <a:pt x="26" y="14"/>
                    </a:cubicBezTo>
                    <a:cubicBezTo>
                      <a:pt x="24" y="12"/>
                      <a:pt x="25" y="16"/>
                      <a:pt x="26" y="17"/>
                    </a:cubicBezTo>
                    <a:cubicBezTo>
                      <a:pt x="27" y="18"/>
                      <a:pt x="23" y="19"/>
                      <a:pt x="22" y="1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26" name="Freeform 586">
                <a:extLst>
                  <a:ext uri="{FF2B5EF4-FFF2-40B4-BE49-F238E27FC236}">
                    <a16:creationId xmlns:a16="http://schemas.microsoft.com/office/drawing/2014/main" xmlns="" id="{142029E7-F4F0-6F47-A8B0-12051413F47A}"/>
                  </a:ext>
                </a:extLst>
              </p:cNvPr>
              <p:cNvSpPr>
                <a:spLocks/>
              </p:cNvSpPr>
              <p:nvPr/>
            </p:nvSpPr>
            <p:spPr bwMode="auto">
              <a:xfrm>
                <a:off x="6878534" y="4535082"/>
                <a:ext cx="82803" cy="25484"/>
              </a:xfrm>
              <a:custGeom>
                <a:avLst/>
                <a:gdLst>
                  <a:gd name="T0" fmla="*/ 1 w 9"/>
                  <a:gd name="T1" fmla="*/ 3 h 3"/>
                  <a:gd name="T2" fmla="*/ 7 w 9"/>
                  <a:gd name="T3" fmla="*/ 0 h 3"/>
                  <a:gd name="T4" fmla="*/ 1 w 9"/>
                  <a:gd name="T5" fmla="*/ 3 h 3"/>
                </a:gdLst>
                <a:ahLst/>
                <a:cxnLst>
                  <a:cxn ang="0">
                    <a:pos x="T0" y="T1"/>
                  </a:cxn>
                  <a:cxn ang="0">
                    <a:pos x="T2" y="T3"/>
                  </a:cxn>
                  <a:cxn ang="0">
                    <a:pos x="T4" y="T5"/>
                  </a:cxn>
                </a:cxnLst>
                <a:rect l="0" t="0" r="r" b="b"/>
                <a:pathLst>
                  <a:path w="9" h="3">
                    <a:moveTo>
                      <a:pt x="1" y="3"/>
                    </a:moveTo>
                    <a:cubicBezTo>
                      <a:pt x="4" y="2"/>
                      <a:pt x="9" y="0"/>
                      <a:pt x="7" y="0"/>
                    </a:cubicBezTo>
                    <a:cubicBezTo>
                      <a:pt x="4" y="0"/>
                      <a:pt x="0" y="3"/>
                      <a:pt x="1"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27" name="Freeform 587">
                <a:extLst>
                  <a:ext uri="{FF2B5EF4-FFF2-40B4-BE49-F238E27FC236}">
                    <a16:creationId xmlns:a16="http://schemas.microsoft.com/office/drawing/2014/main" xmlns="" id="{1960B072-727D-444E-A3B9-0AE1420F650F}"/>
                  </a:ext>
                </a:extLst>
              </p:cNvPr>
              <p:cNvSpPr>
                <a:spLocks/>
              </p:cNvSpPr>
              <p:nvPr/>
            </p:nvSpPr>
            <p:spPr bwMode="auto">
              <a:xfrm>
                <a:off x="6859425" y="4525526"/>
                <a:ext cx="76432" cy="19114"/>
              </a:xfrm>
              <a:custGeom>
                <a:avLst/>
                <a:gdLst>
                  <a:gd name="T0" fmla="*/ 1 w 8"/>
                  <a:gd name="T1" fmla="*/ 2 h 2"/>
                  <a:gd name="T2" fmla="*/ 6 w 8"/>
                  <a:gd name="T3" fmla="*/ 0 h 2"/>
                  <a:gd name="T4" fmla="*/ 1 w 8"/>
                  <a:gd name="T5" fmla="*/ 2 h 2"/>
                </a:gdLst>
                <a:ahLst/>
                <a:cxnLst>
                  <a:cxn ang="0">
                    <a:pos x="T0" y="T1"/>
                  </a:cxn>
                  <a:cxn ang="0">
                    <a:pos x="T2" y="T3"/>
                  </a:cxn>
                  <a:cxn ang="0">
                    <a:pos x="T4" y="T5"/>
                  </a:cxn>
                </a:cxnLst>
                <a:rect l="0" t="0" r="r" b="b"/>
                <a:pathLst>
                  <a:path w="8" h="2">
                    <a:moveTo>
                      <a:pt x="1" y="2"/>
                    </a:moveTo>
                    <a:cubicBezTo>
                      <a:pt x="0" y="2"/>
                      <a:pt x="4" y="0"/>
                      <a:pt x="6" y="0"/>
                    </a:cubicBezTo>
                    <a:cubicBezTo>
                      <a:pt x="8" y="0"/>
                      <a:pt x="4" y="2"/>
                      <a:pt x="1"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28" name="Freeform 588">
                <a:extLst>
                  <a:ext uri="{FF2B5EF4-FFF2-40B4-BE49-F238E27FC236}">
                    <a16:creationId xmlns:a16="http://schemas.microsoft.com/office/drawing/2014/main" xmlns="" id="{C5F297ED-EA9D-3247-9BDD-1FF0EEA59E80}"/>
                  </a:ext>
                </a:extLst>
              </p:cNvPr>
              <p:cNvSpPr>
                <a:spLocks/>
              </p:cNvSpPr>
              <p:nvPr/>
            </p:nvSpPr>
            <p:spPr bwMode="auto">
              <a:xfrm>
                <a:off x="6821208" y="4496854"/>
                <a:ext cx="95541" cy="47785"/>
              </a:xfrm>
              <a:custGeom>
                <a:avLst/>
                <a:gdLst>
                  <a:gd name="T0" fmla="*/ 2 w 10"/>
                  <a:gd name="T1" fmla="*/ 3 h 5"/>
                  <a:gd name="T2" fmla="*/ 10 w 10"/>
                  <a:gd name="T3" fmla="*/ 1 h 5"/>
                  <a:gd name="T4" fmla="*/ 2 w 10"/>
                  <a:gd name="T5" fmla="*/ 3 h 5"/>
                </a:gdLst>
                <a:ahLst/>
                <a:cxnLst>
                  <a:cxn ang="0">
                    <a:pos x="T0" y="T1"/>
                  </a:cxn>
                  <a:cxn ang="0">
                    <a:pos x="T2" y="T3"/>
                  </a:cxn>
                  <a:cxn ang="0">
                    <a:pos x="T4" y="T5"/>
                  </a:cxn>
                </a:cxnLst>
                <a:rect l="0" t="0" r="r" b="b"/>
                <a:pathLst>
                  <a:path w="10" h="5">
                    <a:moveTo>
                      <a:pt x="2" y="3"/>
                    </a:moveTo>
                    <a:cubicBezTo>
                      <a:pt x="0" y="2"/>
                      <a:pt x="10" y="0"/>
                      <a:pt x="10" y="1"/>
                    </a:cubicBezTo>
                    <a:cubicBezTo>
                      <a:pt x="10" y="2"/>
                      <a:pt x="6" y="5"/>
                      <a:pt x="2"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29" name="Freeform 589">
                <a:extLst>
                  <a:ext uri="{FF2B5EF4-FFF2-40B4-BE49-F238E27FC236}">
                    <a16:creationId xmlns:a16="http://schemas.microsoft.com/office/drawing/2014/main" xmlns="" id="{3DEBE917-F01A-DE40-964E-12CE4485554C}"/>
                  </a:ext>
                </a:extLst>
              </p:cNvPr>
              <p:cNvSpPr>
                <a:spLocks/>
              </p:cNvSpPr>
              <p:nvPr/>
            </p:nvSpPr>
            <p:spPr bwMode="auto">
              <a:xfrm>
                <a:off x="6830763" y="4458630"/>
                <a:ext cx="66879" cy="47785"/>
              </a:xfrm>
              <a:custGeom>
                <a:avLst/>
                <a:gdLst>
                  <a:gd name="T0" fmla="*/ 1 w 7"/>
                  <a:gd name="T1" fmla="*/ 5 h 5"/>
                  <a:gd name="T2" fmla="*/ 0 w 7"/>
                  <a:gd name="T3" fmla="*/ 1 h 5"/>
                  <a:gd name="T4" fmla="*/ 4 w 7"/>
                  <a:gd name="T5" fmla="*/ 2 h 5"/>
                  <a:gd name="T6" fmla="*/ 7 w 7"/>
                  <a:gd name="T7" fmla="*/ 4 h 5"/>
                  <a:gd name="T8" fmla="*/ 1 w 7"/>
                  <a:gd name="T9" fmla="*/ 5 h 5"/>
                  <a:gd name="T10" fmla="*/ 1 w 7"/>
                  <a:gd name="T11" fmla="*/ 5 h 5"/>
                </a:gdLst>
                <a:ahLst/>
                <a:cxnLst>
                  <a:cxn ang="0">
                    <a:pos x="T0" y="T1"/>
                  </a:cxn>
                  <a:cxn ang="0">
                    <a:pos x="T2" y="T3"/>
                  </a:cxn>
                  <a:cxn ang="0">
                    <a:pos x="T4" y="T5"/>
                  </a:cxn>
                  <a:cxn ang="0">
                    <a:pos x="T6" y="T7"/>
                  </a:cxn>
                  <a:cxn ang="0">
                    <a:pos x="T8" y="T9"/>
                  </a:cxn>
                  <a:cxn ang="0">
                    <a:pos x="T10" y="T11"/>
                  </a:cxn>
                </a:cxnLst>
                <a:rect l="0" t="0" r="r" b="b"/>
                <a:pathLst>
                  <a:path w="7" h="5">
                    <a:moveTo>
                      <a:pt x="1" y="5"/>
                    </a:moveTo>
                    <a:cubicBezTo>
                      <a:pt x="0" y="4"/>
                      <a:pt x="0" y="2"/>
                      <a:pt x="0" y="1"/>
                    </a:cubicBezTo>
                    <a:cubicBezTo>
                      <a:pt x="1" y="0"/>
                      <a:pt x="3" y="1"/>
                      <a:pt x="4" y="2"/>
                    </a:cubicBezTo>
                    <a:cubicBezTo>
                      <a:pt x="4" y="2"/>
                      <a:pt x="7" y="3"/>
                      <a:pt x="7" y="4"/>
                    </a:cubicBezTo>
                    <a:cubicBezTo>
                      <a:pt x="7" y="4"/>
                      <a:pt x="2" y="5"/>
                      <a:pt x="1" y="5"/>
                    </a:cubicBezTo>
                    <a:cubicBezTo>
                      <a:pt x="0" y="4"/>
                      <a:pt x="4" y="5"/>
                      <a:pt x="1"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30" name="Freeform 590">
                <a:extLst>
                  <a:ext uri="{FF2B5EF4-FFF2-40B4-BE49-F238E27FC236}">
                    <a16:creationId xmlns:a16="http://schemas.microsoft.com/office/drawing/2014/main" xmlns="" id="{1653EAA0-4E1D-844A-8A4F-135BC4CEF7C8}"/>
                  </a:ext>
                </a:extLst>
              </p:cNvPr>
              <p:cNvSpPr>
                <a:spLocks/>
              </p:cNvSpPr>
              <p:nvPr/>
            </p:nvSpPr>
            <p:spPr bwMode="auto">
              <a:xfrm>
                <a:off x="6738407" y="4347133"/>
                <a:ext cx="111465" cy="82827"/>
              </a:xfrm>
              <a:custGeom>
                <a:avLst/>
                <a:gdLst>
                  <a:gd name="T0" fmla="*/ 8 w 12"/>
                  <a:gd name="T1" fmla="*/ 8 h 9"/>
                  <a:gd name="T2" fmla="*/ 3 w 12"/>
                  <a:gd name="T3" fmla="*/ 1 h 9"/>
                  <a:gd name="T4" fmla="*/ 8 w 12"/>
                  <a:gd name="T5" fmla="*/ 8 h 9"/>
                </a:gdLst>
                <a:ahLst/>
                <a:cxnLst>
                  <a:cxn ang="0">
                    <a:pos x="T0" y="T1"/>
                  </a:cxn>
                  <a:cxn ang="0">
                    <a:pos x="T2" y="T3"/>
                  </a:cxn>
                  <a:cxn ang="0">
                    <a:pos x="T4" y="T5"/>
                  </a:cxn>
                </a:cxnLst>
                <a:rect l="0" t="0" r="r" b="b"/>
                <a:pathLst>
                  <a:path w="12" h="9">
                    <a:moveTo>
                      <a:pt x="8" y="8"/>
                    </a:moveTo>
                    <a:cubicBezTo>
                      <a:pt x="6" y="9"/>
                      <a:pt x="0" y="0"/>
                      <a:pt x="3" y="1"/>
                    </a:cubicBezTo>
                    <a:cubicBezTo>
                      <a:pt x="6" y="3"/>
                      <a:pt x="12" y="8"/>
                      <a:pt x="8" y="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31" name="Freeform 591">
                <a:extLst>
                  <a:ext uri="{FF2B5EF4-FFF2-40B4-BE49-F238E27FC236}">
                    <a16:creationId xmlns:a16="http://schemas.microsoft.com/office/drawing/2014/main" xmlns="" id="{30717CD7-F213-A544-A835-7851DFB087A0}"/>
                  </a:ext>
                </a:extLst>
              </p:cNvPr>
              <p:cNvSpPr>
                <a:spLocks/>
              </p:cNvSpPr>
              <p:nvPr/>
            </p:nvSpPr>
            <p:spPr bwMode="auto">
              <a:xfrm>
                <a:off x="6916751" y="4337578"/>
                <a:ext cx="82803" cy="28669"/>
              </a:xfrm>
              <a:custGeom>
                <a:avLst/>
                <a:gdLst>
                  <a:gd name="T0" fmla="*/ 2 w 9"/>
                  <a:gd name="T1" fmla="*/ 1 h 3"/>
                  <a:gd name="T2" fmla="*/ 8 w 9"/>
                  <a:gd name="T3" fmla="*/ 2 h 3"/>
                  <a:gd name="T4" fmla="*/ 2 w 9"/>
                  <a:gd name="T5" fmla="*/ 1 h 3"/>
                </a:gdLst>
                <a:ahLst/>
                <a:cxnLst>
                  <a:cxn ang="0">
                    <a:pos x="T0" y="T1"/>
                  </a:cxn>
                  <a:cxn ang="0">
                    <a:pos x="T2" y="T3"/>
                  </a:cxn>
                  <a:cxn ang="0">
                    <a:pos x="T4" y="T5"/>
                  </a:cxn>
                </a:cxnLst>
                <a:rect l="0" t="0" r="r" b="b"/>
                <a:pathLst>
                  <a:path w="9" h="3">
                    <a:moveTo>
                      <a:pt x="2" y="1"/>
                    </a:moveTo>
                    <a:cubicBezTo>
                      <a:pt x="5" y="0"/>
                      <a:pt x="9" y="2"/>
                      <a:pt x="8" y="2"/>
                    </a:cubicBezTo>
                    <a:cubicBezTo>
                      <a:pt x="3" y="3"/>
                      <a:pt x="0" y="2"/>
                      <a:pt x="2"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32" name="Freeform 592">
                <a:extLst>
                  <a:ext uri="{FF2B5EF4-FFF2-40B4-BE49-F238E27FC236}">
                    <a16:creationId xmlns:a16="http://schemas.microsoft.com/office/drawing/2014/main" xmlns="" id="{2FD0CA8A-57FA-154E-85D1-D5EA09B836AF}"/>
                  </a:ext>
                </a:extLst>
              </p:cNvPr>
              <p:cNvSpPr>
                <a:spLocks/>
              </p:cNvSpPr>
              <p:nvPr/>
            </p:nvSpPr>
            <p:spPr bwMode="auto">
              <a:xfrm>
                <a:off x="6757513" y="4187857"/>
                <a:ext cx="334395" cy="178393"/>
              </a:xfrm>
              <a:custGeom>
                <a:avLst/>
                <a:gdLst>
                  <a:gd name="T0" fmla="*/ 28 w 36"/>
                  <a:gd name="T1" fmla="*/ 17 h 19"/>
                  <a:gd name="T2" fmla="*/ 27 w 36"/>
                  <a:gd name="T3" fmla="*/ 15 h 19"/>
                  <a:gd name="T4" fmla="*/ 22 w 36"/>
                  <a:gd name="T5" fmla="*/ 13 h 19"/>
                  <a:gd name="T6" fmla="*/ 14 w 36"/>
                  <a:gd name="T7" fmla="*/ 14 h 19"/>
                  <a:gd name="T8" fmla="*/ 18 w 36"/>
                  <a:gd name="T9" fmla="*/ 12 h 19"/>
                  <a:gd name="T10" fmla="*/ 8 w 36"/>
                  <a:gd name="T11" fmla="*/ 12 h 19"/>
                  <a:gd name="T12" fmla="*/ 13 w 36"/>
                  <a:gd name="T13" fmla="*/ 10 h 19"/>
                  <a:gd name="T14" fmla="*/ 12 w 36"/>
                  <a:gd name="T15" fmla="*/ 9 h 19"/>
                  <a:gd name="T16" fmla="*/ 13 w 36"/>
                  <a:gd name="T17" fmla="*/ 8 h 19"/>
                  <a:gd name="T18" fmla="*/ 11 w 36"/>
                  <a:gd name="T19" fmla="*/ 8 h 19"/>
                  <a:gd name="T20" fmla="*/ 10 w 36"/>
                  <a:gd name="T21" fmla="*/ 6 h 19"/>
                  <a:gd name="T22" fmla="*/ 6 w 36"/>
                  <a:gd name="T23" fmla="*/ 6 h 19"/>
                  <a:gd name="T24" fmla="*/ 3 w 36"/>
                  <a:gd name="T25" fmla="*/ 5 h 19"/>
                  <a:gd name="T26" fmla="*/ 9 w 36"/>
                  <a:gd name="T27" fmla="*/ 2 h 19"/>
                  <a:gd name="T28" fmla="*/ 16 w 36"/>
                  <a:gd name="T29" fmla="*/ 1 h 19"/>
                  <a:gd name="T30" fmla="*/ 18 w 36"/>
                  <a:gd name="T31" fmla="*/ 5 h 19"/>
                  <a:gd name="T32" fmla="*/ 22 w 36"/>
                  <a:gd name="T33" fmla="*/ 4 h 19"/>
                  <a:gd name="T34" fmla="*/ 25 w 36"/>
                  <a:gd name="T35" fmla="*/ 7 h 19"/>
                  <a:gd name="T36" fmla="*/ 30 w 36"/>
                  <a:gd name="T37" fmla="*/ 7 h 19"/>
                  <a:gd name="T38" fmla="*/ 33 w 36"/>
                  <a:gd name="T39" fmla="*/ 12 h 19"/>
                  <a:gd name="T40" fmla="*/ 34 w 36"/>
                  <a:gd name="T41" fmla="*/ 16 h 19"/>
                  <a:gd name="T42" fmla="*/ 28 w 36"/>
                  <a:gd name="T43" fmla="*/ 17 h 19"/>
                  <a:gd name="T44" fmla="*/ 28 w 36"/>
                  <a:gd name="T45" fmla="*/ 1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 h="19">
                    <a:moveTo>
                      <a:pt x="28" y="17"/>
                    </a:moveTo>
                    <a:cubicBezTo>
                      <a:pt x="27" y="17"/>
                      <a:pt x="27" y="16"/>
                      <a:pt x="27" y="15"/>
                    </a:cubicBezTo>
                    <a:cubicBezTo>
                      <a:pt x="26" y="14"/>
                      <a:pt x="23" y="13"/>
                      <a:pt x="22" y="13"/>
                    </a:cubicBezTo>
                    <a:cubicBezTo>
                      <a:pt x="21" y="13"/>
                      <a:pt x="14" y="15"/>
                      <a:pt x="14" y="14"/>
                    </a:cubicBezTo>
                    <a:cubicBezTo>
                      <a:pt x="14" y="14"/>
                      <a:pt x="18" y="12"/>
                      <a:pt x="18" y="12"/>
                    </a:cubicBezTo>
                    <a:cubicBezTo>
                      <a:pt x="15" y="11"/>
                      <a:pt x="11" y="14"/>
                      <a:pt x="8" y="12"/>
                    </a:cubicBezTo>
                    <a:cubicBezTo>
                      <a:pt x="2" y="9"/>
                      <a:pt x="13" y="10"/>
                      <a:pt x="13" y="10"/>
                    </a:cubicBezTo>
                    <a:cubicBezTo>
                      <a:pt x="13" y="10"/>
                      <a:pt x="12" y="9"/>
                      <a:pt x="12" y="9"/>
                    </a:cubicBezTo>
                    <a:cubicBezTo>
                      <a:pt x="12" y="9"/>
                      <a:pt x="13" y="8"/>
                      <a:pt x="13" y="8"/>
                    </a:cubicBezTo>
                    <a:cubicBezTo>
                      <a:pt x="14" y="7"/>
                      <a:pt x="11" y="8"/>
                      <a:pt x="11" y="8"/>
                    </a:cubicBezTo>
                    <a:cubicBezTo>
                      <a:pt x="10" y="7"/>
                      <a:pt x="12" y="6"/>
                      <a:pt x="10" y="6"/>
                    </a:cubicBezTo>
                    <a:cubicBezTo>
                      <a:pt x="9" y="6"/>
                      <a:pt x="7" y="7"/>
                      <a:pt x="6" y="6"/>
                    </a:cubicBezTo>
                    <a:cubicBezTo>
                      <a:pt x="6" y="5"/>
                      <a:pt x="4" y="6"/>
                      <a:pt x="3" y="5"/>
                    </a:cubicBezTo>
                    <a:cubicBezTo>
                      <a:pt x="0" y="0"/>
                      <a:pt x="7" y="2"/>
                      <a:pt x="9" y="2"/>
                    </a:cubicBezTo>
                    <a:cubicBezTo>
                      <a:pt x="11" y="1"/>
                      <a:pt x="14" y="0"/>
                      <a:pt x="16" y="1"/>
                    </a:cubicBezTo>
                    <a:cubicBezTo>
                      <a:pt x="19" y="2"/>
                      <a:pt x="14" y="7"/>
                      <a:pt x="18" y="5"/>
                    </a:cubicBezTo>
                    <a:cubicBezTo>
                      <a:pt x="19" y="5"/>
                      <a:pt x="21" y="3"/>
                      <a:pt x="22" y="4"/>
                    </a:cubicBezTo>
                    <a:cubicBezTo>
                      <a:pt x="23" y="5"/>
                      <a:pt x="24" y="7"/>
                      <a:pt x="25" y="7"/>
                    </a:cubicBezTo>
                    <a:cubicBezTo>
                      <a:pt x="26" y="7"/>
                      <a:pt x="29" y="6"/>
                      <a:pt x="30" y="7"/>
                    </a:cubicBezTo>
                    <a:cubicBezTo>
                      <a:pt x="32" y="8"/>
                      <a:pt x="32" y="11"/>
                      <a:pt x="33" y="12"/>
                    </a:cubicBezTo>
                    <a:cubicBezTo>
                      <a:pt x="34" y="14"/>
                      <a:pt x="36" y="15"/>
                      <a:pt x="34" y="16"/>
                    </a:cubicBezTo>
                    <a:cubicBezTo>
                      <a:pt x="33" y="18"/>
                      <a:pt x="30" y="18"/>
                      <a:pt x="28" y="17"/>
                    </a:cubicBezTo>
                    <a:cubicBezTo>
                      <a:pt x="27" y="16"/>
                      <a:pt x="31" y="19"/>
                      <a:pt x="28" y="1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33" name="Freeform 593">
                <a:extLst>
                  <a:ext uri="{FF2B5EF4-FFF2-40B4-BE49-F238E27FC236}">
                    <a16:creationId xmlns:a16="http://schemas.microsoft.com/office/drawing/2014/main" xmlns="" id="{BD36BB90-9BE6-B74F-847B-0CA7078F9481}"/>
                  </a:ext>
                </a:extLst>
              </p:cNvPr>
              <p:cNvSpPr>
                <a:spLocks/>
              </p:cNvSpPr>
              <p:nvPr/>
            </p:nvSpPr>
            <p:spPr bwMode="auto">
              <a:xfrm>
                <a:off x="7018660" y="4101847"/>
                <a:ext cx="101909" cy="47785"/>
              </a:xfrm>
              <a:custGeom>
                <a:avLst/>
                <a:gdLst>
                  <a:gd name="T0" fmla="*/ 8 w 11"/>
                  <a:gd name="T1" fmla="*/ 5 h 5"/>
                  <a:gd name="T2" fmla="*/ 4 w 11"/>
                  <a:gd name="T3" fmla="*/ 4 h 5"/>
                  <a:gd name="T4" fmla="*/ 2 w 11"/>
                  <a:gd name="T5" fmla="*/ 3 h 5"/>
                  <a:gd name="T6" fmla="*/ 7 w 11"/>
                  <a:gd name="T7" fmla="*/ 2 h 5"/>
                  <a:gd name="T8" fmla="*/ 8 w 11"/>
                  <a:gd name="T9" fmla="*/ 5 h 5"/>
                </a:gdLst>
                <a:ahLst/>
                <a:cxnLst>
                  <a:cxn ang="0">
                    <a:pos x="T0" y="T1"/>
                  </a:cxn>
                  <a:cxn ang="0">
                    <a:pos x="T2" y="T3"/>
                  </a:cxn>
                  <a:cxn ang="0">
                    <a:pos x="T4" y="T5"/>
                  </a:cxn>
                  <a:cxn ang="0">
                    <a:pos x="T6" y="T7"/>
                  </a:cxn>
                  <a:cxn ang="0">
                    <a:pos x="T8" y="T9"/>
                  </a:cxn>
                </a:cxnLst>
                <a:rect l="0" t="0" r="r" b="b"/>
                <a:pathLst>
                  <a:path w="11" h="5">
                    <a:moveTo>
                      <a:pt x="8" y="5"/>
                    </a:moveTo>
                    <a:cubicBezTo>
                      <a:pt x="6" y="5"/>
                      <a:pt x="6" y="4"/>
                      <a:pt x="4" y="4"/>
                    </a:cubicBezTo>
                    <a:cubicBezTo>
                      <a:pt x="4" y="4"/>
                      <a:pt x="0" y="4"/>
                      <a:pt x="2" y="3"/>
                    </a:cubicBezTo>
                    <a:cubicBezTo>
                      <a:pt x="3" y="1"/>
                      <a:pt x="6" y="0"/>
                      <a:pt x="7" y="2"/>
                    </a:cubicBezTo>
                    <a:cubicBezTo>
                      <a:pt x="9" y="3"/>
                      <a:pt x="11" y="5"/>
                      <a:pt x="8"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34" name="Freeform 594">
                <a:extLst>
                  <a:ext uri="{FF2B5EF4-FFF2-40B4-BE49-F238E27FC236}">
                    <a16:creationId xmlns:a16="http://schemas.microsoft.com/office/drawing/2014/main" xmlns="" id="{E8304C86-6193-EF44-A6A4-A1F913891766}"/>
                  </a:ext>
                </a:extLst>
              </p:cNvPr>
              <p:cNvSpPr>
                <a:spLocks/>
              </p:cNvSpPr>
              <p:nvPr/>
            </p:nvSpPr>
            <p:spPr bwMode="auto">
              <a:xfrm>
                <a:off x="7101463" y="4251568"/>
                <a:ext cx="187897" cy="105124"/>
              </a:xfrm>
              <a:custGeom>
                <a:avLst/>
                <a:gdLst>
                  <a:gd name="T0" fmla="*/ 8 w 20"/>
                  <a:gd name="T1" fmla="*/ 7 h 11"/>
                  <a:gd name="T2" fmla="*/ 3 w 20"/>
                  <a:gd name="T3" fmla="*/ 5 h 11"/>
                  <a:gd name="T4" fmla="*/ 4 w 20"/>
                  <a:gd name="T5" fmla="*/ 3 h 11"/>
                  <a:gd name="T6" fmla="*/ 1 w 20"/>
                  <a:gd name="T7" fmla="*/ 1 h 11"/>
                  <a:gd name="T8" fmla="*/ 6 w 20"/>
                  <a:gd name="T9" fmla="*/ 1 h 11"/>
                  <a:gd name="T10" fmla="*/ 12 w 20"/>
                  <a:gd name="T11" fmla="*/ 3 h 11"/>
                  <a:gd name="T12" fmla="*/ 16 w 20"/>
                  <a:gd name="T13" fmla="*/ 3 h 11"/>
                  <a:gd name="T14" fmla="*/ 19 w 20"/>
                  <a:gd name="T15" fmla="*/ 4 h 11"/>
                  <a:gd name="T16" fmla="*/ 18 w 20"/>
                  <a:gd name="T17" fmla="*/ 8 h 11"/>
                  <a:gd name="T18" fmla="*/ 15 w 20"/>
                  <a:gd name="T19" fmla="*/ 10 h 11"/>
                  <a:gd name="T20" fmla="*/ 9 w 20"/>
                  <a:gd name="T21" fmla="*/ 11 h 11"/>
                  <a:gd name="T22" fmla="*/ 4 w 20"/>
                  <a:gd name="T23" fmla="*/ 8 h 11"/>
                  <a:gd name="T24" fmla="*/ 8 w 20"/>
                  <a:gd name="T25" fmla="*/ 7 h 11"/>
                  <a:gd name="T26" fmla="*/ 8 w 20"/>
                  <a:gd name="T27"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 h="11">
                    <a:moveTo>
                      <a:pt x="8" y="7"/>
                    </a:moveTo>
                    <a:cubicBezTo>
                      <a:pt x="6" y="7"/>
                      <a:pt x="4" y="6"/>
                      <a:pt x="3" y="5"/>
                    </a:cubicBezTo>
                    <a:cubicBezTo>
                      <a:pt x="0" y="4"/>
                      <a:pt x="4" y="3"/>
                      <a:pt x="4" y="3"/>
                    </a:cubicBezTo>
                    <a:cubicBezTo>
                      <a:pt x="4" y="2"/>
                      <a:pt x="2" y="1"/>
                      <a:pt x="1" y="1"/>
                    </a:cubicBezTo>
                    <a:cubicBezTo>
                      <a:pt x="1" y="0"/>
                      <a:pt x="6" y="1"/>
                      <a:pt x="6" y="1"/>
                    </a:cubicBezTo>
                    <a:cubicBezTo>
                      <a:pt x="8" y="1"/>
                      <a:pt x="10" y="2"/>
                      <a:pt x="12" y="3"/>
                    </a:cubicBezTo>
                    <a:cubicBezTo>
                      <a:pt x="14" y="3"/>
                      <a:pt x="15" y="3"/>
                      <a:pt x="16" y="3"/>
                    </a:cubicBezTo>
                    <a:cubicBezTo>
                      <a:pt x="17" y="3"/>
                      <a:pt x="20" y="4"/>
                      <a:pt x="19" y="4"/>
                    </a:cubicBezTo>
                    <a:cubicBezTo>
                      <a:pt x="17" y="6"/>
                      <a:pt x="16" y="5"/>
                      <a:pt x="18" y="8"/>
                    </a:cubicBezTo>
                    <a:cubicBezTo>
                      <a:pt x="19" y="9"/>
                      <a:pt x="16" y="9"/>
                      <a:pt x="15" y="10"/>
                    </a:cubicBezTo>
                    <a:cubicBezTo>
                      <a:pt x="13" y="10"/>
                      <a:pt x="11" y="11"/>
                      <a:pt x="9" y="11"/>
                    </a:cubicBezTo>
                    <a:cubicBezTo>
                      <a:pt x="8" y="10"/>
                      <a:pt x="4" y="9"/>
                      <a:pt x="4" y="8"/>
                    </a:cubicBezTo>
                    <a:cubicBezTo>
                      <a:pt x="4" y="8"/>
                      <a:pt x="10" y="7"/>
                      <a:pt x="8" y="7"/>
                    </a:cubicBezTo>
                    <a:cubicBezTo>
                      <a:pt x="5" y="6"/>
                      <a:pt x="10" y="7"/>
                      <a:pt x="8" y="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35" name="Freeform 595">
                <a:extLst>
                  <a:ext uri="{FF2B5EF4-FFF2-40B4-BE49-F238E27FC236}">
                    <a16:creationId xmlns:a16="http://schemas.microsoft.com/office/drawing/2014/main" xmlns="" id="{77A32765-DAE6-894D-9692-425A6D1985AB}"/>
                  </a:ext>
                </a:extLst>
              </p:cNvPr>
              <p:cNvSpPr>
                <a:spLocks/>
              </p:cNvSpPr>
              <p:nvPr/>
            </p:nvSpPr>
            <p:spPr bwMode="auto">
              <a:xfrm>
                <a:off x="7206560" y="4347133"/>
                <a:ext cx="165604" cy="47785"/>
              </a:xfrm>
              <a:custGeom>
                <a:avLst/>
                <a:gdLst>
                  <a:gd name="T0" fmla="*/ 14 w 18"/>
                  <a:gd name="T1" fmla="*/ 5 h 5"/>
                  <a:gd name="T2" fmla="*/ 16 w 18"/>
                  <a:gd name="T3" fmla="*/ 2 h 5"/>
                  <a:gd name="T4" fmla="*/ 13 w 18"/>
                  <a:gd name="T5" fmla="*/ 1 h 5"/>
                  <a:gd name="T6" fmla="*/ 3 w 18"/>
                  <a:gd name="T7" fmla="*/ 1 h 5"/>
                  <a:gd name="T8" fmla="*/ 4 w 18"/>
                  <a:gd name="T9" fmla="*/ 4 h 5"/>
                  <a:gd name="T10" fmla="*/ 14 w 18"/>
                  <a:gd name="T11" fmla="*/ 5 h 5"/>
                  <a:gd name="T12" fmla="*/ 14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4" y="5"/>
                    </a:moveTo>
                    <a:cubicBezTo>
                      <a:pt x="14" y="4"/>
                      <a:pt x="18" y="2"/>
                      <a:pt x="16" y="2"/>
                    </a:cubicBezTo>
                    <a:cubicBezTo>
                      <a:pt x="15" y="1"/>
                      <a:pt x="14" y="1"/>
                      <a:pt x="13" y="1"/>
                    </a:cubicBezTo>
                    <a:cubicBezTo>
                      <a:pt x="10" y="1"/>
                      <a:pt x="6" y="0"/>
                      <a:pt x="3" y="1"/>
                    </a:cubicBezTo>
                    <a:cubicBezTo>
                      <a:pt x="0" y="1"/>
                      <a:pt x="1" y="4"/>
                      <a:pt x="4" y="4"/>
                    </a:cubicBezTo>
                    <a:cubicBezTo>
                      <a:pt x="7" y="4"/>
                      <a:pt x="11" y="5"/>
                      <a:pt x="14" y="5"/>
                    </a:cubicBezTo>
                    <a:cubicBezTo>
                      <a:pt x="16" y="4"/>
                      <a:pt x="12" y="5"/>
                      <a:pt x="14"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36" name="Freeform 596">
                <a:extLst>
                  <a:ext uri="{FF2B5EF4-FFF2-40B4-BE49-F238E27FC236}">
                    <a16:creationId xmlns:a16="http://schemas.microsoft.com/office/drawing/2014/main" xmlns="" id="{9E2AE6C3-87B0-7146-BEC2-4375028A4E17}"/>
                  </a:ext>
                </a:extLst>
              </p:cNvPr>
              <p:cNvSpPr>
                <a:spLocks/>
              </p:cNvSpPr>
              <p:nvPr/>
            </p:nvSpPr>
            <p:spPr bwMode="auto">
              <a:xfrm>
                <a:off x="7197007" y="4560566"/>
                <a:ext cx="156051" cy="105124"/>
              </a:xfrm>
              <a:custGeom>
                <a:avLst/>
                <a:gdLst>
                  <a:gd name="T0" fmla="*/ 7 w 17"/>
                  <a:gd name="T1" fmla="*/ 1 h 11"/>
                  <a:gd name="T2" fmla="*/ 1 w 17"/>
                  <a:gd name="T3" fmla="*/ 6 h 11"/>
                  <a:gd name="T4" fmla="*/ 10 w 17"/>
                  <a:gd name="T5" fmla="*/ 10 h 11"/>
                  <a:gd name="T6" fmla="*/ 15 w 17"/>
                  <a:gd name="T7" fmla="*/ 10 h 11"/>
                  <a:gd name="T8" fmla="*/ 15 w 17"/>
                  <a:gd name="T9" fmla="*/ 8 h 11"/>
                  <a:gd name="T10" fmla="*/ 16 w 17"/>
                  <a:gd name="T11" fmla="*/ 6 h 11"/>
                  <a:gd name="T12" fmla="*/ 7 w 17"/>
                  <a:gd name="T13" fmla="*/ 1 h 11"/>
                  <a:gd name="T14" fmla="*/ 7 w 17"/>
                  <a:gd name="T15" fmla="*/ 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1">
                    <a:moveTo>
                      <a:pt x="7" y="1"/>
                    </a:moveTo>
                    <a:cubicBezTo>
                      <a:pt x="5" y="0"/>
                      <a:pt x="2" y="4"/>
                      <a:pt x="1" y="6"/>
                    </a:cubicBezTo>
                    <a:cubicBezTo>
                      <a:pt x="0" y="8"/>
                      <a:pt x="8" y="10"/>
                      <a:pt x="10" y="10"/>
                    </a:cubicBezTo>
                    <a:cubicBezTo>
                      <a:pt x="11" y="11"/>
                      <a:pt x="14" y="11"/>
                      <a:pt x="15" y="10"/>
                    </a:cubicBezTo>
                    <a:cubicBezTo>
                      <a:pt x="16" y="10"/>
                      <a:pt x="15" y="9"/>
                      <a:pt x="15" y="8"/>
                    </a:cubicBezTo>
                    <a:cubicBezTo>
                      <a:pt x="15" y="7"/>
                      <a:pt x="15" y="6"/>
                      <a:pt x="16" y="6"/>
                    </a:cubicBezTo>
                    <a:cubicBezTo>
                      <a:pt x="17" y="4"/>
                      <a:pt x="9" y="1"/>
                      <a:pt x="7" y="1"/>
                    </a:cubicBezTo>
                    <a:cubicBezTo>
                      <a:pt x="5" y="0"/>
                      <a:pt x="8" y="1"/>
                      <a:pt x="7"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37" name="Freeform 597">
                <a:extLst>
                  <a:ext uri="{FF2B5EF4-FFF2-40B4-BE49-F238E27FC236}">
                    <a16:creationId xmlns:a16="http://schemas.microsoft.com/office/drawing/2014/main" xmlns="" id="{40FAF637-EB62-144C-B90F-0BFCBCC33ADF}"/>
                  </a:ext>
                </a:extLst>
              </p:cNvPr>
              <p:cNvSpPr>
                <a:spLocks/>
              </p:cNvSpPr>
              <p:nvPr/>
            </p:nvSpPr>
            <p:spPr bwMode="auto">
              <a:xfrm>
                <a:off x="7270254" y="4535082"/>
                <a:ext cx="38217" cy="25484"/>
              </a:xfrm>
              <a:custGeom>
                <a:avLst/>
                <a:gdLst>
                  <a:gd name="T0" fmla="*/ 3 w 4"/>
                  <a:gd name="T1" fmla="*/ 2 h 3"/>
                  <a:gd name="T2" fmla="*/ 1 w 4"/>
                  <a:gd name="T3" fmla="*/ 1 h 3"/>
                  <a:gd name="T4" fmla="*/ 3 w 4"/>
                  <a:gd name="T5" fmla="*/ 2 h 3"/>
                </a:gdLst>
                <a:ahLst/>
                <a:cxnLst>
                  <a:cxn ang="0">
                    <a:pos x="T0" y="T1"/>
                  </a:cxn>
                  <a:cxn ang="0">
                    <a:pos x="T2" y="T3"/>
                  </a:cxn>
                  <a:cxn ang="0">
                    <a:pos x="T4" y="T5"/>
                  </a:cxn>
                </a:cxnLst>
                <a:rect l="0" t="0" r="r" b="b"/>
                <a:pathLst>
                  <a:path w="4" h="3">
                    <a:moveTo>
                      <a:pt x="3" y="2"/>
                    </a:moveTo>
                    <a:cubicBezTo>
                      <a:pt x="1" y="3"/>
                      <a:pt x="0" y="1"/>
                      <a:pt x="1" y="1"/>
                    </a:cubicBezTo>
                    <a:cubicBezTo>
                      <a:pt x="2" y="0"/>
                      <a:pt x="4" y="2"/>
                      <a:pt x="3"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38" name="Freeform 598">
                <a:extLst>
                  <a:ext uri="{FF2B5EF4-FFF2-40B4-BE49-F238E27FC236}">
                    <a16:creationId xmlns:a16="http://schemas.microsoft.com/office/drawing/2014/main" xmlns="" id="{F377044C-E033-5240-97AD-68639F3CC10B}"/>
                  </a:ext>
                </a:extLst>
              </p:cNvPr>
              <p:cNvSpPr>
                <a:spLocks/>
              </p:cNvSpPr>
              <p:nvPr/>
            </p:nvSpPr>
            <p:spPr bwMode="auto">
              <a:xfrm>
                <a:off x="7439043" y="4366247"/>
                <a:ext cx="82803" cy="54153"/>
              </a:xfrm>
              <a:custGeom>
                <a:avLst/>
                <a:gdLst>
                  <a:gd name="T0" fmla="*/ 1 w 9"/>
                  <a:gd name="T1" fmla="*/ 5 h 6"/>
                  <a:gd name="T2" fmla="*/ 1 w 9"/>
                  <a:gd name="T3" fmla="*/ 1 h 6"/>
                  <a:gd name="T4" fmla="*/ 5 w 9"/>
                  <a:gd name="T5" fmla="*/ 1 h 6"/>
                  <a:gd name="T6" fmla="*/ 9 w 9"/>
                  <a:gd name="T7" fmla="*/ 3 h 6"/>
                  <a:gd name="T8" fmla="*/ 5 w 9"/>
                  <a:gd name="T9" fmla="*/ 5 h 6"/>
                  <a:gd name="T10" fmla="*/ 1 w 9"/>
                  <a:gd name="T11" fmla="*/ 5 h 6"/>
                  <a:gd name="T12" fmla="*/ 1 w 9"/>
                  <a:gd name="T13" fmla="*/ 5 h 6"/>
                </a:gdLst>
                <a:ahLst/>
                <a:cxnLst>
                  <a:cxn ang="0">
                    <a:pos x="T0" y="T1"/>
                  </a:cxn>
                  <a:cxn ang="0">
                    <a:pos x="T2" y="T3"/>
                  </a:cxn>
                  <a:cxn ang="0">
                    <a:pos x="T4" y="T5"/>
                  </a:cxn>
                  <a:cxn ang="0">
                    <a:pos x="T6" y="T7"/>
                  </a:cxn>
                  <a:cxn ang="0">
                    <a:pos x="T8" y="T9"/>
                  </a:cxn>
                  <a:cxn ang="0">
                    <a:pos x="T10" y="T11"/>
                  </a:cxn>
                  <a:cxn ang="0">
                    <a:pos x="T12" y="T13"/>
                  </a:cxn>
                </a:cxnLst>
                <a:rect l="0" t="0" r="r" b="b"/>
                <a:pathLst>
                  <a:path w="9" h="6">
                    <a:moveTo>
                      <a:pt x="1" y="5"/>
                    </a:moveTo>
                    <a:cubicBezTo>
                      <a:pt x="1" y="5"/>
                      <a:pt x="2" y="2"/>
                      <a:pt x="1" y="1"/>
                    </a:cubicBezTo>
                    <a:cubicBezTo>
                      <a:pt x="1" y="0"/>
                      <a:pt x="4" y="1"/>
                      <a:pt x="5" y="1"/>
                    </a:cubicBezTo>
                    <a:cubicBezTo>
                      <a:pt x="6" y="1"/>
                      <a:pt x="9" y="2"/>
                      <a:pt x="9" y="3"/>
                    </a:cubicBezTo>
                    <a:cubicBezTo>
                      <a:pt x="8" y="4"/>
                      <a:pt x="6" y="5"/>
                      <a:pt x="5" y="5"/>
                    </a:cubicBezTo>
                    <a:cubicBezTo>
                      <a:pt x="3" y="6"/>
                      <a:pt x="3" y="6"/>
                      <a:pt x="1" y="5"/>
                    </a:cubicBezTo>
                    <a:cubicBezTo>
                      <a:pt x="0" y="4"/>
                      <a:pt x="2" y="6"/>
                      <a:pt x="1"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39" name="Freeform 599">
                <a:extLst>
                  <a:ext uri="{FF2B5EF4-FFF2-40B4-BE49-F238E27FC236}">
                    <a16:creationId xmlns:a16="http://schemas.microsoft.com/office/drawing/2014/main" xmlns="" id="{B97ABFC8-8B65-094C-B547-058336AD24F8}"/>
                  </a:ext>
                </a:extLst>
              </p:cNvPr>
              <p:cNvSpPr>
                <a:spLocks/>
              </p:cNvSpPr>
              <p:nvPr/>
            </p:nvSpPr>
            <p:spPr bwMode="auto">
              <a:xfrm>
                <a:off x="7483629" y="4449069"/>
                <a:ext cx="28662" cy="38227"/>
              </a:xfrm>
              <a:custGeom>
                <a:avLst/>
                <a:gdLst>
                  <a:gd name="T0" fmla="*/ 2 w 3"/>
                  <a:gd name="T1" fmla="*/ 1 h 4"/>
                  <a:gd name="T2" fmla="*/ 1 w 3"/>
                  <a:gd name="T3" fmla="*/ 3 h 4"/>
                  <a:gd name="T4" fmla="*/ 2 w 3"/>
                  <a:gd name="T5" fmla="*/ 1 h 4"/>
                </a:gdLst>
                <a:ahLst/>
                <a:cxnLst>
                  <a:cxn ang="0">
                    <a:pos x="T0" y="T1"/>
                  </a:cxn>
                  <a:cxn ang="0">
                    <a:pos x="T2" y="T3"/>
                  </a:cxn>
                  <a:cxn ang="0">
                    <a:pos x="T4" y="T5"/>
                  </a:cxn>
                </a:cxnLst>
                <a:rect l="0" t="0" r="r" b="b"/>
                <a:pathLst>
                  <a:path w="3" h="4">
                    <a:moveTo>
                      <a:pt x="2" y="1"/>
                    </a:moveTo>
                    <a:cubicBezTo>
                      <a:pt x="0" y="0"/>
                      <a:pt x="0" y="3"/>
                      <a:pt x="1" y="3"/>
                    </a:cubicBezTo>
                    <a:cubicBezTo>
                      <a:pt x="2" y="4"/>
                      <a:pt x="3" y="2"/>
                      <a:pt x="2"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40" name="Freeform 600">
                <a:extLst>
                  <a:ext uri="{FF2B5EF4-FFF2-40B4-BE49-F238E27FC236}">
                    <a16:creationId xmlns:a16="http://schemas.microsoft.com/office/drawing/2014/main" xmlns="" id="{45B80AA6-8839-0349-BAFC-DED8EE76BB62}"/>
                  </a:ext>
                </a:extLst>
              </p:cNvPr>
              <p:cNvSpPr>
                <a:spLocks/>
              </p:cNvSpPr>
              <p:nvPr/>
            </p:nvSpPr>
            <p:spPr bwMode="auto">
              <a:xfrm>
                <a:off x="7177896" y="4420403"/>
                <a:ext cx="831212" cy="254845"/>
              </a:xfrm>
              <a:custGeom>
                <a:avLst/>
                <a:gdLst>
                  <a:gd name="T0" fmla="*/ 17 w 89"/>
                  <a:gd name="T1" fmla="*/ 7 h 27"/>
                  <a:gd name="T2" fmla="*/ 19 w 89"/>
                  <a:gd name="T3" fmla="*/ 4 h 27"/>
                  <a:gd name="T4" fmla="*/ 15 w 89"/>
                  <a:gd name="T5" fmla="*/ 2 h 27"/>
                  <a:gd name="T6" fmla="*/ 12 w 89"/>
                  <a:gd name="T7" fmla="*/ 2 h 27"/>
                  <a:gd name="T8" fmla="*/ 4 w 89"/>
                  <a:gd name="T9" fmla="*/ 1 h 27"/>
                  <a:gd name="T10" fmla="*/ 4 w 89"/>
                  <a:gd name="T11" fmla="*/ 3 h 27"/>
                  <a:gd name="T12" fmla="*/ 0 w 89"/>
                  <a:gd name="T13" fmla="*/ 4 h 27"/>
                  <a:gd name="T14" fmla="*/ 5 w 89"/>
                  <a:gd name="T15" fmla="*/ 5 h 27"/>
                  <a:gd name="T16" fmla="*/ 7 w 89"/>
                  <a:gd name="T17" fmla="*/ 6 h 27"/>
                  <a:gd name="T18" fmla="*/ 6 w 89"/>
                  <a:gd name="T19" fmla="*/ 7 h 27"/>
                  <a:gd name="T20" fmla="*/ 24 w 89"/>
                  <a:gd name="T21" fmla="*/ 13 h 27"/>
                  <a:gd name="T22" fmla="*/ 25 w 89"/>
                  <a:gd name="T23" fmla="*/ 16 h 27"/>
                  <a:gd name="T24" fmla="*/ 24 w 89"/>
                  <a:gd name="T25" fmla="*/ 21 h 27"/>
                  <a:gd name="T26" fmla="*/ 27 w 89"/>
                  <a:gd name="T27" fmla="*/ 25 h 27"/>
                  <a:gd name="T28" fmla="*/ 30 w 89"/>
                  <a:gd name="T29" fmla="*/ 24 h 27"/>
                  <a:gd name="T30" fmla="*/ 33 w 89"/>
                  <a:gd name="T31" fmla="*/ 26 h 27"/>
                  <a:gd name="T32" fmla="*/ 38 w 89"/>
                  <a:gd name="T33" fmla="*/ 26 h 27"/>
                  <a:gd name="T34" fmla="*/ 42 w 89"/>
                  <a:gd name="T35" fmla="*/ 23 h 27"/>
                  <a:gd name="T36" fmla="*/ 45 w 89"/>
                  <a:gd name="T37" fmla="*/ 26 h 27"/>
                  <a:gd name="T38" fmla="*/ 52 w 89"/>
                  <a:gd name="T39" fmla="*/ 27 h 27"/>
                  <a:gd name="T40" fmla="*/ 62 w 89"/>
                  <a:gd name="T41" fmla="*/ 27 h 27"/>
                  <a:gd name="T42" fmla="*/ 65 w 89"/>
                  <a:gd name="T43" fmla="*/ 27 h 27"/>
                  <a:gd name="T44" fmla="*/ 67 w 89"/>
                  <a:gd name="T45" fmla="*/ 24 h 27"/>
                  <a:gd name="T46" fmla="*/ 70 w 89"/>
                  <a:gd name="T47" fmla="*/ 25 h 27"/>
                  <a:gd name="T48" fmla="*/ 76 w 89"/>
                  <a:gd name="T49" fmla="*/ 27 h 27"/>
                  <a:gd name="T50" fmla="*/ 82 w 89"/>
                  <a:gd name="T51" fmla="*/ 26 h 27"/>
                  <a:gd name="T52" fmla="*/ 85 w 89"/>
                  <a:gd name="T53" fmla="*/ 24 h 27"/>
                  <a:gd name="T54" fmla="*/ 85 w 89"/>
                  <a:gd name="T55" fmla="*/ 22 h 27"/>
                  <a:gd name="T56" fmla="*/ 82 w 89"/>
                  <a:gd name="T57" fmla="*/ 22 h 27"/>
                  <a:gd name="T58" fmla="*/ 85 w 89"/>
                  <a:gd name="T59" fmla="*/ 17 h 27"/>
                  <a:gd name="T60" fmla="*/ 80 w 89"/>
                  <a:gd name="T61" fmla="*/ 16 h 27"/>
                  <a:gd name="T62" fmla="*/ 78 w 89"/>
                  <a:gd name="T63" fmla="*/ 14 h 27"/>
                  <a:gd name="T64" fmla="*/ 70 w 89"/>
                  <a:gd name="T65" fmla="*/ 14 h 27"/>
                  <a:gd name="T66" fmla="*/ 65 w 89"/>
                  <a:gd name="T67" fmla="*/ 14 h 27"/>
                  <a:gd name="T68" fmla="*/ 55 w 89"/>
                  <a:gd name="T69" fmla="*/ 17 h 27"/>
                  <a:gd name="T70" fmla="*/ 56 w 89"/>
                  <a:gd name="T71" fmla="*/ 18 h 27"/>
                  <a:gd name="T72" fmla="*/ 52 w 89"/>
                  <a:gd name="T73" fmla="*/ 18 h 27"/>
                  <a:gd name="T74" fmla="*/ 49 w 89"/>
                  <a:gd name="T75" fmla="*/ 16 h 27"/>
                  <a:gd name="T76" fmla="*/ 46 w 89"/>
                  <a:gd name="T77" fmla="*/ 17 h 27"/>
                  <a:gd name="T78" fmla="*/ 42 w 89"/>
                  <a:gd name="T79" fmla="*/ 16 h 27"/>
                  <a:gd name="T80" fmla="*/ 41 w 89"/>
                  <a:gd name="T81" fmla="*/ 18 h 27"/>
                  <a:gd name="T82" fmla="*/ 38 w 89"/>
                  <a:gd name="T83" fmla="*/ 16 h 27"/>
                  <a:gd name="T84" fmla="*/ 39 w 89"/>
                  <a:gd name="T85" fmla="*/ 14 h 27"/>
                  <a:gd name="T86" fmla="*/ 34 w 89"/>
                  <a:gd name="T87" fmla="*/ 12 h 27"/>
                  <a:gd name="T88" fmla="*/ 30 w 89"/>
                  <a:gd name="T89" fmla="*/ 13 h 27"/>
                  <a:gd name="T90" fmla="*/ 32 w 89"/>
                  <a:gd name="T91" fmla="*/ 12 h 27"/>
                  <a:gd name="T92" fmla="*/ 28 w 89"/>
                  <a:gd name="T93" fmla="*/ 9 h 27"/>
                  <a:gd name="T94" fmla="*/ 38 w 89"/>
                  <a:gd name="T95" fmla="*/ 10 h 27"/>
                  <a:gd name="T96" fmla="*/ 33 w 89"/>
                  <a:gd name="T97" fmla="*/ 7 h 27"/>
                  <a:gd name="T98" fmla="*/ 28 w 89"/>
                  <a:gd name="T99" fmla="*/ 7 h 27"/>
                  <a:gd name="T100" fmla="*/ 32 w 89"/>
                  <a:gd name="T101" fmla="*/ 6 h 27"/>
                  <a:gd name="T102" fmla="*/ 27 w 89"/>
                  <a:gd name="T103" fmla="*/ 5 h 27"/>
                  <a:gd name="T104" fmla="*/ 17 w 89"/>
                  <a:gd name="T105" fmla="*/ 7 h 27"/>
                  <a:gd name="T106" fmla="*/ 17 w 89"/>
                  <a:gd name="T107"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9" h="27">
                    <a:moveTo>
                      <a:pt x="17" y="7"/>
                    </a:moveTo>
                    <a:cubicBezTo>
                      <a:pt x="18" y="7"/>
                      <a:pt x="20" y="5"/>
                      <a:pt x="19" y="4"/>
                    </a:cubicBezTo>
                    <a:cubicBezTo>
                      <a:pt x="18" y="3"/>
                      <a:pt x="16" y="2"/>
                      <a:pt x="15" y="2"/>
                    </a:cubicBezTo>
                    <a:cubicBezTo>
                      <a:pt x="14" y="2"/>
                      <a:pt x="13" y="2"/>
                      <a:pt x="12" y="2"/>
                    </a:cubicBezTo>
                    <a:cubicBezTo>
                      <a:pt x="9" y="1"/>
                      <a:pt x="7" y="0"/>
                      <a:pt x="4" y="1"/>
                    </a:cubicBezTo>
                    <a:cubicBezTo>
                      <a:pt x="0" y="2"/>
                      <a:pt x="3" y="2"/>
                      <a:pt x="4" y="3"/>
                    </a:cubicBezTo>
                    <a:cubicBezTo>
                      <a:pt x="4" y="3"/>
                      <a:pt x="0" y="3"/>
                      <a:pt x="0" y="4"/>
                    </a:cubicBezTo>
                    <a:cubicBezTo>
                      <a:pt x="0" y="5"/>
                      <a:pt x="4" y="5"/>
                      <a:pt x="5" y="5"/>
                    </a:cubicBezTo>
                    <a:cubicBezTo>
                      <a:pt x="5" y="6"/>
                      <a:pt x="7" y="6"/>
                      <a:pt x="7" y="6"/>
                    </a:cubicBezTo>
                    <a:cubicBezTo>
                      <a:pt x="7" y="7"/>
                      <a:pt x="6" y="7"/>
                      <a:pt x="6" y="7"/>
                    </a:cubicBezTo>
                    <a:cubicBezTo>
                      <a:pt x="12" y="11"/>
                      <a:pt x="21" y="5"/>
                      <a:pt x="24" y="13"/>
                    </a:cubicBezTo>
                    <a:cubicBezTo>
                      <a:pt x="24" y="14"/>
                      <a:pt x="26" y="15"/>
                      <a:pt x="25" y="16"/>
                    </a:cubicBezTo>
                    <a:cubicBezTo>
                      <a:pt x="24" y="18"/>
                      <a:pt x="23" y="19"/>
                      <a:pt x="24" y="21"/>
                    </a:cubicBezTo>
                    <a:cubicBezTo>
                      <a:pt x="24" y="21"/>
                      <a:pt x="26" y="25"/>
                      <a:pt x="27" y="25"/>
                    </a:cubicBezTo>
                    <a:cubicBezTo>
                      <a:pt x="28" y="26"/>
                      <a:pt x="30" y="23"/>
                      <a:pt x="30" y="24"/>
                    </a:cubicBezTo>
                    <a:cubicBezTo>
                      <a:pt x="31" y="24"/>
                      <a:pt x="32" y="26"/>
                      <a:pt x="33" y="26"/>
                    </a:cubicBezTo>
                    <a:cubicBezTo>
                      <a:pt x="35" y="27"/>
                      <a:pt x="37" y="26"/>
                      <a:pt x="38" y="26"/>
                    </a:cubicBezTo>
                    <a:cubicBezTo>
                      <a:pt x="39" y="25"/>
                      <a:pt x="41" y="23"/>
                      <a:pt x="42" y="23"/>
                    </a:cubicBezTo>
                    <a:cubicBezTo>
                      <a:pt x="42" y="23"/>
                      <a:pt x="44" y="26"/>
                      <a:pt x="45" y="26"/>
                    </a:cubicBezTo>
                    <a:cubicBezTo>
                      <a:pt x="47" y="27"/>
                      <a:pt x="50" y="27"/>
                      <a:pt x="52" y="27"/>
                    </a:cubicBezTo>
                    <a:cubicBezTo>
                      <a:pt x="56" y="27"/>
                      <a:pt x="59" y="27"/>
                      <a:pt x="62" y="27"/>
                    </a:cubicBezTo>
                    <a:cubicBezTo>
                      <a:pt x="63" y="27"/>
                      <a:pt x="64" y="27"/>
                      <a:pt x="65" y="27"/>
                    </a:cubicBezTo>
                    <a:cubicBezTo>
                      <a:pt x="67" y="26"/>
                      <a:pt x="66" y="24"/>
                      <a:pt x="67" y="24"/>
                    </a:cubicBezTo>
                    <a:cubicBezTo>
                      <a:pt x="68" y="23"/>
                      <a:pt x="69" y="24"/>
                      <a:pt x="70" y="25"/>
                    </a:cubicBezTo>
                    <a:cubicBezTo>
                      <a:pt x="71" y="26"/>
                      <a:pt x="74" y="27"/>
                      <a:pt x="76" y="27"/>
                    </a:cubicBezTo>
                    <a:cubicBezTo>
                      <a:pt x="78" y="27"/>
                      <a:pt x="80" y="27"/>
                      <a:pt x="82" y="26"/>
                    </a:cubicBezTo>
                    <a:cubicBezTo>
                      <a:pt x="84" y="26"/>
                      <a:pt x="83" y="24"/>
                      <a:pt x="85" y="24"/>
                    </a:cubicBezTo>
                    <a:cubicBezTo>
                      <a:pt x="86" y="24"/>
                      <a:pt x="87" y="21"/>
                      <a:pt x="85" y="22"/>
                    </a:cubicBezTo>
                    <a:cubicBezTo>
                      <a:pt x="85" y="22"/>
                      <a:pt x="83" y="22"/>
                      <a:pt x="82" y="22"/>
                    </a:cubicBezTo>
                    <a:cubicBezTo>
                      <a:pt x="82" y="22"/>
                      <a:pt x="89" y="18"/>
                      <a:pt x="85" y="17"/>
                    </a:cubicBezTo>
                    <a:cubicBezTo>
                      <a:pt x="84" y="17"/>
                      <a:pt x="82" y="16"/>
                      <a:pt x="80" y="16"/>
                    </a:cubicBezTo>
                    <a:cubicBezTo>
                      <a:pt x="78" y="16"/>
                      <a:pt x="80" y="14"/>
                      <a:pt x="78" y="14"/>
                    </a:cubicBezTo>
                    <a:cubicBezTo>
                      <a:pt x="75" y="14"/>
                      <a:pt x="73" y="14"/>
                      <a:pt x="70" y="14"/>
                    </a:cubicBezTo>
                    <a:cubicBezTo>
                      <a:pt x="68" y="14"/>
                      <a:pt x="67" y="13"/>
                      <a:pt x="65" y="14"/>
                    </a:cubicBezTo>
                    <a:cubicBezTo>
                      <a:pt x="64" y="14"/>
                      <a:pt x="55" y="16"/>
                      <a:pt x="55" y="17"/>
                    </a:cubicBezTo>
                    <a:cubicBezTo>
                      <a:pt x="55" y="17"/>
                      <a:pt x="56" y="17"/>
                      <a:pt x="56" y="18"/>
                    </a:cubicBezTo>
                    <a:cubicBezTo>
                      <a:pt x="56" y="18"/>
                      <a:pt x="53" y="18"/>
                      <a:pt x="52" y="18"/>
                    </a:cubicBezTo>
                    <a:cubicBezTo>
                      <a:pt x="51" y="18"/>
                      <a:pt x="50" y="17"/>
                      <a:pt x="49" y="16"/>
                    </a:cubicBezTo>
                    <a:cubicBezTo>
                      <a:pt x="48" y="16"/>
                      <a:pt x="47" y="17"/>
                      <a:pt x="46" y="17"/>
                    </a:cubicBezTo>
                    <a:cubicBezTo>
                      <a:pt x="45" y="17"/>
                      <a:pt x="43" y="16"/>
                      <a:pt x="42" y="16"/>
                    </a:cubicBezTo>
                    <a:cubicBezTo>
                      <a:pt x="41" y="16"/>
                      <a:pt x="42" y="18"/>
                      <a:pt x="41" y="18"/>
                    </a:cubicBezTo>
                    <a:cubicBezTo>
                      <a:pt x="40" y="18"/>
                      <a:pt x="39" y="16"/>
                      <a:pt x="38" y="16"/>
                    </a:cubicBezTo>
                    <a:cubicBezTo>
                      <a:pt x="35" y="16"/>
                      <a:pt x="39" y="15"/>
                      <a:pt x="39" y="14"/>
                    </a:cubicBezTo>
                    <a:cubicBezTo>
                      <a:pt x="39" y="13"/>
                      <a:pt x="35" y="12"/>
                      <a:pt x="34" y="12"/>
                    </a:cubicBezTo>
                    <a:cubicBezTo>
                      <a:pt x="34" y="12"/>
                      <a:pt x="30" y="13"/>
                      <a:pt x="30" y="13"/>
                    </a:cubicBezTo>
                    <a:cubicBezTo>
                      <a:pt x="30" y="12"/>
                      <a:pt x="32" y="12"/>
                      <a:pt x="32" y="12"/>
                    </a:cubicBezTo>
                    <a:cubicBezTo>
                      <a:pt x="32" y="11"/>
                      <a:pt x="27" y="10"/>
                      <a:pt x="28" y="9"/>
                    </a:cubicBezTo>
                    <a:cubicBezTo>
                      <a:pt x="28" y="9"/>
                      <a:pt x="38" y="10"/>
                      <a:pt x="38" y="10"/>
                    </a:cubicBezTo>
                    <a:cubicBezTo>
                      <a:pt x="38" y="9"/>
                      <a:pt x="34" y="8"/>
                      <a:pt x="33" y="7"/>
                    </a:cubicBezTo>
                    <a:cubicBezTo>
                      <a:pt x="32" y="7"/>
                      <a:pt x="30" y="7"/>
                      <a:pt x="28" y="7"/>
                    </a:cubicBezTo>
                    <a:cubicBezTo>
                      <a:pt x="29" y="7"/>
                      <a:pt x="31" y="7"/>
                      <a:pt x="32" y="6"/>
                    </a:cubicBezTo>
                    <a:cubicBezTo>
                      <a:pt x="32" y="5"/>
                      <a:pt x="27" y="5"/>
                      <a:pt x="27" y="5"/>
                    </a:cubicBezTo>
                    <a:cubicBezTo>
                      <a:pt x="23" y="5"/>
                      <a:pt x="21" y="6"/>
                      <a:pt x="17" y="7"/>
                    </a:cubicBezTo>
                    <a:cubicBezTo>
                      <a:pt x="17" y="7"/>
                      <a:pt x="18" y="7"/>
                      <a:pt x="17" y="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41" name="Freeform 601">
                <a:extLst>
                  <a:ext uri="{FF2B5EF4-FFF2-40B4-BE49-F238E27FC236}">
                    <a16:creationId xmlns:a16="http://schemas.microsoft.com/office/drawing/2014/main" xmlns="" id="{A0C08A49-4DCA-194B-B718-4650B8735663}"/>
                  </a:ext>
                </a:extLst>
              </p:cNvPr>
              <p:cNvSpPr>
                <a:spLocks/>
              </p:cNvSpPr>
              <p:nvPr/>
            </p:nvSpPr>
            <p:spPr bwMode="auto">
              <a:xfrm>
                <a:off x="7197007" y="3980797"/>
                <a:ext cx="550956" cy="347225"/>
              </a:xfrm>
              <a:custGeom>
                <a:avLst/>
                <a:gdLst>
                  <a:gd name="T0" fmla="*/ 55 w 59"/>
                  <a:gd name="T1" fmla="*/ 21 h 37"/>
                  <a:gd name="T2" fmla="*/ 46 w 59"/>
                  <a:gd name="T3" fmla="*/ 20 h 37"/>
                  <a:gd name="T4" fmla="*/ 46 w 59"/>
                  <a:gd name="T5" fmla="*/ 18 h 37"/>
                  <a:gd name="T6" fmla="*/ 44 w 59"/>
                  <a:gd name="T7" fmla="*/ 15 h 37"/>
                  <a:gd name="T8" fmla="*/ 44 w 59"/>
                  <a:gd name="T9" fmla="*/ 11 h 37"/>
                  <a:gd name="T10" fmla="*/ 43 w 59"/>
                  <a:gd name="T11" fmla="*/ 15 h 37"/>
                  <a:gd name="T12" fmla="*/ 35 w 59"/>
                  <a:gd name="T13" fmla="*/ 10 h 37"/>
                  <a:gd name="T14" fmla="*/ 24 w 59"/>
                  <a:gd name="T15" fmla="*/ 2 h 37"/>
                  <a:gd name="T16" fmla="*/ 12 w 59"/>
                  <a:gd name="T17" fmla="*/ 1 h 37"/>
                  <a:gd name="T18" fmla="*/ 12 w 59"/>
                  <a:gd name="T19" fmla="*/ 3 h 37"/>
                  <a:gd name="T20" fmla="*/ 6 w 59"/>
                  <a:gd name="T21" fmla="*/ 5 h 37"/>
                  <a:gd name="T22" fmla="*/ 11 w 59"/>
                  <a:gd name="T23" fmla="*/ 9 h 37"/>
                  <a:gd name="T24" fmla="*/ 6 w 59"/>
                  <a:gd name="T25" fmla="*/ 9 h 37"/>
                  <a:gd name="T26" fmla="*/ 5 w 59"/>
                  <a:gd name="T27" fmla="*/ 11 h 37"/>
                  <a:gd name="T28" fmla="*/ 6 w 59"/>
                  <a:gd name="T29" fmla="*/ 14 h 37"/>
                  <a:gd name="T30" fmla="*/ 10 w 59"/>
                  <a:gd name="T31" fmla="*/ 14 h 37"/>
                  <a:gd name="T32" fmla="*/ 0 w 59"/>
                  <a:gd name="T33" fmla="*/ 15 h 37"/>
                  <a:gd name="T34" fmla="*/ 7 w 59"/>
                  <a:gd name="T35" fmla="*/ 20 h 37"/>
                  <a:gd name="T36" fmla="*/ 8 w 59"/>
                  <a:gd name="T37" fmla="*/ 23 h 37"/>
                  <a:gd name="T38" fmla="*/ 14 w 59"/>
                  <a:gd name="T39" fmla="*/ 23 h 37"/>
                  <a:gd name="T40" fmla="*/ 26 w 59"/>
                  <a:gd name="T41" fmla="*/ 23 h 37"/>
                  <a:gd name="T42" fmla="*/ 28 w 59"/>
                  <a:gd name="T43" fmla="*/ 24 h 37"/>
                  <a:gd name="T44" fmla="*/ 16 w 59"/>
                  <a:gd name="T45" fmla="*/ 25 h 37"/>
                  <a:gd name="T46" fmla="*/ 16 w 59"/>
                  <a:gd name="T47" fmla="*/ 30 h 37"/>
                  <a:gd name="T48" fmla="*/ 19 w 59"/>
                  <a:gd name="T49" fmla="*/ 33 h 37"/>
                  <a:gd name="T50" fmla="*/ 32 w 59"/>
                  <a:gd name="T51" fmla="*/ 35 h 37"/>
                  <a:gd name="T52" fmla="*/ 34 w 59"/>
                  <a:gd name="T53" fmla="*/ 36 h 37"/>
                  <a:gd name="T54" fmla="*/ 40 w 59"/>
                  <a:gd name="T55" fmla="*/ 35 h 37"/>
                  <a:gd name="T56" fmla="*/ 41 w 59"/>
                  <a:gd name="T57" fmla="*/ 35 h 37"/>
                  <a:gd name="T58" fmla="*/ 41 w 59"/>
                  <a:gd name="T59" fmla="*/ 29 h 37"/>
                  <a:gd name="T60" fmla="*/ 46 w 59"/>
                  <a:gd name="T61" fmla="*/ 30 h 37"/>
                  <a:gd name="T62" fmla="*/ 51 w 59"/>
                  <a:gd name="T63" fmla="*/ 28 h 37"/>
                  <a:gd name="T64" fmla="*/ 54 w 59"/>
                  <a:gd name="T65" fmla="*/ 26 h 37"/>
                  <a:gd name="T66" fmla="*/ 58 w 59"/>
                  <a:gd name="T67" fmla="*/ 2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9" h="37">
                    <a:moveTo>
                      <a:pt x="58" y="24"/>
                    </a:moveTo>
                    <a:cubicBezTo>
                      <a:pt x="58" y="22"/>
                      <a:pt x="56" y="22"/>
                      <a:pt x="55" y="21"/>
                    </a:cubicBezTo>
                    <a:cubicBezTo>
                      <a:pt x="54" y="20"/>
                      <a:pt x="53" y="22"/>
                      <a:pt x="52" y="21"/>
                    </a:cubicBezTo>
                    <a:cubicBezTo>
                      <a:pt x="50" y="19"/>
                      <a:pt x="48" y="21"/>
                      <a:pt x="46" y="20"/>
                    </a:cubicBezTo>
                    <a:cubicBezTo>
                      <a:pt x="46" y="20"/>
                      <a:pt x="48" y="19"/>
                      <a:pt x="48" y="18"/>
                    </a:cubicBezTo>
                    <a:cubicBezTo>
                      <a:pt x="48" y="18"/>
                      <a:pt x="46" y="18"/>
                      <a:pt x="46" y="18"/>
                    </a:cubicBezTo>
                    <a:cubicBezTo>
                      <a:pt x="46" y="17"/>
                      <a:pt x="47" y="17"/>
                      <a:pt x="47" y="16"/>
                    </a:cubicBezTo>
                    <a:cubicBezTo>
                      <a:pt x="47" y="15"/>
                      <a:pt x="44" y="16"/>
                      <a:pt x="44" y="15"/>
                    </a:cubicBezTo>
                    <a:cubicBezTo>
                      <a:pt x="43" y="15"/>
                      <a:pt x="45" y="14"/>
                      <a:pt x="45" y="14"/>
                    </a:cubicBezTo>
                    <a:cubicBezTo>
                      <a:pt x="46" y="13"/>
                      <a:pt x="44" y="12"/>
                      <a:pt x="44" y="11"/>
                    </a:cubicBezTo>
                    <a:cubicBezTo>
                      <a:pt x="43" y="10"/>
                      <a:pt x="38" y="11"/>
                      <a:pt x="38" y="11"/>
                    </a:cubicBezTo>
                    <a:cubicBezTo>
                      <a:pt x="38" y="12"/>
                      <a:pt x="43" y="14"/>
                      <a:pt x="43" y="15"/>
                    </a:cubicBezTo>
                    <a:cubicBezTo>
                      <a:pt x="42" y="16"/>
                      <a:pt x="39" y="14"/>
                      <a:pt x="38" y="13"/>
                    </a:cubicBezTo>
                    <a:cubicBezTo>
                      <a:pt x="36" y="12"/>
                      <a:pt x="39" y="10"/>
                      <a:pt x="35" y="10"/>
                    </a:cubicBezTo>
                    <a:cubicBezTo>
                      <a:pt x="33" y="10"/>
                      <a:pt x="30" y="10"/>
                      <a:pt x="29" y="8"/>
                    </a:cubicBezTo>
                    <a:cubicBezTo>
                      <a:pt x="28" y="6"/>
                      <a:pt x="26" y="3"/>
                      <a:pt x="24" y="2"/>
                    </a:cubicBezTo>
                    <a:cubicBezTo>
                      <a:pt x="21" y="1"/>
                      <a:pt x="18" y="0"/>
                      <a:pt x="16" y="0"/>
                    </a:cubicBezTo>
                    <a:cubicBezTo>
                      <a:pt x="15" y="0"/>
                      <a:pt x="10" y="0"/>
                      <a:pt x="12" y="1"/>
                    </a:cubicBezTo>
                    <a:cubicBezTo>
                      <a:pt x="13" y="1"/>
                      <a:pt x="17" y="2"/>
                      <a:pt x="17" y="2"/>
                    </a:cubicBezTo>
                    <a:cubicBezTo>
                      <a:pt x="17" y="4"/>
                      <a:pt x="13" y="3"/>
                      <a:pt x="12" y="3"/>
                    </a:cubicBezTo>
                    <a:cubicBezTo>
                      <a:pt x="12" y="3"/>
                      <a:pt x="13" y="4"/>
                      <a:pt x="13" y="4"/>
                    </a:cubicBezTo>
                    <a:cubicBezTo>
                      <a:pt x="13" y="5"/>
                      <a:pt x="7" y="2"/>
                      <a:pt x="6" y="5"/>
                    </a:cubicBezTo>
                    <a:cubicBezTo>
                      <a:pt x="6" y="5"/>
                      <a:pt x="11" y="7"/>
                      <a:pt x="12" y="7"/>
                    </a:cubicBezTo>
                    <a:cubicBezTo>
                      <a:pt x="10" y="6"/>
                      <a:pt x="11" y="9"/>
                      <a:pt x="11" y="9"/>
                    </a:cubicBezTo>
                    <a:cubicBezTo>
                      <a:pt x="11" y="10"/>
                      <a:pt x="4" y="7"/>
                      <a:pt x="3" y="8"/>
                    </a:cubicBezTo>
                    <a:cubicBezTo>
                      <a:pt x="3" y="7"/>
                      <a:pt x="6" y="8"/>
                      <a:pt x="6" y="9"/>
                    </a:cubicBezTo>
                    <a:cubicBezTo>
                      <a:pt x="6" y="8"/>
                      <a:pt x="4" y="9"/>
                      <a:pt x="4" y="9"/>
                    </a:cubicBezTo>
                    <a:cubicBezTo>
                      <a:pt x="3" y="10"/>
                      <a:pt x="5" y="11"/>
                      <a:pt x="5" y="11"/>
                    </a:cubicBezTo>
                    <a:cubicBezTo>
                      <a:pt x="6" y="12"/>
                      <a:pt x="2" y="12"/>
                      <a:pt x="1" y="12"/>
                    </a:cubicBezTo>
                    <a:cubicBezTo>
                      <a:pt x="2" y="12"/>
                      <a:pt x="4" y="13"/>
                      <a:pt x="6" y="14"/>
                    </a:cubicBezTo>
                    <a:cubicBezTo>
                      <a:pt x="8" y="14"/>
                      <a:pt x="10" y="13"/>
                      <a:pt x="12" y="13"/>
                    </a:cubicBezTo>
                    <a:cubicBezTo>
                      <a:pt x="12" y="13"/>
                      <a:pt x="10" y="14"/>
                      <a:pt x="10" y="14"/>
                    </a:cubicBezTo>
                    <a:cubicBezTo>
                      <a:pt x="10" y="15"/>
                      <a:pt x="11" y="15"/>
                      <a:pt x="11" y="15"/>
                    </a:cubicBezTo>
                    <a:cubicBezTo>
                      <a:pt x="11" y="16"/>
                      <a:pt x="0" y="15"/>
                      <a:pt x="0" y="15"/>
                    </a:cubicBezTo>
                    <a:cubicBezTo>
                      <a:pt x="0" y="15"/>
                      <a:pt x="2" y="18"/>
                      <a:pt x="2" y="18"/>
                    </a:cubicBezTo>
                    <a:cubicBezTo>
                      <a:pt x="3" y="19"/>
                      <a:pt x="7" y="21"/>
                      <a:pt x="7" y="20"/>
                    </a:cubicBezTo>
                    <a:cubicBezTo>
                      <a:pt x="7" y="21"/>
                      <a:pt x="5" y="20"/>
                      <a:pt x="6" y="22"/>
                    </a:cubicBezTo>
                    <a:cubicBezTo>
                      <a:pt x="6" y="22"/>
                      <a:pt x="7" y="23"/>
                      <a:pt x="8" y="23"/>
                    </a:cubicBezTo>
                    <a:cubicBezTo>
                      <a:pt x="9" y="24"/>
                      <a:pt x="10" y="23"/>
                      <a:pt x="11" y="23"/>
                    </a:cubicBezTo>
                    <a:cubicBezTo>
                      <a:pt x="12" y="22"/>
                      <a:pt x="13" y="24"/>
                      <a:pt x="14" y="23"/>
                    </a:cubicBezTo>
                    <a:cubicBezTo>
                      <a:pt x="17" y="22"/>
                      <a:pt x="19" y="21"/>
                      <a:pt x="21" y="22"/>
                    </a:cubicBezTo>
                    <a:cubicBezTo>
                      <a:pt x="23" y="23"/>
                      <a:pt x="24" y="23"/>
                      <a:pt x="26" y="23"/>
                    </a:cubicBezTo>
                    <a:cubicBezTo>
                      <a:pt x="25" y="23"/>
                      <a:pt x="23" y="23"/>
                      <a:pt x="21" y="23"/>
                    </a:cubicBezTo>
                    <a:cubicBezTo>
                      <a:pt x="23" y="23"/>
                      <a:pt x="27" y="23"/>
                      <a:pt x="28" y="24"/>
                    </a:cubicBezTo>
                    <a:cubicBezTo>
                      <a:pt x="28" y="24"/>
                      <a:pt x="23" y="25"/>
                      <a:pt x="23" y="25"/>
                    </a:cubicBezTo>
                    <a:cubicBezTo>
                      <a:pt x="21" y="25"/>
                      <a:pt x="18" y="25"/>
                      <a:pt x="16" y="25"/>
                    </a:cubicBezTo>
                    <a:cubicBezTo>
                      <a:pt x="16" y="26"/>
                      <a:pt x="12" y="27"/>
                      <a:pt x="13" y="27"/>
                    </a:cubicBezTo>
                    <a:cubicBezTo>
                      <a:pt x="14" y="28"/>
                      <a:pt x="15" y="28"/>
                      <a:pt x="16" y="30"/>
                    </a:cubicBezTo>
                    <a:cubicBezTo>
                      <a:pt x="16" y="32"/>
                      <a:pt x="22" y="30"/>
                      <a:pt x="23" y="32"/>
                    </a:cubicBezTo>
                    <a:cubicBezTo>
                      <a:pt x="23" y="32"/>
                      <a:pt x="19" y="32"/>
                      <a:pt x="19" y="33"/>
                    </a:cubicBezTo>
                    <a:cubicBezTo>
                      <a:pt x="20" y="34"/>
                      <a:pt x="25" y="36"/>
                      <a:pt x="26" y="36"/>
                    </a:cubicBezTo>
                    <a:cubicBezTo>
                      <a:pt x="26" y="36"/>
                      <a:pt x="32" y="36"/>
                      <a:pt x="32" y="35"/>
                    </a:cubicBezTo>
                    <a:cubicBezTo>
                      <a:pt x="32" y="35"/>
                      <a:pt x="31" y="35"/>
                      <a:pt x="31" y="35"/>
                    </a:cubicBezTo>
                    <a:cubicBezTo>
                      <a:pt x="31" y="33"/>
                      <a:pt x="35" y="36"/>
                      <a:pt x="34" y="36"/>
                    </a:cubicBezTo>
                    <a:cubicBezTo>
                      <a:pt x="35" y="36"/>
                      <a:pt x="33" y="33"/>
                      <a:pt x="33" y="32"/>
                    </a:cubicBezTo>
                    <a:cubicBezTo>
                      <a:pt x="35" y="31"/>
                      <a:pt x="37" y="37"/>
                      <a:pt x="40" y="35"/>
                    </a:cubicBezTo>
                    <a:cubicBezTo>
                      <a:pt x="41" y="34"/>
                      <a:pt x="39" y="32"/>
                      <a:pt x="40" y="32"/>
                    </a:cubicBezTo>
                    <a:cubicBezTo>
                      <a:pt x="41" y="32"/>
                      <a:pt x="41" y="34"/>
                      <a:pt x="41" y="35"/>
                    </a:cubicBezTo>
                    <a:cubicBezTo>
                      <a:pt x="42" y="35"/>
                      <a:pt x="43" y="31"/>
                      <a:pt x="42" y="31"/>
                    </a:cubicBezTo>
                    <a:cubicBezTo>
                      <a:pt x="42" y="30"/>
                      <a:pt x="42" y="29"/>
                      <a:pt x="41" y="29"/>
                    </a:cubicBezTo>
                    <a:cubicBezTo>
                      <a:pt x="41" y="28"/>
                      <a:pt x="42" y="26"/>
                      <a:pt x="43" y="27"/>
                    </a:cubicBezTo>
                    <a:cubicBezTo>
                      <a:pt x="44" y="28"/>
                      <a:pt x="43" y="32"/>
                      <a:pt x="46" y="30"/>
                    </a:cubicBezTo>
                    <a:cubicBezTo>
                      <a:pt x="47" y="29"/>
                      <a:pt x="50" y="25"/>
                      <a:pt x="52" y="27"/>
                    </a:cubicBezTo>
                    <a:cubicBezTo>
                      <a:pt x="53" y="27"/>
                      <a:pt x="51" y="28"/>
                      <a:pt x="51" y="28"/>
                    </a:cubicBezTo>
                    <a:cubicBezTo>
                      <a:pt x="51" y="28"/>
                      <a:pt x="56" y="27"/>
                      <a:pt x="56" y="27"/>
                    </a:cubicBezTo>
                    <a:cubicBezTo>
                      <a:pt x="56" y="27"/>
                      <a:pt x="54" y="27"/>
                      <a:pt x="54" y="26"/>
                    </a:cubicBezTo>
                    <a:cubicBezTo>
                      <a:pt x="54" y="25"/>
                      <a:pt x="59" y="25"/>
                      <a:pt x="58" y="24"/>
                    </a:cubicBezTo>
                    <a:cubicBezTo>
                      <a:pt x="58" y="22"/>
                      <a:pt x="58" y="25"/>
                      <a:pt x="58" y="2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42" name="Freeform 602">
                <a:extLst>
                  <a:ext uri="{FF2B5EF4-FFF2-40B4-BE49-F238E27FC236}">
                    <a16:creationId xmlns:a16="http://schemas.microsoft.com/office/drawing/2014/main" xmlns="" id="{737A4319-AF76-3140-89C3-C3C811F05400}"/>
                  </a:ext>
                </a:extLst>
              </p:cNvPr>
              <p:cNvSpPr>
                <a:spLocks/>
              </p:cNvSpPr>
              <p:nvPr/>
            </p:nvSpPr>
            <p:spPr bwMode="auto">
              <a:xfrm>
                <a:off x="7419934" y="3767367"/>
                <a:ext cx="1455416" cy="758159"/>
              </a:xfrm>
              <a:custGeom>
                <a:avLst/>
                <a:gdLst>
                  <a:gd name="T0" fmla="*/ 15 w 156"/>
                  <a:gd name="T1" fmla="*/ 77 h 81"/>
                  <a:gd name="T2" fmla="*/ 27 w 156"/>
                  <a:gd name="T3" fmla="*/ 76 h 81"/>
                  <a:gd name="T4" fmla="*/ 37 w 156"/>
                  <a:gd name="T5" fmla="*/ 78 h 81"/>
                  <a:gd name="T6" fmla="*/ 48 w 156"/>
                  <a:gd name="T7" fmla="*/ 77 h 81"/>
                  <a:gd name="T8" fmla="*/ 65 w 156"/>
                  <a:gd name="T9" fmla="*/ 76 h 81"/>
                  <a:gd name="T10" fmla="*/ 59 w 156"/>
                  <a:gd name="T11" fmla="*/ 70 h 81"/>
                  <a:gd name="T12" fmla="*/ 50 w 156"/>
                  <a:gd name="T13" fmla="*/ 65 h 81"/>
                  <a:gd name="T14" fmla="*/ 73 w 156"/>
                  <a:gd name="T15" fmla="*/ 61 h 81"/>
                  <a:gd name="T16" fmla="*/ 76 w 156"/>
                  <a:gd name="T17" fmla="*/ 55 h 81"/>
                  <a:gd name="T18" fmla="*/ 71 w 156"/>
                  <a:gd name="T19" fmla="*/ 50 h 81"/>
                  <a:gd name="T20" fmla="*/ 72 w 156"/>
                  <a:gd name="T21" fmla="*/ 48 h 81"/>
                  <a:gd name="T22" fmla="*/ 78 w 156"/>
                  <a:gd name="T23" fmla="*/ 45 h 81"/>
                  <a:gd name="T24" fmla="*/ 90 w 156"/>
                  <a:gd name="T25" fmla="*/ 44 h 81"/>
                  <a:gd name="T26" fmla="*/ 105 w 156"/>
                  <a:gd name="T27" fmla="*/ 37 h 81"/>
                  <a:gd name="T28" fmla="*/ 105 w 156"/>
                  <a:gd name="T29" fmla="*/ 32 h 81"/>
                  <a:gd name="T30" fmla="*/ 136 w 156"/>
                  <a:gd name="T31" fmla="*/ 21 h 81"/>
                  <a:gd name="T32" fmla="*/ 115 w 156"/>
                  <a:gd name="T33" fmla="*/ 23 h 81"/>
                  <a:gd name="T34" fmla="*/ 134 w 156"/>
                  <a:gd name="T35" fmla="*/ 18 h 81"/>
                  <a:gd name="T36" fmla="*/ 146 w 156"/>
                  <a:gd name="T37" fmla="*/ 10 h 81"/>
                  <a:gd name="T38" fmla="*/ 133 w 156"/>
                  <a:gd name="T39" fmla="*/ 5 h 81"/>
                  <a:gd name="T40" fmla="*/ 121 w 156"/>
                  <a:gd name="T41" fmla="*/ 5 h 81"/>
                  <a:gd name="T42" fmla="*/ 100 w 156"/>
                  <a:gd name="T43" fmla="*/ 2 h 81"/>
                  <a:gd name="T44" fmla="*/ 91 w 156"/>
                  <a:gd name="T45" fmla="*/ 5 h 81"/>
                  <a:gd name="T46" fmla="*/ 80 w 156"/>
                  <a:gd name="T47" fmla="*/ 8 h 81"/>
                  <a:gd name="T48" fmla="*/ 58 w 156"/>
                  <a:gd name="T49" fmla="*/ 4 h 81"/>
                  <a:gd name="T50" fmla="*/ 52 w 156"/>
                  <a:gd name="T51" fmla="*/ 5 h 81"/>
                  <a:gd name="T52" fmla="*/ 46 w 156"/>
                  <a:gd name="T53" fmla="*/ 10 h 81"/>
                  <a:gd name="T54" fmla="*/ 45 w 156"/>
                  <a:gd name="T55" fmla="*/ 12 h 81"/>
                  <a:gd name="T56" fmla="*/ 31 w 156"/>
                  <a:gd name="T57" fmla="*/ 10 h 81"/>
                  <a:gd name="T58" fmla="*/ 34 w 156"/>
                  <a:gd name="T59" fmla="*/ 16 h 81"/>
                  <a:gd name="T60" fmla="*/ 23 w 156"/>
                  <a:gd name="T61" fmla="*/ 16 h 81"/>
                  <a:gd name="T62" fmla="*/ 5 w 156"/>
                  <a:gd name="T63" fmla="*/ 17 h 81"/>
                  <a:gd name="T64" fmla="*/ 11 w 156"/>
                  <a:gd name="T65" fmla="*/ 21 h 81"/>
                  <a:gd name="T66" fmla="*/ 13 w 156"/>
                  <a:gd name="T67" fmla="*/ 26 h 81"/>
                  <a:gd name="T68" fmla="*/ 23 w 156"/>
                  <a:gd name="T69" fmla="*/ 27 h 81"/>
                  <a:gd name="T70" fmla="*/ 20 w 156"/>
                  <a:gd name="T71" fmla="*/ 31 h 81"/>
                  <a:gd name="T72" fmla="*/ 26 w 156"/>
                  <a:gd name="T73" fmla="*/ 30 h 81"/>
                  <a:gd name="T74" fmla="*/ 42 w 156"/>
                  <a:gd name="T75" fmla="*/ 30 h 81"/>
                  <a:gd name="T76" fmla="*/ 52 w 156"/>
                  <a:gd name="T77" fmla="*/ 31 h 81"/>
                  <a:gd name="T78" fmla="*/ 73 w 156"/>
                  <a:gd name="T79" fmla="*/ 21 h 81"/>
                  <a:gd name="T80" fmla="*/ 60 w 156"/>
                  <a:gd name="T81" fmla="*/ 31 h 81"/>
                  <a:gd name="T82" fmla="*/ 44 w 156"/>
                  <a:gd name="T83" fmla="*/ 35 h 81"/>
                  <a:gd name="T84" fmla="*/ 58 w 156"/>
                  <a:gd name="T85" fmla="*/ 42 h 81"/>
                  <a:gd name="T86" fmla="*/ 32 w 156"/>
                  <a:gd name="T87" fmla="*/ 39 h 81"/>
                  <a:gd name="T88" fmla="*/ 42 w 156"/>
                  <a:gd name="T89" fmla="*/ 50 h 81"/>
                  <a:gd name="T90" fmla="*/ 44 w 156"/>
                  <a:gd name="T91" fmla="*/ 52 h 81"/>
                  <a:gd name="T92" fmla="*/ 30 w 156"/>
                  <a:gd name="T93" fmla="*/ 52 h 81"/>
                  <a:gd name="T94" fmla="*/ 27 w 156"/>
                  <a:gd name="T95" fmla="*/ 59 h 81"/>
                  <a:gd name="T96" fmla="*/ 36 w 156"/>
                  <a:gd name="T97" fmla="*/ 57 h 81"/>
                  <a:gd name="T98" fmla="*/ 34 w 156"/>
                  <a:gd name="T99" fmla="*/ 60 h 81"/>
                  <a:gd name="T100" fmla="*/ 37 w 156"/>
                  <a:gd name="T101" fmla="*/ 65 h 81"/>
                  <a:gd name="T102" fmla="*/ 38 w 156"/>
                  <a:gd name="T103" fmla="*/ 68 h 81"/>
                  <a:gd name="T104" fmla="*/ 19 w 156"/>
                  <a:gd name="T105" fmla="*/ 6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6" h="81">
                    <a:moveTo>
                      <a:pt x="26" y="70"/>
                    </a:moveTo>
                    <a:cubicBezTo>
                      <a:pt x="22" y="70"/>
                      <a:pt x="17" y="70"/>
                      <a:pt x="13" y="71"/>
                    </a:cubicBezTo>
                    <a:cubicBezTo>
                      <a:pt x="11" y="72"/>
                      <a:pt x="11" y="75"/>
                      <a:pt x="12" y="76"/>
                    </a:cubicBezTo>
                    <a:cubicBezTo>
                      <a:pt x="13" y="77"/>
                      <a:pt x="15" y="78"/>
                      <a:pt x="15" y="77"/>
                    </a:cubicBezTo>
                    <a:cubicBezTo>
                      <a:pt x="17" y="77"/>
                      <a:pt x="16" y="76"/>
                      <a:pt x="17" y="75"/>
                    </a:cubicBezTo>
                    <a:cubicBezTo>
                      <a:pt x="17" y="75"/>
                      <a:pt x="17" y="78"/>
                      <a:pt x="17" y="78"/>
                    </a:cubicBezTo>
                    <a:cubicBezTo>
                      <a:pt x="19" y="78"/>
                      <a:pt x="22" y="78"/>
                      <a:pt x="24" y="78"/>
                    </a:cubicBezTo>
                    <a:cubicBezTo>
                      <a:pt x="26" y="78"/>
                      <a:pt x="26" y="76"/>
                      <a:pt x="27" y="76"/>
                    </a:cubicBezTo>
                    <a:cubicBezTo>
                      <a:pt x="29" y="76"/>
                      <a:pt x="27" y="78"/>
                      <a:pt x="27" y="78"/>
                    </a:cubicBezTo>
                    <a:cubicBezTo>
                      <a:pt x="27" y="78"/>
                      <a:pt x="37" y="79"/>
                      <a:pt x="37" y="78"/>
                    </a:cubicBezTo>
                    <a:cubicBezTo>
                      <a:pt x="37" y="78"/>
                      <a:pt x="35" y="77"/>
                      <a:pt x="34" y="76"/>
                    </a:cubicBezTo>
                    <a:cubicBezTo>
                      <a:pt x="34" y="76"/>
                      <a:pt x="38" y="77"/>
                      <a:pt x="37" y="78"/>
                    </a:cubicBezTo>
                    <a:cubicBezTo>
                      <a:pt x="38" y="77"/>
                      <a:pt x="37" y="76"/>
                      <a:pt x="38" y="76"/>
                    </a:cubicBezTo>
                    <a:cubicBezTo>
                      <a:pt x="38" y="76"/>
                      <a:pt x="40" y="77"/>
                      <a:pt x="41" y="77"/>
                    </a:cubicBezTo>
                    <a:cubicBezTo>
                      <a:pt x="43" y="79"/>
                      <a:pt x="41" y="76"/>
                      <a:pt x="42" y="75"/>
                    </a:cubicBezTo>
                    <a:cubicBezTo>
                      <a:pt x="42" y="75"/>
                      <a:pt x="48" y="78"/>
                      <a:pt x="48" y="77"/>
                    </a:cubicBezTo>
                    <a:cubicBezTo>
                      <a:pt x="48" y="76"/>
                      <a:pt x="46" y="76"/>
                      <a:pt x="46" y="75"/>
                    </a:cubicBezTo>
                    <a:cubicBezTo>
                      <a:pt x="46" y="75"/>
                      <a:pt x="53" y="76"/>
                      <a:pt x="53" y="76"/>
                    </a:cubicBezTo>
                    <a:cubicBezTo>
                      <a:pt x="57" y="76"/>
                      <a:pt x="52" y="79"/>
                      <a:pt x="52" y="80"/>
                    </a:cubicBezTo>
                    <a:cubicBezTo>
                      <a:pt x="52" y="81"/>
                      <a:pt x="64" y="76"/>
                      <a:pt x="65" y="76"/>
                    </a:cubicBezTo>
                    <a:cubicBezTo>
                      <a:pt x="67" y="76"/>
                      <a:pt x="72" y="73"/>
                      <a:pt x="68" y="72"/>
                    </a:cubicBezTo>
                    <a:cubicBezTo>
                      <a:pt x="66" y="71"/>
                      <a:pt x="63" y="73"/>
                      <a:pt x="61" y="72"/>
                    </a:cubicBezTo>
                    <a:cubicBezTo>
                      <a:pt x="61" y="72"/>
                      <a:pt x="63" y="70"/>
                      <a:pt x="63" y="70"/>
                    </a:cubicBezTo>
                    <a:cubicBezTo>
                      <a:pt x="63" y="69"/>
                      <a:pt x="60" y="70"/>
                      <a:pt x="59" y="70"/>
                    </a:cubicBezTo>
                    <a:cubicBezTo>
                      <a:pt x="57" y="70"/>
                      <a:pt x="56" y="68"/>
                      <a:pt x="54" y="68"/>
                    </a:cubicBezTo>
                    <a:cubicBezTo>
                      <a:pt x="53" y="69"/>
                      <a:pt x="50" y="70"/>
                      <a:pt x="48" y="69"/>
                    </a:cubicBezTo>
                    <a:cubicBezTo>
                      <a:pt x="49" y="69"/>
                      <a:pt x="50" y="69"/>
                      <a:pt x="51" y="69"/>
                    </a:cubicBezTo>
                    <a:cubicBezTo>
                      <a:pt x="52" y="68"/>
                      <a:pt x="50" y="66"/>
                      <a:pt x="50" y="65"/>
                    </a:cubicBezTo>
                    <a:cubicBezTo>
                      <a:pt x="50" y="67"/>
                      <a:pt x="59" y="68"/>
                      <a:pt x="60" y="68"/>
                    </a:cubicBezTo>
                    <a:cubicBezTo>
                      <a:pt x="61" y="68"/>
                      <a:pt x="63" y="68"/>
                      <a:pt x="65" y="68"/>
                    </a:cubicBezTo>
                    <a:cubicBezTo>
                      <a:pt x="67" y="68"/>
                      <a:pt x="69" y="65"/>
                      <a:pt x="68" y="64"/>
                    </a:cubicBezTo>
                    <a:cubicBezTo>
                      <a:pt x="65" y="61"/>
                      <a:pt x="71" y="61"/>
                      <a:pt x="73" y="61"/>
                    </a:cubicBezTo>
                    <a:cubicBezTo>
                      <a:pt x="74" y="61"/>
                      <a:pt x="79" y="61"/>
                      <a:pt x="80" y="60"/>
                    </a:cubicBezTo>
                    <a:cubicBezTo>
                      <a:pt x="80" y="60"/>
                      <a:pt x="75" y="58"/>
                      <a:pt x="75" y="58"/>
                    </a:cubicBezTo>
                    <a:cubicBezTo>
                      <a:pt x="77" y="57"/>
                      <a:pt x="81" y="59"/>
                      <a:pt x="82" y="57"/>
                    </a:cubicBezTo>
                    <a:cubicBezTo>
                      <a:pt x="83" y="56"/>
                      <a:pt x="77" y="55"/>
                      <a:pt x="76" y="55"/>
                    </a:cubicBezTo>
                    <a:cubicBezTo>
                      <a:pt x="77" y="55"/>
                      <a:pt x="84" y="54"/>
                      <a:pt x="85" y="53"/>
                    </a:cubicBezTo>
                    <a:cubicBezTo>
                      <a:pt x="87" y="52"/>
                      <a:pt x="77" y="50"/>
                      <a:pt x="77" y="51"/>
                    </a:cubicBezTo>
                    <a:cubicBezTo>
                      <a:pt x="77" y="50"/>
                      <a:pt x="79" y="50"/>
                      <a:pt x="79" y="50"/>
                    </a:cubicBezTo>
                    <a:cubicBezTo>
                      <a:pt x="79" y="49"/>
                      <a:pt x="72" y="50"/>
                      <a:pt x="71" y="50"/>
                    </a:cubicBezTo>
                    <a:cubicBezTo>
                      <a:pt x="69" y="50"/>
                      <a:pt x="68" y="51"/>
                      <a:pt x="66" y="52"/>
                    </a:cubicBezTo>
                    <a:cubicBezTo>
                      <a:pt x="67" y="52"/>
                      <a:pt x="70" y="49"/>
                      <a:pt x="68" y="49"/>
                    </a:cubicBezTo>
                    <a:cubicBezTo>
                      <a:pt x="68" y="49"/>
                      <a:pt x="64" y="49"/>
                      <a:pt x="64" y="48"/>
                    </a:cubicBezTo>
                    <a:cubicBezTo>
                      <a:pt x="64" y="48"/>
                      <a:pt x="71" y="48"/>
                      <a:pt x="72" y="48"/>
                    </a:cubicBezTo>
                    <a:cubicBezTo>
                      <a:pt x="71" y="48"/>
                      <a:pt x="68" y="47"/>
                      <a:pt x="68" y="47"/>
                    </a:cubicBezTo>
                    <a:cubicBezTo>
                      <a:pt x="69" y="46"/>
                      <a:pt x="72" y="48"/>
                      <a:pt x="74" y="47"/>
                    </a:cubicBezTo>
                    <a:cubicBezTo>
                      <a:pt x="73" y="47"/>
                      <a:pt x="69" y="46"/>
                      <a:pt x="69" y="46"/>
                    </a:cubicBezTo>
                    <a:cubicBezTo>
                      <a:pt x="69" y="45"/>
                      <a:pt x="77" y="46"/>
                      <a:pt x="78" y="45"/>
                    </a:cubicBezTo>
                    <a:cubicBezTo>
                      <a:pt x="78" y="45"/>
                      <a:pt x="75" y="44"/>
                      <a:pt x="75" y="44"/>
                    </a:cubicBezTo>
                    <a:cubicBezTo>
                      <a:pt x="74" y="44"/>
                      <a:pt x="77" y="44"/>
                      <a:pt x="77" y="44"/>
                    </a:cubicBezTo>
                    <a:cubicBezTo>
                      <a:pt x="79" y="45"/>
                      <a:pt x="80" y="46"/>
                      <a:pt x="82" y="46"/>
                    </a:cubicBezTo>
                    <a:cubicBezTo>
                      <a:pt x="84" y="46"/>
                      <a:pt x="87" y="45"/>
                      <a:pt x="90" y="44"/>
                    </a:cubicBezTo>
                    <a:cubicBezTo>
                      <a:pt x="98" y="43"/>
                      <a:pt x="85" y="42"/>
                      <a:pt x="84" y="40"/>
                    </a:cubicBezTo>
                    <a:cubicBezTo>
                      <a:pt x="84" y="39"/>
                      <a:pt x="93" y="40"/>
                      <a:pt x="94" y="41"/>
                    </a:cubicBezTo>
                    <a:cubicBezTo>
                      <a:pt x="96" y="42"/>
                      <a:pt x="97" y="42"/>
                      <a:pt x="100" y="41"/>
                    </a:cubicBezTo>
                    <a:cubicBezTo>
                      <a:pt x="101" y="41"/>
                      <a:pt x="106" y="39"/>
                      <a:pt x="105" y="37"/>
                    </a:cubicBezTo>
                    <a:cubicBezTo>
                      <a:pt x="105" y="36"/>
                      <a:pt x="94" y="41"/>
                      <a:pt x="97" y="36"/>
                    </a:cubicBezTo>
                    <a:cubicBezTo>
                      <a:pt x="96" y="37"/>
                      <a:pt x="101" y="37"/>
                      <a:pt x="101" y="37"/>
                    </a:cubicBezTo>
                    <a:cubicBezTo>
                      <a:pt x="104" y="37"/>
                      <a:pt x="106" y="36"/>
                      <a:pt x="108" y="36"/>
                    </a:cubicBezTo>
                    <a:cubicBezTo>
                      <a:pt x="108" y="35"/>
                      <a:pt x="105" y="32"/>
                      <a:pt x="105" y="32"/>
                    </a:cubicBezTo>
                    <a:cubicBezTo>
                      <a:pt x="106" y="32"/>
                      <a:pt x="107" y="33"/>
                      <a:pt x="107" y="34"/>
                    </a:cubicBezTo>
                    <a:cubicBezTo>
                      <a:pt x="108" y="35"/>
                      <a:pt x="110" y="34"/>
                      <a:pt x="111" y="34"/>
                    </a:cubicBezTo>
                    <a:cubicBezTo>
                      <a:pt x="114" y="32"/>
                      <a:pt x="116" y="30"/>
                      <a:pt x="119" y="29"/>
                    </a:cubicBezTo>
                    <a:cubicBezTo>
                      <a:pt x="121" y="28"/>
                      <a:pt x="136" y="22"/>
                      <a:pt x="136" y="21"/>
                    </a:cubicBezTo>
                    <a:cubicBezTo>
                      <a:pt x="136" y="20"/>
                      <a:pt x="123" y="23"/>
                      <a:pt x="122" y="23"/>
                    </a:cubicBezTo>
                    <a:cubicBezTo>
                      <a:pt x="119" y="24"/>
                      <a:pt x="116" y="24"/>
                      <a:pt x="112" y="25"/>
                    </a:cubicBezTo>
                    <a:cubicBezTo>
                      <a:pt x="112" y="25"/>
                      <a:pt x="108" y="25"/>
                      <a:pt x="108" y="25"/>
                    </a:cubicBezTo>
                    <a:cubicBezTo>
                      <a:pt x="108" y="24"/>
                      <a:pt x="114" y="24"/>
                      <a:pt x="115" y="23"/>
                    </a:cubicBezTo>
                    <a:cubicBezTo>
                      <a:pt x="116" y="23"/>
                      <a:pt x="123" y="22"/>
                      <a:pt x="123" y="21"/>
                    </a:cubicBezTo>
                    <a:cubicBezTo>
                      <a:pt x="123" y="22"/>
                      <a:pt x="113" y="20"/>
                      <a:pt x="114" y="19"/>
                    </a:cubicBezTo>
                    <a:cubicBezTo>
                      <a:pt x="114" y="19"/>
                      <a:pt x="126" y="20"/>
                      <a:pt x="127" y="19"/>
                    </a:cubicBezTo>
                    <a:cubicBezTo>
                      <a:pt x="129" y="19"/>
                      <a:pt x="132" y="18"/>
                      <a:pt x="134" y="18"/>
                    </a:cubicBezTo>
                    <a:cubicBezTo>
                      <a:pt x="135" y="18"/>
                      <a:pt x="137" y="18"/>
                      <a:pt x="138" y="18"/>
                    </a:cubicBezTo>
                    <a:cubicBezTo>
                      <a:pt x="142" y="17"/>
                      <a:pt x="146" y="16"/>
                      <a:pt x="149" y="15"/>
                    </a:cubicBezTo>
                    <a:cubicBezTo>
                      <a:pt x="149" y="15"/>
                      <a:pt x="156" y="11"/>
                      <a:pt x="153" y="10"/>
                    </a:cubicBezTo>
                    <a:cubicBezTo>
                      <a:pt x="151" y="10"/>
                      <a:pt x="148" y="10"/>
                      <a:pt x="146" y="10"/>
                    </a:cubicBezTo>
                    <a:cubicBezTo>
                      <a:pt x="145" y="9"/>
                      <a:pt x="143" y="10"/>
                      <a:pt x="143" y="9"/>
                    </a:cubicBezTo>
                    <a:cubicBezTo>
                      <a:pt x="143" y="7"/>
                      <a:pt x="141" y="7"/>
                      <a:pt x="141" y="5"/>
                    </a:cubicBezTo>
                    <a:cubicBezTo>
                      <a:pt x="141" y="5"/>
                      <a:pt x="137" y="6"/>
                      <a:pt x="136" y="6"/>
                    </a:cubicBezTo>
                    <a:cubicBezTo>
                      <a:pt x="135" y="5"/>
                      <a:pt x="134" y="3"/>
                      <a:pt x="133" y="5"/>
                    </a:cubicBezTo>
                    <a:cubicBezTo>
                      <a:pt x="133" y="5"/>
                      <a:pt x="127" y="6"/>
                      <a:pt x="126" y="6"/>
                    </a:cubicBezTo>
                    <a:cubicBezTo>
                      <a:pt x="124" y="7"/>
                      <a:pt x="122" y="7"/>
                      <a:pt x="120" y="7"/>
                    </a:cubicBezTo>
                    <a:cubicBezTo>
                      <a:pt x="120" y="7"/>
                      <a:pt x="116" y="7"/>
                      <a:pt x="116" y="7"/>
                    </a:cubicBezTo>
                    <a:cubicBezTo>
                      <a:pt x="116" y="6"/>
                      <a:pt x="120" y="6"/>
                      <a:pt x="121" y="5"/>
                    </a:cubicBezTo>
                    <a:cubicBezTo>
                      <a:pt x="123" y="5"/>
                      <a:pt x="125" y="4"/>
                      <a:pt x="126" y="3"/>
                    </a:cubicBezTo>
                    <a:cubicBezTo>
                      <a:pt x="124" y="6"/>
                      <a:pt x="103" y="0"/>
                      <a:pt x="102" y="2"/>
                    </a:cubicBezTo>
                    <a:cubicBezTo>
                      <a:pt x="102" y="3"/>
                      <a:pt x="104" y="3"/>
                      <a:pt x="105" y="4"/>
                    </a:cubicBezTo>
                    <a:cubicBezTo>
                      <a:pt x="105" y="5"/>
                      <a:pt x="100" y="2"/>
                      <a:pt x="100" y="2"/>
                    </a:cubicBezTo>
                    <a:cubicBezTo>
                      <a:pt x="98" y="1"/>
                      <a:pt x="95" y="2"/>
                      <a:pt x="94" y="2"/>
                    </a:cubicBezTo>
                    <a:cubicBezTo>
                      <a:pt x="93" y="2"/>
                      <a:pt x="90" y="2"/>
                      <a:pt x="91" y="3"/>
                    </a:cubicBezTo>
                    <a:cubicBezTo>
                      <a:pt x="92" y="4"/>
                      <a:pt x="94" y="7"/>
                      <a:pt x="95" y="6"/>
                    </a:cubicBezTo>
                    <a:cubicBezTo>
                      <a:pt x="95" y="7"/>
                      <a:pt x="91" y="6"/>
                      <a:pt x="91" y="5"/>
                    </a:cubicBezTo>
                    <a:cubicBezTo>
                      <a:pt x="88" y="5"/>
                      <a:pt x="87" y="2"/>
                      <a:pt x="85" y="2"/>
                    </a:cubicBezTo>
                    <a:cubicBezTo>
                      <a:pt x="81" y="2"/>
                      <a:pt x="78" y="2"/>
                      <a:pt x="75" y="2"/>
                    </a:cubicBezTo>
                    <a:cubicBezTo>
                      <a:pt x="70" y="3"/>
                      <a:pt x="73" y="4"/>
                      <a:pt x="76" y="5"/>
                    </a:cubicBezTo>
                    <a:cubicBezTo>
                      <a:pt x="77" y="6"/>
                      <a:pt x="79" y="7"/>
                      <a:pt x="80" y="8"/>
                    </a:cubicBezTo>
                    <a:cubicBezTo>
                      <a:pt x="80" y="8"/>
                      <a:pt x="77" y="10"/>
                      <a:pt x="77" y="10"/>
                    </a:cubicBezTo>
                    <a:cubicBezTo>
                      <a:pt x="76" y="10"/>
                      <a:pt x="78" y="9"/>
                      <a:pt x="78" y="9"/>
                    </a:cubicBezTo>
                    <a:cubicBezTo>
                      <a:pt x="78" y="8"/>
                      <a:pt x="71" y="4"/>
                      <a:pt x="70" y="4"/>
                    </a:cubicBezTo>
                    <a:cubicBezTo>
                      <a:pt x="66" y="4"/>
                      <a:pt x="62" y="3"/>
                      <a:pt x="58" y="4"/>
                    </a:cubicBezTo>
                    <a:cubicBezTo>
                      <a:pt x="58" y="4"/>
                      <a:pt x="60" y="6"/>
                      <a:pt x="61" y="6"/>
                    </a:cubicBezTo>
                    <a:cubicBezTo>
                      <a:pt x="62" y="6"/>
                      <a:pt x="64" y="7"/>
                      <a:pt x="66" y="6"/>
                    </a:cubicBezTo>
                    <a:cubicBezTo>
                      <a:pt x="64" y="7"/>
                      <a:pt x="61" y="8"/>
                      <a:pt x="59" y="7"/>
                    </a:cubicBezTo>
                    <a:cubicBezTo>
                      <a:pt x="58" y="7"/>
                      <a:pt x="51" y="4"/>
                      <a:pt x="52" y="5"/>
                    </a:cubicBezTo>
                    <a:cubicBezTo>
                      <a:pt x="52" y="4"/>
                      <a:pt x="57" y="10"/>
                      <a:pt x="53" y="9"/>
                    </a:cubicBezTo>
                    <a:cubicBezTo>
                      <a:pt x="52" y="8"/>
                      <a:pt x="49" y="7"/>
                      <a:pt x="47" y="8"/>
                    </a:cubicBezTo>
                    <a:cubicBezTo>
                      <a:pt x="48" y="8"/>
                      <a:pt x="51" y="9"/>
                      <a:pt x="51" y="9"/>
                    </a:cubicBezTo>
                    <a:cubicBezTo>
                      <a:pt x="50" y="10"/>
                      <a:pt x="46" y="8"/>
                      <a:pt x="46" y="10"/>
                    </a:cubicBezTo>
                    <a:cubicBezTo>
                      <a:pt x="46" y="11"/>
                      <a:pt x="50" y="12"/>
                      <a:pt x="51" y="13"/>
                    </a:cubicBezTo>
                    <a:cubicBezTo>
                      <a:pt x="54" y="13"/>
                      <a:pt x="61" y="14"/>
                      <a:pt x="61" y="17"/>
                    </a:cubicBezTo>
                    <a:cubicBezTo>
                      <a:pt x="61" y="16"/>
                      <a:pt x="54" y="15"/>
                      <a:pt x="52" y="14"/>
                    </a:cubicBezTo>
                    <a:cubicBezTo>
                      <a:pt x="50" y="14"/>
                      <a:pt x="47" y="11"/>
                      <a:pt x="45" y="12"/>
                    </a:cubicBezTo>
                    <a:cubicBezTo>
                      <a:pt x="45" y="12"/>
                      <a:pt x="48" y="14"/>
                      <a:pt x="48" y="14"/>
                    </a:cubicBezTo>
                    <a:cubicBezTo>
                      <a:pt x="48" y="14"/>
                      <a:pt x="45" y="15"/>
                      <a:pt x="45" y="14"/>
                    </a:cubicBezTo>
                    <a:cubicBezTo>
                      <a:pt x="43" y="13"/>
                      <a:pt x="42" y="12"/>
                      <a:pt x="40" y="11"/>
                    </a:cubicBezTo>
                    <a:cubicBezTo>
                      <a:pt x="39" y="10"/>
                      <a:pt x="31" y="10"/>
                      <a:pt x="31" y="10"/>
                    </a:cubicBezTo>
                    <a:cubicBezTo>
                      <a:pt x="31" y="11"/>
                      <a:pt x="34" y="11"/>
                      <a:pt x="31" y="12"/>
                    </a:cubicBezTo>
                    <a:cubicBezTo>
                      <a:pt x="30" y="12"/>
                      <a:pt x="25" y="14"/>
                      <a:pt x="25" y="14"/>
                    </a:cubicBezTo>
                    <a:cubicBezTo>
                      <a:pt x="26" y="14"/>
                      <a:pt x="29" y="13"/>
                      <a:pt x="29" y="13"/>
                    </a:cubicBezTo>
                    <a:cubicBezTo>
                      <a:pt x="30" y="14"/>
                      <a:pt x="34" y="16"/>
                      <a:pt x="34" y="16"/>
                    </a:cubicBezTo>
                    <a:cubicBezTo>
                      <a:pt x="34" y="16"/>
                      <a:pt x="31" y="15"/>
                      <a:pt x="31" y="16"/>
                    </a:cubicBezTo>
                    <a:cubicBezTo>
                      <a:pt x="31" y="16"/>
                      <a:pt x="32" y="19"/>
                      <a:pt x="30" y="17"/>
                    </a:cubicBezTo>
                    <a:cubicBezTo>
                      <a:pt x="29" y="16"/>
                      <a:pt x="28" y="14"/>
                      <a:pt x="26" y="15"/>
                    </a:cubicBezTo>
                    <a:cubicBezTo>
                      <a:pt x="25" y="15"/>
                      <a:pt x="24" y="17"/>
                      <a:pt x="23" y="16"/>
                    </a:cubicBezTo>
                    <a:cubicBezTo>
                      <a:pt x="22" y="15"/>
                      <a:pt x="21" y="14"/>
                      <a:pt x="19" y="14"/>
                    </a:cubicBezTo>
                    <a:cubicBezTo>
                      <a:pt x="18" y="14"/>
                      <a:pt x="15" y="15"/>
                      <a:pt x="14" y="16"/>
                    </a:cubicBezTo>
                    <a:cubicBezTo>
                      <a:pt x="12" y="17"/>
                      <a:pt x="13" y="18"/>
                      <a:pt x="10" y="17"/>
                    </a:cubicBezTo>
                    <a:cubicBezTo>
                      <a:pt x="8" y="16"/>
                      <a:pt x="7" y="17"/>
                      <a:pt x="5" y="17"/>
                    </a:cubicBezTo>
                    <a:cubicBezTo>
                      <a:pt x="4" y="18"/>
                      <a:pt x="0" y="18"/>
                      <a:pt x="0" y="19"/>
                    </a:cubicBezTo>
                    <a:cubicBezTo>
                      <a:pt x="0" y="21"/>
                      <a:pt x="9" y="19"/>
                      <a:pt x="9" y="20"/>
                    </a:cubicBezTo>
                    <a:cubicBezTo>
                      <a:pt x="9" y="21"/>
                      <a:pt x="6" y="21"/>
                      <a:pt x="5" y="22"/>
                    </a:cubicBezTo>
                    <a:cubicBezTo>
                      <a:pt x="5" y="21"/>
                      <a:pt x="10" y="21"/>
                      <a:pt x="11" y="21"/>
                    </a:cubicBezTo>
                    <a:cubicBezTo>
                      <a:pt x="12" y="21"/>
                      <a:pt x="17" y="21"/>
                      <a:pt x="17" y="21"/>
                    </a:cubicBezTo>
                    <a:cubicBezTo>
                      <a:pt x="17" y="21"/>
                      <a:pt x="15" y="22"/>
                      <a:pt x="14" y="22"/>
                    </a:cubicBezTo>
                    <a:cubicBezTo>
                      <a:pt x="12" y="22"/>
                      <a:pt x="11" y="22"/>
                      <a:pt x="9" y="24"/>
                    </a:cubicBezTo>
                    <a:cubicBezTo>
                      <a:pt x="5" y="26"/>
                      <a:pt x="12" y="26"/>
                      <a:pt x="13" y="26"/>
                    </a:cubicBezTo>
                    <a:cubicBezTo>
                      <a:pt x="17" y="27"/>
                      <a:pt x="20" y="27"/>
                      <a:pt x="24" y="26"/>
                    </a:cubicBezTo>
                    <a:cubicBezTo>
                      <a:pt x="26" y="25"/>
                      <a:pt x="31" y="22"/>
                      <a:pt x="34" y="24"/>
                    </a:cubicBezTo>
                    <a:cubicBezTo>
                      <a:pt x="34" y="24"/>
                      <a:pt x="29" y="26"/>
                      <a:pt x="29" y="26"/>
                    </a:cubicBezTo>
                    <a:cubicBezTo>
                      <a:pt x="27" y="26"/>
                      <a:pt x="25" y="26"/>
                      <a:pt x="23" y="27"/>
                    </a:cubicBezTo>
                    <a:cubicBezTo>
                      <a:pt x="22" y="27"/>
                      <a:pt x="20" y="27"/>
                      <a:pt x="18" y="27"/>
                    </a:cubicBezTo>
                    <a:cubicBezTo>
                      <a:pt x="16" y="28"/>
                      <a:pt x="14" y="27"/>
                      <a:pt x="12" y="28"/>
                    </a:cubicBezTo>
                    <a:cubicBezTo>
                      <a:pt x="13" y="28"/>
                      <a:pt x="16" y="29"/>
                      <a:pt x="16" y="29"/>
                    </a:cubicBezTo>
                    <a:cubicBezTo>
                      <a:pt x="17" y="30"/>
                      <a:pt x="18" y="31"/>
                      <a:pt x="20" y="31"/>
                    </a:cubicBezTo>
                    <a:cubicBezTo>
                      <a:pt x="24" y="31"/>
                      <a:pt x="26" y="28"/>
                      <a:pt x="30" y="27"/>
                    </a:cubicBezTo>
                    <a:cubicBezTo>
                      <a:pt x="31" y="27"/>
                      <a:pt x="44" y="26"/>
                      <a:pt x="44" y="25"/>
                    </a:cubicBezTo>
                    <a:cubicBezTo>
                      <a:pt x="44" y="26"/>
                      <a:pt x="38" y="26"/>
                      <a:pt x="37" y="26"/>
                    </a:cubicBezTo>
                    <a:cubicBezTo>
                      <a:pt x="34" y="27"/>
                      <a:pt x="29" y="28"/>
                      <a:pt x="26" y="30"/>
                    </a:cubicBezTo>
                    <a:cubicBezTo>
                      <a:pt x="23" y="33"/>
                      <a:pt x="32" y="32"/>
                      <a:pt x="33" y="32"/>
                    </a:cubicBezTo>
                    <a:cubicBezTo>
                      <a:pt x="35" y="32"/>
                      <a:pt x="37" y="33"/>
                      <a:pt x="39" y="31"/>
                    </a:cubicBezTo>
                    <a:cubicBezTo>
                      <a:pt x="40" y="31"/>
                      <a:pt x="40" y="30"/>
                      <a:pt x="40" y="29"/>
                    </a:cubicBezTo>
                    <a:cubicBezTo>
                      <a:pt x="41" y="29"/>
                      <a:pt x="42" y="29"/>
                      <a:pt x="42" y="30"/>
                    </a:cubicBezTo>
                    <a:cubicBezTo>
                      <a:pt x="42" y="30"/>
                      <a:pt x="42" y="30"/>
                      <a:pt x="41" y="30"/>
                    </a:cubicBezTo>
                    <a:cubicBezTo>
                      <a:pt x="43" y="30"/>
                      <a:pt x="48" y="28"/>
                      <a:pt x="50" y="29"/>
                    </a:cubicBezTo>
                    <a:cubicBezTo>
                      <a:pt x="49" y="28"/>
                      <a:pt x="44" y="32"/>
                      <a:pt x="43" y="32"/>
                    </a:cubicBezTo>
                    <a:cubicBezTo>
                      <a:pt x="44" y="33"/>
                      <a:pt x="50" y="31"/>
                      <a:pt x="52" y="31"/>
                    </a:cubicBezTo>
                    <a:cubicBezTo>
                      <a:pt x="55" y="31"/>
                      <a:pt x="58" y="30"/>
                      <a:pt x="61" y="28"/>
                    </a:cubicBezTo>
                    <a:cubicBezTo>
                      <a:pt x="62" y="27"/>
                      <a:pt x="62" y="25"/>
                      <a:pt x="62" y="25"/>
                    </a:cubicBezTo>
                    <a:cubicBezTo>
                      <a:pt x="64" y="25"/>
                      <a:pt x="64" y="25"/>
                      <a:pt x="65" y="24"/>
                    </a:cubicBezTo>
                    <a:cubicBezTo>
                      <a:pt x="66" y="24"/>
                      <a:pt x="73" y="20"/>
                      <a:pt x="73" y="21"/>
                    </a:cubicBezTo>
                    <a:cubicBezTo>
                      <a:pt x="73" y="21"/>
                      <a:pt x="69" y="24"/>
                      <a:pt x="69" y="24"/>
                    </a:cubicBezTo>
                    <a:cubicBezTo>
                      <a:pt x="68" y="25"/>
                      <a:pt x="64" y="27"/>
                      <a:pt x="64" y="28"/>
                    </a:cubicBezTo>
                    <a:cubicBezTo>
                      <a:pt x="64" y="29"/>
                      <a:pt x="75" y="28"/>
                      <a:pt x="75" y="29"/>
                    </a:cubicBezTo>
                    <a:cubicBezTo>
                      <a:pt x="75" y="28"/>
                      <a:pt x="60" y="32"/>
                      <a:pt x="60" y="31"/>
                    </a:cubicBezTo>
                    <a:cubicBezTo>
                      <a:pt x="60" y="31"/>
                      <a:pt x="69" y="32"/>
                      <a:pt x="68" y="32"/>
                    </a:cubicBezTo>
                    <a:cubicBezTo>
                      <a:pt x="68" y="33"/>
                      <a:pt x="64" y="33"/>
                      <a:pt x="63" y="33"/>
                    </a:cubicBezTo>
                    <a:cubicBezTo>
                      <a:pt x="61" y="33"/>
                      <a:pt x="58" y="33"/>
                      <a:pt x="56" y="34"/>
                    </a:cubicBezTo>
                    <a:cubicBezTo>
                      <a:pt x="52" y="34"/>
                      <a:pt x="48" y="34"/>
                      <a:pt x="44" y="35"/>
                    </a:cubicBezTo>
                    <a:cubicBezTo>
                      <a:pt x="43" y="35"/>
                      <a:pt x="43" y="36"/>
                      <a:pt x="45" y="36"/>
                    </a:cubicBezTo>
                    <a:cubicBezTo>
                      <a:pt x="46" y="37"/>
                      <a:pt x="49" y="38"/>
                      <a:pt x="50" y="39"/>
                    </a:cubicBezTo>
                    <a:cubicBezTo>
                      <a:pt x="52" y="41"/>
                      <a:pt x="50" y="43"/>
                      <a:pt x="53" y="43"/>
                    </a:cubicBezTo>
                    <a:cubicBezTo>
                      <a:pt x="54" y="42"/>
                      <a:pt x="57" y="43"/>
                      <a:pt x="58" y="42"/>
                    </a:cubicBezTo>
                    <a:cubicBezTo>
                      <a:pt x="49" y="47"/>
                      <a:pt x="44" y="36"/>
                      <a:pt x="37" y="36"/>
                    </a:cubicBezTo>
                    <a:cubicBezTo>
                      <a:pt x="35" y="36"/>
                      <a:pt x="26" y="34"/>
                      <a:pt x="26" y="36"/>
                    </a:cubicBezTo>
                    <a:cubicBezTo>
                      <a:pt x="26" y="36"/>
                      <a:pt x="25" y="38"/>
                      <a:pt x="25" y="38"/>
                    </a:cubicBezTo>
                    <a:cubicBezTo>
                      <a:pt x="26" y="38"/>
                      <a:pt x="32" y="38"/>
                      <a:pt x="32" y="39"/>
                    </a:cubicBezTo>
                    <a:cubicBezTo>
                      <a:pt x="32" y="39"/>
                      <a:pt x="26" y="39"/>
                      <a:pt x="26" y="41"/>
                    </a:cubicBezTo>
                    <a:cubicBezTo>
                      <a:pt x="26" y="42"/>
                      <a:pt x="32" y="42"/>
                      <a:pt x="34" y="43"/>
                    </a:cubicBezTo>
                    <a:cubicBezTo>
                      <a:pt x="35" y="44"/>
                      <a:pt x="36" y="45"/>
                      <a:pt x="37" y="46"/>
                    </a:cubicBezTo>
                    <a:cubicBezTo>
                      <a:pt x="38" y="48"/>
                      <a:pt x="40" y="49"/>
                      <a:pt x="42" y="50"/>
                    </a:cubicBezTo>
                    <a:cubicBezTo>
                      <a:pt x="44" y="51"/>
                      <a:pt x="45" y="51"/>
                      <a:pt x="47" y="50"/>
                    </a:cubicBezTo>
                    <a:cubicBezTo>
                      <a:pt x="48" y="50"/>
                      <a:pt x="50" y="49"/>
                      <a:pt x="51" y="50"/>
                    </a:cubicBezTo>
                    <a:cubicBezTo>
                      <a:pt x="51" y="50"/>
                      <a:pt x="50" y="52"/>
                      <a:pt x="50" y="52"/>
                    </a:cubicBezTo>
                    <a:cubicBezTo>
                      <a:pt x="48" y="52"/>
                      <a:pt x="45" y="51"/>
                      <a:pt x="44" y="52"/>
                    </a:cubicBezTo>
                    <a:cubicBezTo>
                      <a:pt x="44" y="51"/>
                      <a:pt x="48" y="54"/>
                      <a:pt x="48" y="54"/>
                    </a:cubicBezTo>
                    <a:cubicBezTo>
                      <a:pt x="48" y="55"/>
                      <a:pt x="43" y="53"/>
                      <a:pt x="43" y="53"/>
                    </a:cubicBezTo>
                    <a:cubicBezTo>
                      <a:pt x="40" y="51"/>
                      <a:pt x="38" y="51"/>
                      <a:pt x="35" y="51"/>
                    </a:cubicBezTo>
                    <a:cubicBezTo>
                      <a:pt x="33" y="51"/>
                      <a:pt x="32" y="51"/>
                      <a:pt x="30" y="52"/>
                    </a:cubicBezTo>
                    <a:cubicBezTo>
                      <a:pt x="28" y="53"/>
                      <a:pt x="27" y="52"/>
                      <a:pt x="26" y="53"/>
                    </a:cubicBezTo>
                    <a:cubicBezTo>
                      <a:pt x="25" y="54"/>
                      <a:pt x="25" y="55"/>
                      <a:pt x="23" y="55"/>
                    </a:cubicBezTo>
                    <a:cubicBezTo>
                      <a:pt x="22" y="56"/>
                      <a:pt x="21" y="59"/>
                      <a:pt x="23" y="59"/>
                    </a:cubicBezTo>
                    <a:cubicBezTo>
                      <a:pt x="25" y="59"/>
                      <a:pt x="27" y="58"/>
                      <a:pt x="27" y="59"/>
                    </a:cubicBezTo>
                    <a:cubicBezTo>
                      <a:pt x="28" y="61"/>
                      <a:pt x="32" y="60"/>
                      <a:pt x="32" y="59"/>
                    </a:cubicBezTo>
                    <a:cubicBezTo>
                      <a:pt x="33" y="59"/>
                      <a:pt x="35" y="56"/>
                      <a:pt x="35" y="55"/>
                    </a:cubicBezTo>
                    <a:cubicBezTo>
                      <a:pt x="35" y="56"/>
                      <a:pt x="35" y="56"/>
                      <a:pt x="35" y="57"/>
                    </a:cubicBezTo>
                    <a:cubicBezTo>
                      <a:pt x="35" y="57"/>
                      <a:pt x="36" y="57"/>
                      <a:pt x="36" y="57"/>
                    </a:cubicBezTo>
                    <a:cubicBezTo>
                      <a:pt x="36" y="57"/>
                      <a:pt x="35" y="58"/>
                      <a:pt x="35" y="59"/>
                    </a:cubicBezTo>
                    <a:cubicBezTo>
                      <a:pt x="35" y="59"/>
                      <a:pt x="35" y="59"/>
                      <a:pt x="36" y="59"/>
                    </a:cubicBezTo>
                    <a:cubicBezTo>
                      <a:pt x="36" y="59"/>
                      <a:pt x="33" y="60"/>
                      <a:pt x="34" y="60"/>
                    </a:cubicBezTo>
                    <a:cubicBezTo>
                      <a:pt x="34" y="60"/>
                      <a:pt x="34" y="60"/>
                      <a:pt x="34" y="60"/>
                    </a:cubicBezTo>
                    <a:cubicBezTo>
                      <a:pt x="34" y="61"/>
                      <a:pt x="31" y="60"/>
                      <a:pt x="30" y="61"/>
                    </a:cubicBezTo>
                    <a:cubicBezTo>
                      <a:pt x="31" y="61"/>
                      <a:pt x="35" y="61"/>
                      <a:pt x="36" y="62"/>
                    </a:cubicBezTo>
                    <a:cubicBezTo>
                      <a:pt x="36" y="62"/>
                      <a:pt x="31" y="65"/>
                      <a:pt x="32" y="65"/>
                    </a:cubicBezTo>
                    <a:cubicBezTo>
                      <a:pt x="32" y="66"/>
                      <a:pt x="37" y="65"/>
                      <a:pt x="37" y="65"/>
                    </a:cubicBezTo>
                    <a:cubicBezTo>
                      <a:pt x="37" y="65"/>
                      <a:pt x="36" y="65"/>
                      <a:pt x="36" y="65"/>
                    </a:cubicBezTo>
                    <a:cubicBezTo>
                      <a:pt x="36" y="66"/>
                      <a:pt x="41" y="65"/>
                      <a:pt x="42" y="64"/>
                    </a:cubicBezTo>
                    <a:cubicBezTo>
                      <a:pt x="42" y="64"/>
                      <a:pt x="46" y="59"/>
                      <a:pt x="47" y="60"/>
                    </a:cubicBezTo>
                    <a:cubicBezTo>
                      <a:pt x="48" y="61"/>
                      <a:pt x="40" y="67"/>
                      <a:pt x="38" y="68"/>
                    </a:cubicBezTo>
                    <a:cubicBezTo>
                      <a:pt x="35" y="68"/>
                      <a:pt x="33" y="68"/>
                      <a:pt x="30" y="66"/>
                    </a:cubicBezTo>
                    <a:cubicBezTo>
                      <a:pt x="28" y="65"/>
                      <a:pt x="28" y="63"/>
                      <a:pt x="26" y="63"/>
                    </a:cubicBezTo>
                    <a:cubicBezTo>
                      <a:pt x="24" y="62"/>
                      <a:pt x="22" y="62"/>
                      <a:pt x="20" y="62"/>
                    </a:cubicBezTo>
                    <a:cubicBezTo>
                      <a:pt x="17" y="62"/>
                      <a:pt x="17" y="63"/>
                      <a:pt x="19" y="65"/>
                    </a:cubicBezTo>
                    <a:cubicBezTo>
                      <a:pt x="20" y="66"/>
                      <a:pt x="20" y="67"/>
                      <a:pt x="22" y="67"/>
                    </a:cubicBezTo>
                    <a:cubicBezTo>
                      <a:pt x="25" y="67"/>
                      <a:pt x="22" y="67"/>
                      <a:pt x="22" y="68"/>
                    </a:cubicBezTo>
                    <a:cubicBezTo>
                      <a:pt x="22" y="68"/>
                      <a:pt x="26" y="70"/>
                      <a:pt x="26" y="7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43" name="Freeform 604">
                <a:extLst>
                  <a:ext uri="{FF2B5EF4-FFF2-40B4-BE49-F238E27FC236}">
                    <a16:creationId xmlns:a16="http://schemas.microsoft.com/office/drawing/2014/main" xmlns="" id="{86F59727-BC5A-824F-997C-A90B65002C53}"/>
                  </a:ext>
                </a:extLst>
              </p:cNvPr>
              <p:cNvSpPr>
                <a:spLocks/>
              </p:cNvSpPr>
              <p:nvPr/>
            </p:nvSpPr>
            <p:spPr bwMode="auto">
              <a:xfrm>
                <a:off x="8101466" y="4187857"/>
                <a:ext cx="130574" cy="47785"/>
              </a:xfrm>
              <a:custGeom>
                <a:avLst/>
                <a:gdLst>
                  <a:gd name="T0" fmla="*/ 13 w 14"/>
                  <a:gd name="T1" fmla="*/ 4 h 5"/>
                  <a:gd name="T2" fmla="*/ 11 w 14"/>
                  <a:gd name="T3" fmla="*/ 2 h 5"/>
                  <a:gd name="T4" fmla="*/ 8 w 14"/>
                  <a:gd name="T5" fmla="*/ 2 h 5"/>
                  <a:gd name="T6" fmla="*/ 1 w 14"/>
                  <a:gd name="T7" fmla="*/ 1 h 5"/>
                  <a:gd name="T8" fmla="*/ 2 w 14"/>
                  <a:gd name="T9" fmla="*/ 2 h 5"/>
                  <a:gd name="T10" fmla="*/ 0 w 14"/>
                  <a:gd name="T11" fmla="*/ 3 h 5"/>
                  <a:gd name="T12" fmla="*/ 3 w 14"/>
                  <a:gd name="T13" fmla="*/ 3 h 5"/>
                  <a:gd name="T14" fmla="*/ 8 w 14"/>
                  <a:gd name="T15" fmla="*/ 4 h 5"/>
                  <a:gd name="T16" fmla="*/ 13 w 14"/>
                  <a:gd name="T17" fmla="*/ 4 h 5"/>
                  <a:gd name="T18" fmla="*/ 13 w 14"/>
                  <a:gd name="T1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5">
                    <a:moveTo>
                      <a:pt x="13" y="4"/>
                    </a:moveTo>
                    <a:cubicBezTo>
                      <a:pt x="12" y="3"/>
                      <a:pt x="13" y="3"/>
                      <a:pt x="11" y="2"/>
                    </a:cubicBezTo>
                    <a:cubicBezTo>
                      <a:pt x="10" y="2"/>
                      <a:pt x="9" y="2"/>
                      <a:pt x="8" y="2"/>
                    </a:cubicBezTo>
                    <a:cubicBezTo>
                      <a:pt x="7" y="2"/>
                      <a:pt x="2" y="0"/>
                      <a:pt x="1" y="1"/>
                    </a:cubicBezTo>
                    <a:cubicBezTo>
                      <a:pt x="1" y="1"/>
                      <a:pt x="3" y="2"/>
                      <a:pt x="2" y="2"/>
                    </a:cubicBezTo>
                    <a:cubicBezTo>
                      <a:pt x="2" y="3"/>
                      <a:pt x="0" y="4"/>
                      <a:pt x="0" y="3"/>
                    </a:cubicBezTo>
                    <a:cubicBezTo>
                      <a:pt x="0" y="4"/>
                      <a:pt x="2" y="3"/>
                      <a:pt x="3" y="3"/>
                    </a:cubicBezTo>
                    <a:cubicBezTo>
                      <a:pt x="4" y="3"/>
                      <a:pt x="6" y="4"/>
                      <a:pt x="8" y="4"/>
                    </a:cubicBezTo>
                    <a:cubicBezTo>
                      <a:pt x="9" y="4"/>
                      <a:pt x="13" y="4"/>
                      <a:pt x="13" y="4"/>
                    </a:cubicBezTo>
                    <a:cubicBezTo>
                      <a:pt x="12" y="3"/>
                      <a:pt x="14" y="5"/>
                      <a:pt x="13"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44" name="Freeform 605">
                <a:extLst>
                  <a:ext uri="{FF2B5EF4-FFF2-40B4-BE49-F238E27FC236}">
                    <a16:creationId xmlns:a16="http://schemas.microsoft.com/office/drawing/2014/main" xmlns="" id="{E0E50B9A-4DC0-BF45-82E1-F2055DFEFC0D}"/>
                  </a:ext>
                </a:extLst>
              </p:cNvPr>
              <p:cNvSpPr>
                <a:spLocks/>
              </p:cNvSpPr>
              <p:nvPr/>
            </p:nvSpPr>
            <p:spPr bwMode="auto">
              <a:xfrm>
                <a:off x="7738407" y="4226081"/>
                <a:ext cx="54142" cy="19114"/>
              </a:xfrm>
              <a:custGeom>
                <a:avLst/>
                <a:gdLst>
                  <a:gd name="T0" fmla="*/ 5 w 6"/>
                  <a:gd name="T1" fmla="*/ 1 h 2"/>
                  <a:gd name="T2" fmla="*/ 2 w 6"/>
                  <a:gd name="T3" fmla="*/ 0 h 2"/>
                  <a:gd name="T4" fmla="*/ 5 w 6"/>
                  <a:gd name="T5" fmla="*/ 1 h 2"/>
                </a:gdLst>
                <a:ahLst/>
                <a:cxnLst>
                  <a:cxn ang="0">
                    <a:pos x="T0" y="T1"/>
                  </a:cxn>
                  <a:cxn ang="0">
                    <a:pos x="T2" y="T3"/>
                  </a:cxn>
                  <a:cxn ang="0">
                    <a:pos x="T4" y="T5"/>
                  </a:cxn>
                </a:cxnLst>
                <a:rect l="0" t="0" r="r" b="b"/>
                <a:pathLst>
                  <a:path w="6" h="2">
                    <a:moveTo>
                      <a:pt x="5" y="1"/>
                    </a:moveTo>
                    <a:cubicBezTo>
                      <a:pt x="4" y="2"/>
                      <a:pt x="0" y="0"/>
                      <a:pt x="2" y="0"/>
                    </a:cubicBezTo>
                    <a:cubicBezTo>
                      <a:pt x="3" y="0"/>
                      <a:pt x="6" y="1"/>
                      <a:pt x="5"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45" name="Freeform 606">
                <a:extLst>
                  <a:ext uri="{FF2B5EF4-FFF2-40B4-BE49-F238E27FC236}">
                    <a16:creationId xmlns:a16="http://schemas.microsoft.com/office/drawing/2014/main" xmlns="" id="{E7F60427-7853-8A44-A7FB-901066EA4C07}"/>
                  </a:ext>
                </a:extLst>
              </p:cNvPr>
              <p:cNvSpPr>
                <a:spLocks/>
              </p:cNvSpPr>
              <p:nvPr/>
            </p:nvSpPr>
            <p:spPr bwMode="auto">
              <a:xfrm>
                <a:off x="7980446" y="4515968"/>
                <a:ext cx="54142" cy="28672"/>
              </a:xfrm>
              <a:custGeom>
                <a:avLst/>
                <a:gdLst>
                  <a:gd name="T0" fmla="*/ 4 w 6"/>
                  <a:gd name="T1" fmla="*/ 1 h 3"/>
                  <a:gd name="T2" fmla="*/ 1 w 6"/>
                  <a:gd name="T3" fmla="*/ 2 h 3"/>
                  <a:gd name="T4" fmla="*/ 4 w 6"/>
                  <a:gd name="T5" fmla="*/ 1 h 3"/>
                </a:gdLst>
                <a:ahLst/>
                <a:cxnLst>
                  <a:cxn ang="0">
                    <a:pos x="T0" y="T1"/>
                  </a:cxn>
                  <a:cxn ang="0">
                    <a:pos x="T2" y="T3"/>
                  </a:cxn>
                  <a:cxn ang="0">
                    <a:pos x="T4" y="T5"/>
                  </a:cxn>
                </a:cxnLst>
                <a:rect l="0" t="0" r="r" b="b"/>
                <a:pathLst>
                  <a:path w="6" h="3">
                    <a:moveTo>
                      <a:pt x="4" y="1"/>
                    </a:moveTo>
                    <a:cubicBezTo>
                      <a:pt x="3" y="0"/>
                      <a:pt x="0" y="2"/>
                      <a:pt x="1" y="2"/>
                    </a:cubicBezTo>
                    <a:cubicBezTo>
                      <a:pt x="2" y="3"/>
                      <a:pt x="6" y="1"/>
                      <a:pt x="4"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46" name="Freeform 607">
                <a:extLst>
                  <a:ext uri="{FF2B5EF4-FFF2-40B4-BE49-F238E27FC236}">
                    <a16:creationId xmlns:a16="http://schemas.microsoft.com/office/drawing/2014/main" xmlns="" id="{C8532B07-2433-2948-8F4D-FD21E01DB47A}"/>
                  </a:ext>
                </a:extLst>
              </p:cNvPr>
              <p:cNvSpPr>
                <a:spLocks/>
              </p:cNvSpPr>
              <p:nvPr/>
            </p:nvSpPr>
            <p:spPr bwMode="auto">
              <a:xfrm>
                <a:off x="4805282" y="5815671"/>
                <a:ext cx="47770" cy="38227"/>
              </a:xfrm>
              <a:custGeom>
                <a:avLst/>
                <a:gdLst>
                  <a:gd name="T0" fmla="*/ 4 w 5"/>
                  <a:gd name="T1" fmla="*/ 1 h 4"/>
                  <a:gd name="T2" fmla="*/ 1 w 5"/>
                  <a:gd name="T3" fmla="*/ 4 h 4"/>
                  <a:gd name="T4" fmla="*/ 4 w 5"/>
                  <a:gd name="T5" fmla="*/ 1 h 4"/>
                </a:gdLst>
                <a:ahLst/>
                <a:cxnLst>
                  <a:cxn ang="0">
                    <a:pos x="T0" y="T1"/>
                  </a:cxn>
                  <a:cxn ang="0">
                    <a:pos x="T2" y="T3"/>
                  </a:cxn>
                  <a:cxn ang="0">
                    <a:pos x="T4" y="T5"/>
                  </a:cxn>
                </a:cxnLst>
                <a:rect l="0" t="0" r="r" b="b"/>
                <a:pathLst>
                  <a:path w="5" h="4">
                    <a:moveTo>
                      <a:pt x="4" y="1"/>
                    </a:moveTo>
                    <a:cubicBezTo>
                      <a:pt x="3" y="0"/>
                      <a:pt x="0" y="4"/>
                      <a:pt x="1" y="4"/>
                    </a:cubicBezTo>
                    <a:cubicBezTo>
                      <a:pt x="1" y="4"/>
                      <a:pt x="5" y="1"/>
                      <a:pt x="4"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47" name="Freeform 608">
                <a:extLst>
                  <a:ext uri="{FF2B5EF4-FFF2-40B4-BE49-F238E27FC236}">
                    <a16:creationId xmlns:a16="http://schemas.microsoft.com/office/drawing/2014/main" xmlns="" id="{3BF82CBD-9330-4942-B043-BB426B0F2AA4}"/>
                  </a:ext>
                </a:extLst>
              </p:cNvPr>
              <p:cNvSpPr>
                <a:spLocks/>
              </p:cNvSpPr>
              <p:nvPr/>
            </p:nvSpPr>
            <p:spPr bwMode="auto">
              <a:xfrm>
                <a:off x="4872164" y="5806113"/>
                <a:ext cx="9556" cy="9558"/>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1" y="1"/>
                      <a:pt x="1" y="1"/>
                    </a:cubicBezTo>
                    <a:cubicBezTo>
                      <a:pt x="1" y="0"/>
                      <a:pt x="0" y="0"/>
                      <a:pt x="0"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48" name="Freeform 609">
                <a:extLst>
                  <a:ext uri="{FF2B5EF4-FFF2-40B4-BE49-F238E27FC236}">
                    <a16:creationId xmlns:a16="http://schemas.microsoft.com/office/drawing/2014/main" xmlns="" id="{FB996A30-5D4A-804C-963F-FC3DA8D816F5}"/>
                  </a:ext>
                </a:extLst>
              </p:cNvPr>
              <p:cNvSpPr>
                <a:spLocks/>
              </p:cNvSpPr>
              <p:nvPr/>
            </p:nvSpPr>
            <p:spPr bwMode="auto">
              <a:xfrm>
                <a:off x="3919931" y="5815671"/>
                <a:ext cx="63695" cy="57338"/>
              </a:xfrm>
              <a:custGeom>
                <a:avLst/>
                <a:gdLst>
                  <a:gd name="T0" fmla="*/ 5 w 7"/>
                  <a:gd name="T1" fmla="*/ 2 h 6"/>
                  <a:gd name="T2" fmla="*/ 1 w 7"/>
                  <a:gd name="T3" fmla="*/ 2 h 6"/>
                  <a:gd name="T4" fmla="*/ 5 w 7"/>
                  <a:gd name="T5" fmla="*/ 2 h 6"/>
                  <a:gd name="T6" fmla="*/ 5 w 7"/>
                  <a:gd name="T7" fmla="*/ 2 h 6"/>
                </a:gdLst>
                <a:ahLst/>
                <a:cxnLst>
                  <a:cxn ang="0">
                    <a:pos x="T0" y="T1"/>
                  </a:cxn>
                  <a:cxn ang="0">
                    <a:pos x="T2" y="T3"/>
                  </a:cxn>
                  <a:cxn ang="0">
                    <a:pos x="T4" y="T5"/>
                  </a:cxn>
                  <a:cxn ang="0">
                    <a:pos x="T6" y="T7"/>
                  </a:cxn>
                </a:cxnLst>
                <a:rect l="0" t="0" r="r" b="b"/>
                <a:pathLst>
                  <a:path w="7" h="6">
                    <a:moveTo>
                      <a:pt x="5" y="2"/>
                    </a:moveTo>
                    <a:cubicBezTo>
                      <a:pt x="7" y="0"/>
                      <a:pt x="2" y="0"/>
                      <a:pt x="1" y="2"/>
                    </a:cubicBezTo>
                    <a:cubicBezTo>
                      <a:pt x="0" y="3"/>
                      <a:pt x="4" y="5"/>
                      <a:pt x="5" y="2"/>
                    </a:cubicBezTo>
                    <a:cubicBezTo>
                      <a:pt x="6" y="1"/>
                      <a:pt x="3" y="6"/>
                      <a:pt x="5"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49" name="Freeform 610">
                <a:extLst>
                  <a:ext uri="{FF2B5EF4-FFF2-40B4-BE49-F238E27FC236}">
                    <a16:creationId xmlns:a16="http://schemas.microsoft.com/office/drawing/2014/main" xmlns="" id="{3420AEA1-7FB8-5846-8D07-4D534CA43F91}"/>
                  </a:ext>
                </a:extLst>
              </p:cNvPr>
              <p:cNvSpPr>
                <a:spLocks/>
              </p:cNvSpPr>
              <p:nvPr/>
            </p:nvSpPr>
            <p:spPr bwMode="auto">
              <a:xfrm>
                <a:off x="17661981" y="9138193"/>
                <a:ext cx="19109" cy="9558"/>
              </a:xfrm>
              <a:custGeom>
                <a:avLst/>
                <a:gdLst>
                  <a:gd name="T0" fmla="*/ 2 w 2"/>
                  <a:gd name="T1" fmla="*/ 0 h 1"/>
                  <a:gd name="T2" fmla="*/ 0 w 2"/>
                  <a:gd name="T3" fmla="*/ 0 h 1"/>
                  <a:gd name="T4" fmla="*/ 2 w 2"/>
                  <a:gd name="T5" fmla="*/ 0 h 1"/>
                </a:gdLst>
                <a:ahLst/>
                <a:cxnLst>
                  <a:cxn ang="0">
                    <a:pos x="T0" y="T1"/>
                  </a:cxn>
                  <a:cxn ang="0">
                    <a:pos x="T2" y="T3"/>
                  </a:cxn>
                  <a:cxn ang="0">
                    <a:pos x="T4" y="T5"/>
                  </a:cxn>
                </a:cxnLst>
                <a:rect l="0" t="0" r="r" b="b"/>
                <a:pathLst>
                  <a:path w="2" h="1">
                    <a:moveTo>
                      <a:pt x="2" y="0"/>
                    </a:moveTo>
                    <a:cubicBezTo>
                      <a:pt x="2" y="1"/>
                      <a:pt x="0" y="0"/>
                      <a:pt x="0" y="0"/>
                    </a:cubicBezTo>
                    <a:cubicBezTo>
                      <a:pt x="1" y="0"/>
                      <a:pt x="2" y="0"/>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50" name="Freeform 611">
                <a:extLst>
                  <a:ext uri="{FF2B5EF4-FFF2-40B4-BE49-F238E27FC236}">
                    <a16:creationId xmlns:a16="http://schemas.microsoft.com/office/drawing/2014/main" xmlns="" id="{1F32FC1C-99B9-6E42-BD48-06306D2F809D}"/>
                  </a:ext>
                </a:extLst>
              </p:cNvPr>
              <p:cNvSpPr>
                <a:spLocks/>
              </p:cNvSpPr>
              <p:nvPr/>
            </p:nvSpPr>
            <p:spPr bwMode="auto">
              <a:xfrm>
                <a:off x="17540962" y="9119079"/>
                <a:ext cx="19109" cy="19114"/>
              </a:xfrm>
              <a:custGeom>
                <a:avLst/>
                <a:gdLst>
                  <a:gd name="T0" fmla="*/ 2 w 2"/>
                  <a:gd name="T1" fmla="*/ 0 h 2"/>
                  <a:gd name="T2" fmla="*/ 0 w 2"/>
                  <a:gd name="T3" fmla="*/ 1 h 2"/>
                  <a:gd name="T4" fmla="*/ 2 w 2"/>
                  <a:gd name="T5" fmla="*/ 0 h 2"/>
                </a:gdLst>
                <a:ahLst/>
                <a:cxnLst>
                  <a:cxn ang="0">
                    <a:pos x="T0" y="T1"/>
                  </a:cxn>
                  <a:cxn ang="0">
                    <a:pos x="T2" y="T3"/>
                  </a:cxn>
                  <a:cxn ang="0">
                    <a:pos x="T4" y="T5"/>
                  </a:cxn>
                </a:cxnLst>
                <a:rect l="0" t="0" r="r" b="b"/>
                <a:pathLst>
                  <a:path w="2" h="2">
                    <a:moveTo>
                      <a:pt x="2" y="0"/>
                    </a:moveTo>
                    <a:cubicBezTo>
                      <a:pt x="2" y="1"/>
                      <a:pt x="0" y="2"/>
                      <a:pt x="0" y="1"/>
                    </a:cubicBezTo>
                    <a:cubicBezTo>
                      <a:pt x="0" y="0"/>
                      <a:pt x="2" y="0"/>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51" name="Freeform 612">
                <a:extLst>
                  <a:ext uri="{FF2B5EF4-FFF2-40B4-BE49-F238E27FC236}">
                    <a16:creationId xmlns:a16="http://schemas.microsoft.com/office/drawing/2014/main" xmlns="" id="{AAFD0805-5C7F-A249-8188-F356F174F2DE}"/>
                  </a:ext>
                </a:extLst>
              </p:cNvPr>
              <p:cNvSpPr>
                <a:spLocks/>
              </p:cNvSpPr>
              <p:nvPr/>
            </p:nvSpPr>
            <p:spPr bwMode="auto">
              <a:xfrm>
                <a:off x="17961345" y="10785121"/>
                <a:ext cx="63695" cy="47785"/>
              </a:xfrm>
              <a:custGeom>
                <a:avLst/>
                <a:gdLst>
                  <a:gd name="T0" fmla="*/ 6 w 7"/>
                  <a:gd name="T1" fmla="*/ 2 h 5"/>
                  <a:gd name="T2" fmla="*/ 1 w 7"/>
                  <a:gd name="T3" fmla="*/ 2 h 5"/>
                  <a:gd name="T4" fmla="*/ 6 w 7"/>
                  <a:gd name="T5" fmla="*/ 2 h 5"/>
                </a:gdLst>
                <a:ahLst/>
                <a:cxnLst>
                  <a:cxn ang="0">
                    <a:pos x="T0" y="T1"/>
                  </a:cxn>
                  <a:cxn ang="0">
                    <a:pos x="T2" y="T3"/>
                  </a:cxn>
                  <a:cxn ang="0">
                    <a:pos x="T4" y="T5"/>
                  </a:cxn>
                </a:cxnLst>
                <a:rect l="0" t="0" r="r" b="b"/>
                <a:pathLst>
                  <a:path w="7" h="5">
                    <a:moveTo>
                      <a:pt x="6" y="2"/>
                    </a:moveTo>
                    <a:cubicBezTo>
                      <a:pt x="7" y="0"/>
                      <a:pt x="0" y="1"/>
                      <a:pt x="1" y="2"/>
                    </a:cubicBezTo>
                    <a:cubicBezTo>
                      <a:pt x="1" y="3"/>
                      <a:pt x="5" y="5"/>
                      <a:pt x="6"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52" name="Rectangle 613">
                <a:extLst>
                  <a:ext uri="{FF2B5EF4-FFF2-40B4-BE49-F238E27FC236}">
                    <a16:creationId xmlns:a16="http://schemas.microsoft.com/office/drawing/2014/main" xmlns="" id="{1886511F-2BD8-DA4A-9EA8-3115DFB298F4}"/>
                  </a:ext>
                </a:extLst>
              </p:cNvPr>
              <p:cNvSpPr>
                <a:spLocks noChangeArrowheads="1"/>
              </p:cNvSpPr>
              <p:nvPr/>
            </p:nvSpPr>
            <p:spPr bwMode="auto">
              <a:xfrm>
                <a:off x="12451788" y="5197675"/>
                <a:ext cx="3187" cy="3188"/>
              </a:xfrm>
              <a:prstGeom prst="rect">
                <a:avLst/>
              </a:pr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53" name="Freeform 614">
                <a:extLst>
                  <a:ext uri="{FF2B5EF4-FFF2-40B4-BE49-F238E27FC236}">
                    <a16:creationId xmlns:a16="http://schemas.microsoft.com/office/drawing/2014/main" xmlns="" id="{48C2508F-34C8-9442-8670-3C603DF7D45F}"/>
                  </a:ext>
                </a:extLst>
              </p:cNvPr>
              <p:cNvSpPr>
                <a:spLocks/>
              </p:cNvSpPr>
              <p:nvPr/>
            </p:nvSpPr>
            <p:spPr bwMode="auto">
              <a:xfrm>
                <a:off x="9257516" y="10504795"/>
                <a:ext cx="95541" cy="82827"/>
              </a:xfrm>
              <a:custGeom>
                <a:avLst/>
                <a:gdLst>
                  <a:gd name="T0" fmla="*/ 4 w 10"/>
                  <a:gd name="T1" fmla="*/ 4 h 9"/>
                  <a:gd name="T2" fmla="*/ 0 w 10"/>
                  <a:gd name="T3" fmla="*/ 8 h 9"/>
                  <a:gd name="T4" fmla="*/ 2 w 10"/>
                  <a:gd name="T5" fmla="*/ 8 h 9"/>
                  <a:gd name="T6" fmla="*/ 5 w 10"/>
                  <a:gd name="T7" fmla="*/ 5 h 9"/>
                  <a:gd name="T8" fmla="*/ 8 w 10"/>
                  <a:gd name="T9" fmla="*/ 0 h 9"/>
                  <a:gd name="T10" fmla="*/ 4 w 10"/>
                  <a:gd name="T11" fmla="*/ 4 h 9"/>
                  <a:gd name="T12" fmla="*/ 4 w 10"/>
                  <a:gd name="T13" fmla="*/ 4 h 9"/>
                </a:gdLst>
                <a:ahLst/>
                <a:cxnLst>
                  <a:cxn ang="0">
                    <a:pos x="T0" y="T1"/>
                  </a:cxn>
                  <a:cxn ang="0">
                    <a:pos x="T2" y="T3"/>
                  </a:cxn>
                  <a:cxn ang="0">
                    <a:pos x="T4" y="T5"/>
                  </a:cxn>
                  <a:cxn ang="0">
                    <a:pos x="T6" y="T7"/>
                  </a:cxn>
                  <a:cxn ang="0">
                    <a:pos x="T8" y="T9"/>
                  </a:cxn>
                  <a:cxn ang="0">
                    <a:pos x="T10" y="T11"/>
                  </a:cxn>
                  <a:cxn ang="0">
                    <a:pos x="T12" y="T13"/>
                  </a:cxn>
                </a:cxnLst>
                <a:rect l="0" t="0" r="r" b="b"/>
                <a:pathLst>
                  <a:path w="10" h="9">
                    <a:moveTo>
                      <a:pt x="4" y="4"/>
                    </a:moveTo>
                    <a:cubicBezTo>
                      <a:pt x="4" y="5"/>
                      <a:pt x="1" y="7"/>
                      <a:pt x="0" y="8"/>
                    </a:cubicBezTo>
                    <a:cubicBezTo>
                      <a:pt x="0" y="9"/>
                      <a:pt x="2" y="8"/>
                      <a:pt x="2" y="8"/>
                    </a:cubicBezTo>
                    <a:cubicBezTo>
                      <a:pt x="3" y="7"/>
                      <a:pt x="4" y="6"/>
                      <a:pt x="5" y="5"/>
                    </a:cubicBezTo>
                    <a:cubicBezTo>
                      <a:pt x="6" y="4"/>
                      <a:pt x="10" y="0"/>
                      <a:pt x="8" y="0"/>
                    </a:cubicBezTo>
                    <a:cubicBezTo>
                      <a:pt x="7" y="0"/>
                      <a:pt x="4" y="3"/>
                      <a:pt x="4" y="4"/>
                    </a:cubicBezTo>
                    <a:cubicBezTo>
                      <a:pt x="4" y="5"/>
                      <a:pt x="4" y="3"/>
                      <a:pt x="4"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54" name="Freeform 615">
                <a:extLst>
                  <a:ext uri="{FF2B5EF4-FFF2-40B4-BE49-F238E27FC236}">
                    <a16:creationId xmlns:a16="http://schemas.microsoft.com/office/drawing/2014/main" xmlns="" id="{FFF964BB-1BF6-E044-9272-CC437B2AE4D0}"/>
                  </a:ext>
                </a:extLst>
              </p:cNvPr>
              <p:cNvSpPr>
                <a:spLocks/>
              </p:cNvSpPr>
              <p:nvPr/>
            </p:nvSpPr>
            <p:spPr bwMode="auto">
              <a:xfrm>
                <a:off x="7821211" y="6733109"/>
                <a:ext cx="66879" cy="28672"/>
              </a:xfrm>
              <a:custGeom>
                <a:avLst/>
                <a:gdLst>
                  <a:gd name="T0" fmla="*/ 7 w 7"/>
                  <a:gd name="T1" fmla="*/ 1 h 3"/>
                  <a:gd name="T2" fmla="*/ 1 w 7"/>
                  <a:gd name="T3" fmla="*/ 0 h 3"/>
                  <a:gd name="T4" fmla="*/ 7 w 7"/>
                  <a:gd name="T5" fmla="*/ 1 h 3"/>
                </a:gdLst>
                <a:ahLst/>
                <a:cxnLst>
                  <a:cxn ang="0">
                    <a:pos x="T0" y="T1"/>
                  </a:cxn>
                  <a:cxn ang="0">
                    <a:pos x="T2" y="T3"/>
                  </a:cxn>
                  <a:cxn ang="0">
                    <a:pos x="T4" y="T5"/>
                  </a:cxn>
                </a:cxnLst>
                <a:rect l="0" t="0" r="r" b="b"/>
                <a:pathLst>
                  <a:path w="7" h="3">
                    <a:moveTo>
                      <a:pt x="7" y="1"/>
                    </a:moveTo>
                    <a:cubicBezTo>
                      <a:pt x="7" y="0"/>
                      <a:pt x="0" y="0"/>
                      <a:pt x="1" y="0"/>
                    </a:cubicBezTo>
                    <a:cubicBezTo>
                      <a:pt x="2" y="0"/>
                      <a:pt x="6" y="3"/>
                      <a:pt x="7"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55" name="Freeform 616">
                <a:extLst>
                  <a:ext uri="{FF2B5EF4-FFF2-40B4-BE49-F238E27FC236}">
                    <a16:creationId xmlns:a16="http://schemas.microsoft.com/office/drawing/2014/main" xmlns="" id="{7A1221FD-5043-1047-82F3-5B8C00C59E1C}"/>
                  </a:ext>
                </a:extLst>
              </p:cNvPr>
              <p:cNvSpPr>
                <a:spLocks/>
              </p:cNvSpPr>
              <p:nvPr/>
            </p:nvSpPr>
            <p:spPr bwMode="auto">
              <a:xfrm>
                <a:off x="8483629" y="11766268"/>
                <a:ext cx="168791" cy="149721"/>
              </a:xfrm>
              <a:custGeom>
                <a:avLst/>
                <a:gdLst>
                  <a:gd name="T0" fmla="*/ 17 w 18"/>
                  <a:gd name="T1" fmla="*/ 14 h 16"/>
                  <a:gd name="T2" fmla="*/ 8 w 18"/>
                  <a:gd name="T3" fmla="*/ 9 h 16"/>
                  <a:gd name="T4" fmla="*/ 4 w 18"/>
                  <a:gd name="T5" fmla="*/ 5 h 16"/>
                  <a:gd name="T6" fmla="*/ 1 w 18"/>
                  <a:gd name="T7" fmla="*/ 3 h 16"/>
                  <a:gd name="T8" fmla="*/ 2 w 18"/>
                  <a:gd name="T9" fmla="*/ 2 h 16"/>
                  <a:gd name="T10" fmla="*/ 0 w 18"/>
                  <a:gd name="T11" fmla="*/ 0 h 16"/>
                  <a:gd name="T12" fmla="*/ 0 w 18"/>
                  <a:gd name="T13" fmla="*/ 14 h 16"/>
                  <a:gd name="T14" fmla="*/ 7 w 18"/>
                  <a:gd name="T15" fmla="*/ 15 h 16"/>
                  <a:gd name="T16" fmla="*/ 10 w 18"/>
                  <a:gd name="T17" fmla="*/ 16 h 16"/>
                  <a:gd name="T18" fmla="*/ 13 w 18"/>
                  <a:gd name="T19" fmla="*/ 15 h 16"/>
                  <a:gd name="T20" fmla="*/ 18 w 18"/>
                  <a:gd name="T21" fmla="*/ 14 h 16"/>
                  <a:gd name="T22" fmla="*/ 17 w 18"/>
                  <a:gd name="T23"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 h="16">
                    <a:moveTo>
                      <a:pt x="17" y="14"/>
                    </a:moveTo>
                    <a:cubicBezTo>
                      <a:pt x="13" y="14"/>
                      <a:pt x="11" y="11"/>
                      <a:pt x="8" y="9"/>
                    </a:cubicBezTo>
                    <a:cubicBezTo>
                      <a:pt x="7" y="7"/>
                      <a:pt x="5" y="6"/>
                      <a:pt x="4" y="5"/>
                    </a:cubicBezTo>
                    <a:cubicBezTo>
                      <a:pt x="3" y="5"/>
                      <a:pt x="1" y="4"/>
                      <a:pt x="1" y="3"/>
                    </a:cubicBezTo>
                    <a:cubicBezTo>
                      <a:pt x="1" y="3"/>
                      <a:pt x="2" y="3"/>
                      <a:pt x="2" y="2"/>
                    </a:cubicBezTo>
                    <a:cubicBezTo>
                      <a:pt x="3" y="2"/>
                      <a:pt x="1" y="0"/>
                      <a:pt x="0" y="0"/>
                    </a:cubicBezTo>
                    <a:cubicBezTo>
                      <a:pt x="0" y="5"/>
                      <a:pt x="0" y="10"/>
                      <a:pt x="0" y="14"/>
                    </a:cubicBezTo>
                    <a:cubicBezTo>
                      <a:pt x="0" y="15"/>
                      <a:pt x="6" y="15"/>
                      <a:pt x="7" y="15"/>
                    </a:cubicBezTo>
                    <a:cubicBezTo>
                      <a:pt x="8" y="15"/>
                      <a:pt x="9" y="15"/>
                      <a:pt x="10" y="16"/>
                    </a:cubicBezTo>
                    <a:cubicBezTo>
                      <a:pt x="12" y="16"/>
                      <a:pt x="12" y="16"/>
                      <a:pt x="13" y="15"/>
                    </a:cubicBezTo>
                    <a:cubicBezTo>
                      <a:pt x="14" y="15"/>
                      <a:pt x="18" y="15"/>
                      <a:pt x="18" y="14"/>
                    </a:cubicBezTo>
                    <a:cubicBezTo>
                      <a:pt x="18" y="14"/>
                      <a:pt x="18" y="13"/>
                      <a:pt x="17" y="1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56" name="Freeform 617">
                <a:extLst>
                  <a:ext uri="{FF2B5EF4-FFF2-40B4-BE49-F238E27FC236}">
                    <a16:creationId xmlns:a16="http://schemas.microsoft.com/office/drawing/2014/main" xmlns="" id="{F195DDAC-10EC-F44E-9044-A3F50267A795}"/>
                  </a:ext>
                </a:extLst>
              </p:cNvPr>
              <p:cNvSpPr>
                <a:spLocks/>
              </p:cNvSpPr>
              <p:nvPr/>
            </p:nvSpPr>
            <p:spPr bwMode="auto">
              <a:xfrm>
                <a:off x="8305288" y="11747159"/>
                <a:ext cx="280256" cy="216615"/>
              </a:xfrm>
              <a:custGeom>
                <a:avLst/>
                <a:gdLst>
                  <a:gd name="T0" fmla="*/ 19 w 30"/>
                  <a:gd name="T1" fmla="*/ 17 h 23"/>
                  <a:gd name="T2" fmla="*/ 19 w 30"/>
                  <a:gd name="T3" fmla="*/ 7 h 23"/>
                  <a:gd name="T4" fmla="*/ 19 w 30"/>
                  <a:gd name="T5" fmla="*/ 3 h 23"/>
                  <a:gd name="T6" fmla="*/ 15 w 30"/>
                  <a:gd name="T7" fmla="*/ 1 h 23"/>
                  <a:gd name="T8" fmla="*/ 12 w 30"/>
                  <a:gd name="T9" fmla="*/ 3 h 23"/>
                  <a:gd name="T10" fmla="*/ 13 w 30"/>
                  <a:gd name="T11" fmla="*/ 6 h 23"/>
                  <a:gd name="T12" fmla="*/ 15 w 30"/>
                  <a:gd name="T13" fmla="*/ 6 h 23"/>
                  <a:gd name="T14" fmla="*/ 14 w 30"/>
                  <a:gd name="T15" fmla="*/ 8 h 23"/>
                  <a:gd name="T16" fmla="*/ 13 w 30"/>
                  <a:gd name="T17" fmla="*/ 11 h 23"/>
                  <a:gd name="T18" fmla="*/ 16 w 30"/>
                  <a:gd name="T19" fmla="*/ 13 h 23"/>
                  <a:gd name="T20" fmla="*/ 12 w 30"/>
                  <a:gd name="T21" fmla="*/ 13 h 23"/>
                  <a:gd name="T22" fmla="*/ 9 w 30"/>
                  <a:gd name="T23" fmla="*/ 12 h 23"/>
                  <a:gd name="T24" fmla="*/ 10 w 30"/>
                  <a:gd name="T25" fmla="*/ 12 h 23"/>
                  <a:gd name="T26" fmla="*/ 10 w 30"/>
                  <a:gd name="T27" fmla="*/ 9 h 23"/>
                  <a:gd name="T28" fmla="*/ 8 w 30"/>
                  <a:gd name="T29" fmla="*/ 11 h 23"/>
                  <a:gd name="T30" fmla="*/ 5 w 30"/>
                  <a:gd name="T31" fmla="*/ 11 h 23"/>
                  <a:gd name="T32" fmla="*/ 0 w 30"/>
                  <a:gd name="T33" fmla="*/ 12 h 23"/>
                  <a:gd name="T34" fmla="*/ 2 w 30"/>
                  <a:gd name="T35" fmla="*/ 12 h 23"/>
                  <a:gd name="T36" fmla="*/ 3 w 30"/>
                  <a:gd name="T37" fmla="*/ 12 h 23"/>
                  <a:gd name="T38" fmla="*/ 5 w 30"/>
                  <a:gd name="T39" fmla="*/ 12 h 23"/>
                  <a:gd name="T40" fmla="*/ 6 w 30"/>
                  <a:gd name="T41" fmla="*/ 13 h 23"/>
                  <a:gd name="T42" fmla="*/ 4 w 30"/>
                  <a:gd name="T43" fmla="*/ 15 h 23"/>
                  <a:gd name="T44" fmla="*/ 6 w 30"/>
                  <a:gd name="T45" fmla="*/ 15 h 23"/>
                  <a:gd name="T46" fmla="*/ 8 w 30"/>
                  <a:gd name="T47" fmla="*/ 16 h 23"/>
                  <a:gd name="T48" fmla="*/ 7 w 30"/>
                  <a:gd name="T49" fmla="*/ 16 h 23"/>
                  <a:gd name="T50" fmla="*/ 10 w 30"/>
                  <a:gd name="T51" fmla="*/ 17 h 23"/>
                  <a:gd name="T52" fmla="*/ 12 w 30"/>
                  <a:gd name="T53" fmla="*/ 17 h 23"/>
                  <a:gd name="T54" fmla="*/ 17 w 30"/>
                  <a:gd name="T55" fmla="*/ 21 h 23"/>
                  <a:gd name="T56" fmla="*/ 16 w 30"/>
                  <a:gd name="T57" fmla="*/ 20 h 23"/>
                  <a:gd name="T58" fmla="*/ 23 w 30"/>
                  <a:gd name="T59" fmla="*/ 23 h 23"/>
                  <a:gd name="T60" fmla="*/ 19 w 30"/>
                  <a:gd name="T61" fmla="*/ 18 h 23"/>
                  <a:gd name="T62" fmla="*/ 24 w 30"/>
                  <a:gd name="T63" fmla="*/ 19 h 23"/>
                  <a:gd name="T64" fmla="*/ 30 w 30"/>
                  <a:gd name="T65" fmla="*/ 18 h 23"/>
                  <a:gd name="T66" fmla="*/ 19 w 30"/>
                  <a:gd name="T67" fmla="*/ 1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0" h="23">
                    <a:moveTo>
                      <a:pt x="19" y="17"/>
                    </a:moveTo>
                    <a:cubicBezTo>
                      <a:pt x="19" y="13"/>
                      <a:pt x="19" y="10"/>
                      <a:pt x="19" y="7"/>
                    </a:cubicBezTo>
                    <a:cubicBezTo>
                      <a:pt x="19" y="6"/>
                      <a:pt x="19" y="4"/>
                      <a:pt x="19" y="3"/>
                    </a:cubicBezTo>
                    <a:cubicBezTo>
                      <a:pt x="19" y="2"/>
                      <a:pt x="16" y="0"/>
                      <a:pt x="15" y="1"/>
                    </a:cubicBezTo>
                    <a:cubicBezTo>
                      <a:pt x="14" y="2"/>
                      <a:pt x="12" y="1"/>
                      <a:pt x="12" y="3"/>
                    </a:cubicBezTo>
                    <a:cubicBezTo>
                      <a:pt x="11" y="5"/>
                      <a:pt x="9" y="7"/>
                      <a:pt x="13" y="6"/>
                    </a:cubicBezTo>
                    <a:cubicBezTo>
                      <a:pt x="13" y="6"/>
                      <a:pt x="15" y="6"/>
                      <a:pt x="15" y="6"/>
                    </a:cubicBezTo>
                    <a:cubicBezTo>
                      <a:pt x="16" y="6"/>
                      <a:pt x="14" y="8"/>
                      <a:pt x="14" y="8"/>
                    </a:cubicBezTo>
                    <a:cubicBezTo>
                      <a:pt x="13" y="8"/>
                      <a:pt x="11" y="10"/>
                      <a:pt x="13" y="11"/>
                    </a:cubicBezTo>
                    <a:cubicBezTo>
                      <a:pt x="13" y="12"/>
                      <a:pt x="16" y="12"/>
                      <a:pt x="16" y="13"/>
                    </a:cubicBezTo>
                    <a:cubicBezTo>
                      <a:pt x="16" y="13"/>
                      <a:pt x="12" y="13"/>
                      <a:pt x="12" y="13"/>
                    </a:cubicBezTo>
                    <a:cubicBezTo>
                      <a:pt x="11" y="13"/>
                      <a:pt x="9" y="12"/>
                      <a:pt x="9" y="12"/>
                    </a:cubicBezTo>
                    <a:cubicBezTo>
                      <a:pt x="9" y="12"/>
                      <a:pt x="10" y="13"/>
                      <a:pt x="10" y="12"/>
                    </a:cubicBezTo>
                    <a:cubicBezTo>
                      <a:pt x="10" y="11"/>
                      <a:pt x="11" y="10"/>
                      <a:pt x="10" y="9"/>
                    </a:cubicBezTo>
                    <a:cubicBezTo>
                      <a:pt x="10" y="9"/>
                      <a:pt x="8" y="11"/>
                      <a:pt x="8" y="11"/>
                    </a:cubicBezTo>
                    <a:cubicBezTo>
                      <a:pt x="7" y="12"/>
                      <a:pt x="6" y="11"/>
                      <a:pt x="5" y="11"/>
                    </a:cubicBezTo>
                    <a:cubicBezTo>
                      <a:pt x="4" y="11"/>
                      <a:pt x="0" y="10"/>
                      <a:pt x="0" y="12"/>
                    </a:cubicBezTo>
                    <a:cubicBezTo>
                      <a:pt x="0" y="13"/>
                      <a:pt x="2" y="12"/>
                      <a:pt x="2" y="12"/>
                    </a:cubicBezTo>
                    <a:cubicBezTo>
                      <a:pt x="3" y="11"/>
                      <a:pt x="2" y="12"/>
                      <a:pt x="3" y="12"/>
                    </a:cubicBezTo>
                    <a:cubicBezTo>
                      <a:pt x="4" y="13"/>
                      <a:pt x="4" y="11"/>
                      <a:pt x="5" y="12"/>
                    </a:cubicBezTo>
                    <a:cubicBezTo>
                      <a:pt x="5" y="12"/>
                      <a:pt x="6" y="13"/>
                      <a:pt x="6" y="13"/>
                    </a:cubicBezTo>
                    <a:cubicBezTo>
                      <a:pt x="6" y="13"/>
                      <a:pt x="2" y="14"/>
                      <a:pt x="4" y="15"/>
                    </a:cubicBezTo>
                    <a:cubicBezTo>
                      <a:pt x="5" y="16"/>
                      <a:pt x="6" y="14"/>
                      <a:pt x="6" y="15"/>
                    </a:cubicBezTo>
                    <a:cubicBezTo>
                      <a:pt x="7" y="15"/>
                      <a:pt x="8" y="16"/>
                      <a:pt x="8" y="16"/>
                    </a:cubicBezTo>
                    <a:cubicBezTo>
                      <a:pt x="8" y="16"/>
                      <a:pt x="8" y="16"/>
                      <a:pt x="7" y="16"/>
                    </a:cubicBezTo>
                    <a:cubicBezTo>
                      <a:pt x="7" y="17"/>
                      <a:pt x="9" y="17"/>
                      <a:pt x="10" y="17"/>
                    </a:cubicBezTo>
                    <a:cubicBezTo>
                      <a:pt x="11" y="17"/>
                      <a:pt x="11" y="15"/>
                      <a:pt x="12" y="17"/>
                    </a:cubicBezTo>
                    <a:cubicBezTo>
                      <a:pt x="12" y="17"/>
                      <a:pt x="16" y="22"/>
                      <a:pt x="17" y="21"/>
                    </a:cubicBezTo>
                    <a:cubicBezTo>
                      <a:pt x="17" y="21"/>
                      <a:pt x="16" y="20"/>
                      <a:pt x="16" y="20"/>
                    </a:cubicBezTo>
                    <a:cubicBezTo>
                      <a:pt x="16" y="19"/>
                      <a:pt x="22" y="23"/>
                      <a:pt x="23" y="23"/>
                    </a:cubicBezTo>
                    <a:cubicBezTo>
                      <a:pt x="23" y="22"/>
                      <a:pt x="19" y="19"/>
                      <a:pt x="19" y="18"/>
                    </a:cubicBezTo>
                    <a:cubicBezTo>
                      <a:pt x="20" y="18"/>
                      <a:pt x="24" y="19"/>
                      <a:pt x="24" y="19"/>
                    </a:cubicBezTo>
                    <a:cubicBezTo>
                      <a:pt x="26" y="19"/>
                      <a:pt x="28" y="19"/>
                      <a:pt x="30" y="18"/>
                    </a:cubicBezTo>
                    <a:cubicBezTo>
                      <a:pt x="27" y="16"/>
                      <a:pt x="23" y="17"/>
                      <a:pt x="19" y="1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57" name="Freeform 618">
                <a:extLst>
                  <a:ext uri="{FF2B5EF4-FFF2-40B4-BE49-F238E27FC236}">
                    <a16:creationId xmlns:a16="http://schemas.microsoft.com/office/drawing/2014/main" xmlns="" id="{BD7AA492-1E5B-C040-9769-78C2AD12228D}"/>
                  </a:ext>
                </a:extLst>
              </p:cNvPr>
              <p:cNvSpPr>
                <a:spLocks/>
              </p:cNvSpPr>
              <p:nvPr/>
            </p:nvSpPr>
            <p:spPr bwMode="auto">
              <a:xfrm>
                <a:off x="8260699" y="8501084"/>
                <a:ext cx="710194" cy="516057"/>
              </a:xfrm>
              <a:custGeom>
                <a:avLst/>
                <a:gdLst>
                  <a:gd name="T0" fmla="*/ 63 w 76"/>
                  <a:gd name="T1" fmla="*/ 28 h 55"/>
                  <a:gd name="T2" fmla="*/ 66 w 76"/>
                  <a:gd name="T3" fmla="*/ 24 h 55"/>
                  <a:gd name="T4" fmla="*/ 67 w 76"/>
                  <a:gd name="T5" fmla="*/ 22 h 55"/>
                  <a:gd name="T6" fmla="*/ 67 w 76"/>
                  <a:gd name="T7" fmla="*/ 18 h 55"/>
                  <a:gd name="T8" fmla="*/ 61 w 76"/>
                  <a:gd name="T9" fmla="*/ 15 h 55"/>
                  <a:gd name="T10" fmla="*/ 63 w 76"/>
                  <a:gd name="T11" fmla="*/ 14 h 55"/>
                  <a:gd name="T12" fmla="*/ 64 w 76"/>
                  <a:gd name="T13" fmla="*/ 11 h 55"/>
                  <a:gd name="T14" fmla="*/ 60 w 76"/>
                  <a:gd name="T15" fmla="*/ 9 h 55"/>
                  <a:gd name="T16" fmla="*/ 59 w 76"/>
                  <a:gd name="T17" fmla="*/ 8 h 55"/>
                  <a:gd name="T18" fmla="*/ 57 w 76"/>
                  <a:gd name="T19" fmla="*/ 9 h 55"/>
                  <a:gd name="T20" fmla="*/ 57 w 76"/>
                  <a:gd name="T21" fmla="*/ 7 h 55"/>
                  <a:gd name="T22" fmla="*/ 54 w 76"/>
                  <a:gd name="T23" fmla="*/ 8 h 55"/>
                  <a:gd name="T24" fmla="*/ 54 w 76"/>
                  <a:gd name="T25" fmla="*/ 6 h 55"/>
                  <a:gd name="T26" fmla="*/ 58 w 76"/>
                  <a:gd name="T27" fmla="*/ 5 h 55"/>
                  <a:gd name="T28" fmla="*/ 55 w 76"/>
                  <a:gd name="T29" fmla="*/ 4 h 55"/>
                  <a:gd name="T30" fmla="*/ 49 w 76"/>
                  <a:gd name="T31" fmla="*/ 4 h 55"/>
                  <a:gd name="T32" fmla="*/ 44 w 76"/>
                  <a:gd name="T33" fmla="*/ 7 h 55"/>
                  <a:gd name="T34" fmla="*/ 38 w 76"/>
                  <a:gd name="T35" fmla="*/ 5 h 55"/>
                  <a:gd name="T36" fmla="*/ 29 w 76"/>
                  <a:gd name="T37" fmla="*/ 5 h 55"/>
                  <a:gd name="T38" fmla="*/ 26 w 76"/>
                  <a:gd name="T39" fmla="*/ 2 h 55"/>
                  <a:gd name="T40" fmla="*/ 20 w 76"/>
                  <a:gd name="T41" fmla="*/ 0 h 55"/>
                  <a:gd name="T42" fmla="*/ 11 w 76"/>
                  <a:gd name="T43" fmla="*/ 4 h 55"/>
                  <a:gd name="T44" fmla="*/ 13 w 76"/>
                  <a:gd name="T45" fmla="*/ 12 h 55"/>
                  <a:gd name="T46" fmla="*/ 8 w 76"/>
                  <a:gd name="T47" fmla="*/ 8 h 55"/>
                  <a:gd name="T48" fmla="*/ 10 w 76"/>
                  <a:gd name="T49" fmla="*/ 5 h 55"/>
                  <a:gd name="T50" fmla="*/ 8 w 76"/>
                  <a:gd name="T51" fmla="*/ 1 h 55"/>
                  <a:gd name="T52" fmla="*/ 4 w 76"/>
                  <a:gd name="T53" fmla="*/ 7 h 55"/>
                  <a:gd name="T54" fmla="*/ 3 w 76"/>
                  <a:gd name="T55" fmla="*/ 12 h 55"/>
                  <a:gd name="T56" fmla="*/ 5 w 76"/>
                  <a:gd name="T57" fmla="*/ 13 h 55"/>
                  <a:gd name="T58" fmla="*/ 7 w 76"/>
                  <a:gd name="T59" fmla="*/ 16 h 55"/>
                  <a:gd name="T60" fmla="*/ 10 w 76"/>
                  <a:gd name="T61" fmla="*/ 23 h 55"/>
                  <a:gd name="T62" fmla="*/ 13 w 76"/>
                  <a:gd name="T63" fmla="*/ 23 h 55"/>
                  <a:gd name="T64" fmla="*/ 15 w 76"/>
                  <a:gd name="T65" fmla="*/ 22 h 55"/>
                  <a:gd name="T66" fmla="*/ 21 w 76"/>
                  <a:gd name="T67" fmla="*/ 27 h 55"/>
                  <a:gd name="T68" fmla="*/ 23 w 76"/>
                  <a:gd name="T69" fmla="*/ 27 h 55"/>
                  <a:gd name="T70" fmla="*/ 26 w 76"/>
                  <a:gd name="T71" fmla="*/ 27 h 55"/>
                  <a:gd name="T72" fmla="*/ 31 w 76"/>
                  <a:gd name="T73" fmla="*/ 29 h 55"/>
                  <a:gd name="T74" fmla="*/ 31 w 76"/>
                  <a:gd name="T75" fmla="*/ 38 h 55"/>
                  <a:gd name="T76" fmla="*/ 32 w 76"/>
                  <a:gd name="T77" fmla="*/ 41 h 55"/>
                  <a:gd name="T78" fmla="*/ 30 w 76"/>
                  <a:gd name="T79" fmla="*/ 44 h 55"/>
                  <a:gd name="T80" fmla="*/ 40 w 76"/>
                  <a:gd name="T81" fmla="*/ 53 h 55"/>
                  <a:gd name="T82" fmla="*/ 42 w 76"/>
                  <a:gd name="T83" fmla="*/ 54 h 55"/>
                  <a:gd name="T84" fmla="*/ 45 w 76"/>
                  <a:gd name="T85" fmla="*/ 52 h 55"/>
                  <a:gd name="T86" fmla="*/ 51 w 76"/>
                  <a:gd name="T87" fmla="*/ 47 h 55"/>
                  <a:gd name="T88" fmla="*/ 49 w 76"/>
                  <a:gd name="T89" fmla="*/ 44 h 55"/>
                  <a:gd name="T90" fmla="*/ 48 w 76"/>
                  <a:gd name="T91" fmla="*/ 41 h 55"/>
                  <a:gd name="T92" fmla="*/ 45 w 76"/>
                  <a:gd name="T93" fmla="*/ 38 h 55"/>
                  <a:gd name="T94" fmla="*/ 52 w 76"/>
                  <a:gd name="T95" fmla="*/ 38 h 55"/>
                  <a:gd name="T96" fmla="*/ 54 w 76"/>
                  <a:gd name="T97" fmla="*/ 40 h 55"/>
                  <a:gd name="T98" fmla="*/ 56 w 76"/>
                  <a:gd name="T99" fmla="*/ 38 h 55"/>
                  <a:gd name="T100" fmla="*/ 62 w 76"/>
                  <a:gd name="T101" fmla="*/ 36 h 55"/>
                  <a:gd name="T102" fmla="*/ 67 w 76"/>
                  <a:gd name="T103" fmla="*/ 33 h 55"/>
                  <a:gd name="T104" fmla="*/ 63 w 76"/>
                  <a:gd name="T105" fmla="*/ 2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6" h="55">
                    <a:moveTo>
                      <a:pt x="63" y="28"/>
                    </a:moveTo>
                    <a:cubicBezTo>
                      <a:pt x="63" y="26"/>
                      <a:pt x="63" y="25"/>
                      <a:pt x="66" y="24"/>
                    </a:cubicBezTo>
                    <a:cubicBezTo>
                      <a:pt x="66" y="23"/>
                      <a:pt x="68" y="23"/>
                      <a:pt x="67" y="22"/>
                    </a:cubicBezTo>
                    <a:cubicBezTo>
                      <a:pt x="66" y="21"/>
                      <a:pt x="65" y="19"/>
                      <a:pt x="67" y="18"/>
                    </a:cubicBezTo>
                    <a:cubicBezTo>
                      <a:pt x="76" y="14"/>
                      <a:pt x="61" y="15"/>
                      <a:pt x="61" y="15"/>
                    </a:cubicBezTo>
                    <a:cubicBezTo>
                      <a:pt x="61" y="14"/>
                      <a:pt x="62" y="14"/>
                      <a:pt x="63" y="14"/>
                    </a:cubicBezTo>
                    <a:cubicBezTo>
                      <a:pt x="64" y="14"/>
                      <a:pt x="64" y="12"/>
                      <a:pt x="64" y="11"/>
                    </a:cubicBezTo>
                    <a:cubicBezTo>
                      <a:pt x="64" y="10"/>
                      <a:pt x="60" y="8"/>
                      <a:pt x="60" y="9"/>
                    </a:cubicBezTo>
                    <a:cubicBezTo>
                      <a:pt x="60" y="10"/>
                      <a:pt x="59" y="8"/>
                      <a:pt x="59" y="8"/>
                    </a:cubicBezTo>
                    <a:cubicBezTo>
                      <a:pt x="58" y="8"/>
                      <a:pt x="58" y="10"/>
                      <a:pt x="57" y="9"/>
                    </a:cubicBezTo>
                    <a:cubicBezTo>
                      <a:pt x="57" y="9"/>
                      <a:pt x="57" y="8"/>
                      <a:pt x="57" y="7"/>
                    </a:cubicBezTo>
                    <a:cubicBezTo>
                      <a:pt x="56" y="6"/>
                      <a:pt x="55" y="8"/>
                      <a:pt x="54" y="8"/>
                    </a:cubicBezTo>
                    <a:cubicBezTo>
                      <a:pt x="54" y="8"/>
                      <a:pt x="54" y="6"/>
                      <a:pt x="54" y="6"/>
                    </a:cubicBezTo>
                    <a:cubicBezTo>
                      <a:pt x="54" y="4"/>
                      <a:pt x="57" y="5"/>
                      <a:pt x="58" y="5"/>
                    </a:cubicBezTo>
                    <a:cubicBezTo>
                      <a:pt x="59" y="4"/>
                      <a:pt x="55" y="4"/>
                      <a:pt x="55" y="4"/>
                    </a:cubicBezTo>
                    <a:cubicBezTo>
                      <a:pt x="53" y="4"/>
                      <a:pt x="51" y="3"/>
                      <a:pt x="49" y="4"/>
                    </a:cubicBezTo>
                    <a:cubicBezTo>
                      <a:pt x="47" y="5"/>
                      <a:pt x="46" y="8"/>
                      <a:pt x="44" y="7"/>
                    </a:cubicBezTo>
                    <a:cubicBezTo>
                      <a:pt x="41" y="7"/>
                      <a:pt x="40" y="7"/>
                      <a:pt x="38" y="5"/>
                    </a:cubicBezTo>
                    <a:cubicBezTo>
                      <a:pt x="36" y="3"/>
                      <a:pt x="32" y="5"/>
                      <a:pt x="29" y="5"/>
                    </a:cubicBezTo>
                    <a:cubicBezTo>
                      <a:pt x="27" y="5"/>
                      <a:pt x="27" y="4"/>
                      <a:pt x="26" y="2"/>
                    </a:cubicBezTo>
                    <a:cubicBezTo>
                      <a:pt x="25" y="0"/>
                      <a:pt x="23" y="0"/>
                      <a:pt x="20" y="0"/>
                    </a:cubicBezTo>
                    <a:cubicBezTo>
                      <a:pt x="19" y="0"/>
                      <a:pt x="11" y="1"/>
                      <a:pt x="11" y="4"/>
                    </a:cubicBezTo>
                    <a:cubicBezTo>
                      <a:pt x="11" y="7"/>
                      <a:pt x="15" y="8"/>
                      <a:pt x="13" y="12"/>
                    </a:cubicBezTo>
                    <a:cubicBezTo>
                      <a:pt x="11" y="14"/>
                      <a:pt x="7" y="10"/>
                      <a:pt x="8" y="8"/>
                    </a:cubicBezTo>
                    <a:cubicBezTo>
                      <a:pt x="8" y="7"/>
                      <a:pt x="10" y="6"/>
                      <a:pt x="10" y="5"/>
                    </a:cubicBezTo>
                    <a:cubicBezTo>
                      <a:pt x="11" y="3"/>
                      <a:pt x="8" y="2"/>
                      <a:pt x="8" y="1"/>
                    </a:cubicBezTo>
                    <a:cubicBezTo>
                      <a:pt x="5" y="3"/>
                      <a:pt x="4" y="4"/>
                      <a:pt x="4" y="7"/>
                    </a:cubicBezTo>
                    <a:cubicBezTo>
                      <a:pt x="3" y="8"/>
                      <a:pt x="0" y="12"/>
                      <a:pt x="3" y="12"/>
                    </a:cubicBezTo>
                    <a:cubicBezTo>
                      <a:pt x="3" y="12"/>
                      <a:pt x="4" y="12"/>
                      <a:pt x="5" y="13"/>
                    </a:cubicBezTo>
                    <a:cubicBezTo>
                      <a:pt x="5" y="14"/>
                      <a:pt x="6" y="15"/>
                      <a:pt x="7" y="16"/>
                    </a:cubicBezTo>
                    <a:cubicBezTo>
                      <a:pt x="9" y="18"/>
                      <a:pt x="5" y="22"/>
                      <a:pt x="10" y="23"/>
                    </a:cubicBezTo>
                    <a:cubicBezTo>
                      <a:pt x="10" y="23"/>
                      <a:pt x="12" y="23"/>
                      <a:pt x="13" y="23"/>
                    </a:cubicBezTo>
                    <a:cubicBezTo>
                      <a:pt x="14" y="23"/>
                      <a:pt x="14" y="22"/>
                      <a:pt x="15" y="22"/>
                    </a:cubicBezTo>
                    <a:cubicBezTo>
                      <a:pt x="18" y="22"/>
                      <a:pt x="19" y="25"/>
                      <a:pt x="21" y="27"/>
                    </a:cubicBezTo>
                    <a:cubicBezTo>
                      <a:pt x="21" y="27"/>
                      <a:pt x="22" y="28"/>
                      <a:pt x="23" y="27"/>
                    </a:cubicBezTo>
                    <a:cubicBezTo>
                      <a:pt x="23" y="26"/>
                      <a:pt x="24" y="27"/>
                      <a:pt x="26" y="27"/>
                    </a:cubicBezTo>
                    <a:cubicBezTo>
                      <a:pt x="28" y="28"/>
                      <a:pt x="33" y="25"/>
                      <a:pt x="31" y="29"/>
                    </a:cubicBezTo>
                    <a:cubicBezTo>
                      <a:pt x="29" y="32"/>
                      <a:pt x="29" y="35"/>
                      <a:pt x="31" y="38"/>
                    </a:cubicBezTo>
                    <a:cubicBezTo>
                      <a:pt x="31" y="39"/>
                      <a:pt x="32" y="40"/>
                      <a:pt x="32" y="41"/>
                    </a:cubicBezTo>
                    <a:cubicBezTo>
                      <a:pt x="32" y="42"/>
                      <a:pt x="29" y="43"/>
                      <a:pt x="30" y="44"/>
                    </a:cubicBezTo>
                    <a:cubicBezTo>
                      <a:pt x="33" y="47"/>
                      <a:pt x="34" y="55"/>
                      <a:pt x="40" y="53"/>
                    </a:cubicBezTo>
                    <a:cubicBezTo>
                      <a:pt x="41" y="53"/>
                      <a:pt x="41" y="54"/>
                      <a:pt x="42" y="54"/>
                    </a:cubicBezTo>
                    <a:cubicBezTo>
                      <a:pt x="43" y="54"/>
                      <a:pt x="44" y="53"/>
                      <a:pt x="45" y="52"/>
                    </a:cubicBezTo>
                    <a:cubicBezTo>
                      <a:pt x="47" y="51"/>
                      <a:pt x="48" y="49"/>
                      <a:pt x="51" y="47"/>
                    </a:cubicBezTo>
                    <a:cubicBezTo>
                      <a:pt x="53" y="46"/>
                      <a:pt x="49" y="46"/>
                      <a:pt x="49" y="44"/>
                    </a:cubicBezTo>
                    <a:cubicBezTo>
                      <a:pt x="49" y="43"/>
                      <a:pt x="48" y="42"/>
                      <a:pt x="48" y="41"/>
                    </a:cubicBezTo>
                    <a:cubicBezTo>
                      <a:pt x="48" y="40"/>
                      <a:pt x="45" y="39"/>
                      <a:pt x="45" y="38"/>
                    </a:cubicBezTo>
                    <a:cubicBezTo>
                      <a:pt x="45" y="37"/>
                      <a:pt x="51" y="38"/>
                      <a:pt x="52" y="38"/>
                    </a:cubicBezTo>
                    <a:cubicBezTo>
                      <a:pt x="54" y="38"/>
                      <a:pt x="53" y="39"/>
                      <a:pt x="54" y="40"/>
                    </a:cubicBezTo>
                    <a:cubicBezTo>
                      <a:pt x="55" y="40"/>
                      <a:pt x="55" y="38"/>
                      <a:pt x="56" y="38"/>
                    </a:cubicBezTo>
                    <a:cubicBezTo>
                      <a:pt x="57" y="37"/>
                      <a:pt x="60" y="37"/>
                      <a:pt x="62" y="36"/>
                    </a:cubicBezTo>
                    <a:cubicBezTo>
                      <a:pt x="63" y="35"/>
                      <a:pt x="65" y="34"/>
                      <a:pt x="67" y="33"/>
                    </a:cubicBezTo>
                    <a:cubicBezTo>
                      <a:pt x="66" y="31"/>
                      <a:pt x="63" y="30"/>
                      <a:pt x="63" y="2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58" name="Freeform 619">
                <a:extLst>
                  <a:ext uri="{FF2B5EF4-FFF2-40B4-BE49-F238E27FC236}">
                    <a16:creationId xmlns:a16="http://schemas.microsoft.com/office/drawing/2014/main" xmlns="" id="{6A2DB0B4-F41D-B042-A20F-EB5338DD1072}"/>
                  </a:ext>
                </a:extLst>
              </p:cNvPr>
              <p:cNvSpPr>
                <a:spLocks/>
              </p:cNvSpPr>
              <p:nvPr/>
            </p:nvSpPr>
            <p:spPr bwMode="auto">
              <a:xfrm>
                <a:off x="8830764" y="8641249"/>
                <a:ext cx="242036" cy="356781"/>
              </a:xfrm>
              <a:custGeom>
                <a:avLst/>
                <a:gdLst>
                  <a:gd name="T0" fmla="*/ 22 w 26"/>
                  <a:gd name="T1" fmla="*/ 29 h 38"/>
                  <a:gd name="T2" fmla="*/ 18 w 26"/>
                  <a:gd name="T3" fmla="*/ 21 h 38"/>
                  <a:gd name="T4" fmla="*/ 20 w 26"/>
                  <a:gd name="T5" fmla="*/ 18 h 38"/>
                  <a:gd name="T6" fmla="*/ 22 w 26"/>
                  <a:gd name="T7" fmla="*/ 15 h 38"/>
                  <a:gd name="T8" fmla="*/ 22 w 26"/>
                  <a:gd name="T9" fmla="*/ 13 h 38"/>
                  <a:gd name="T10" fmla="*/ 20 w 26"/>
                  <a:gd name="T11" fmla="*/ 11 h 38"/>
                  <a:gd name="T12" fmla="*/ 16 w 26"/>
                  <a:gd name="T13" fmla="*/ 7 h 38"/>
                  <a:gd name="T14" fmla="*/ 9 w 26"/>
                  <a:gd name="T15" fmla="*/ 0 h 38"/>
                  <a:gd name="T16" fmla="*/ 5 w 26"/>
                  <a:gd name="T17" fmla="*/ 5 h 38"/>
                  <a:gd name="T18" fmla="*/ 6 w 26"/>
                  <a:gd name="T19" fmla="*/ 8 h 38"/>
                  <a:gd name="T20" fmla="*/ 3 w 26"/>
                  <a:gd name="T21" fmla="*/ 10 h 38"/>
                  <a:gd name="T22" fmla="*/ 4 w 26"/>
                  <a:gd name="T23" fmla="*/ 16 h 38"/>
                  <a:gd name="T24" fmla="*/ 7 w 26"/>
                  <a:gd name="T25" fmla="*/ 18 h 38"/>
                  <a:gd name="T26" fmla="*/ 8 w 26"/>
                  <a:gd name="T27" fmla="*/ 20 h 38"/>
                  <a:gd name="T28" fmla="*/ 8 w 26"/>
                  <a:gd name="T29" fmla="*/ 27 h 38"/>
                  <a:gd name="T30" fmla="*/ 11 w 26"/>
                  <a:gd name="T31" fmla="*/ 35 h 38"/>
                  <a:gd name="T32" fmla="*/ 17 w 26"/>
                  <a:gd name="T33" fmla="*/ 35 h 38"/>
                  <a:gd name="T34" fmla="*/ 21 w 26"/>
                  <a:gd name="T35" fmla="*/ 34 h 38"/>
                  <a:gd name="T36" fmla="*/ 26 w 26"/>
                  <a:gd name="T37" fmla="*/ 34 h 38"/>
                  <a:gd name="T38" fmla="*/ 22 w 26"/>
                  <a:gd name="T39" fmla="*/ 29 h 38"/>
                  <a:gd name="T40" fmla="*/ 22 w 26"/>
                  <a:gd name="T41"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 h="38">
                    <a:moveTo>
                      <a:pt x="22" y="29"/>
                    </a:moveTo>
                    <a:cubicBezTo>
                      <a:pt x="22" y="28"/>
                      <a:pt x="17" y="22"/>
                      <a:pt x="18" y="21"/>
                    </a:cubicBezTo>
                    <a:cubicBezTo>
                      <a:pt x="19" y="20"/>
                      <a:pt x="18" y="19"/>
                      <a:pt x="20" y="18"/>
                    </a:cubicBezTo>
                    <a:cubicBezTo>
                      <a:pt x="23" y="18"/>
                      <a:pt x="22" y="16"/>
                      <a:pt x="22" y="15"/>
                    </a:cubicBezTo>
                    <a:cubicBezTo>
                      <a:pt x="22" y="14"/>
                      <a:pt x="22" y="13"/>
                      <a:pt x="22" y="13"/>
                    </a:cubicBezTo>
                    <a:cubicBezTo>
                      <a:pt x="22" y="12"/>
                      <a:pt x="21" y="12"/>
                      <a:pt x="20" y="11"/>
                    </a:cubicBezTo>
                    <a:cubicBezTo>
                      <a:pt x="19" y="9"/>
                      <a:pt x="16" y="9"/>
                      <a:pt x="16" y="7"/>
                    </a:cubicBezTo>
                    <a:cubicBezTo>
                      <a:pt x="15" y="4"/>
                      <a:pt x="11" y="1"/>
                      <a:pt x="9" y="0"/>
                    </a:cubicBezTo>
                    <a:cubicBezTo>
                      <a:pt x="9" y="3"/>
                      <a:pt x="4" y="3"/>
                      <a:pt x="5" y="5"/>
                    </a:cubicBezTo>
                    <a:cubicBezTo>
                      <a:pt x="5" y="6"/>
                      <a:pt x="7" y="7"/>
                      <a:pt x="6" y="8"/>
                    </a:cubicBezTo>
                    <a:cubicBezTo>
                      <a:pt x="5" y="8"/>
                      <a:pt x="3" y="9"/>
                      <a:pt x="3" y="10"/>
                    </a:cubicBezTo>
                    <a:cubicBezTo>
                      <a:pt x="0" y="11"/>
                      <a:pt x="2" y="14"/>
                      <a:pt x="4" y="16"/>
                    </a:cubicBezTo>
                    <a:cubicBezTo>
                      <a:pt x="5" y="17"/>
                      <a:pt x="5" y="18"/>
                      <a:pt x="7" y="18"/>
                    </a:cubicBezTo>
                    <a:cubicBezTo>
                      <a:pt x="8" y="18"/>
                      <a:pt x="7" y="19"/>
                      <a:pt x="8" y="20"/>
                    </a:cubicBezTo>
                    <a:cubicBezTo>
                      <a:pt x="10" y="23"/>
                      <a:pt x="9" y="24"/>
                      <a:pt x="8" y="27"/>
                    </a:cubicBezTo>
                    <a:cubicBezTo>
                      <a:pt x="8" y="30"/>
                      <a:pt x="10" y="33"/>
                      <a:pt x="11" y="35"/>
                    </a:cubicBezTo>
                    <a:cubicBezTo>
                      <a:pt x="14" y="38"/>
                      <a:pt x="15" y="35"/>
                      <a:pt x="17" y="35"/>
                    </a:cubicBezTo>
                    <a:cubicBezTo>
                      <a:pt x="19" y="35"/>
                      <a:pt x="20" y="34"/>
                      <a:pt x="21" y="34"/>
                    </a:cubicBezTo>
                    <a:cubicBezTo>
                      <a:pt x="23" y="33"/>
                      <a:pt x="24" y="33"/>
                      <a:pt x="26" y="34"/>
                    </a:cubicBezTo>
                    <a:cubicBezTo>
                      <a:pt x="25" y="32"/>
                      <a:pt x="24" y="30"/>
                      <a:pt x="22" y="29"/>
                    </a:cubicBezTo>
                    <a:cubicBezTo>
                      <a:pt x="21" y="27"/>
                      <a:pt x="23" y="29"/>
                      <a:pt x="22" y="2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59" name="Freeform 620">
                <a:extLst>
                  <a:ext uri="{FF2B5EF4-FFF2-40B4-BE49-F238E27FC236}">
                    <a16:creationId xmlns:a16="http://schemas.microsoft.com/office/drawing/2014/main" xmlns="" id="{028B1B46-0E84-BA44-B254-9B0BA1B68E52}"/>
                  </a:ext>
                </a:extLst>
              </p:cNvPr>
              <p:cNvSpPr>
                <a:spLocks/>
              </p:cNvSpPr>
              <p:nvPr/>
            </p:nvSpPr>
            <p:spPr bwMode="auto">
              <a:xfrm>
                <a:off x="8986815" y="8752743"/>
                <a:ext cx="207006" cy="216615"/>
              </a:xfrm>
              <a:custGeom>
                <a:avLst/>
                <a:gdLst>
                  <a:gd name="T0" fmla="*/ 19 w 22"/>
                  <a:gd name="T1" fmla="*/ 7 h 23"/>
                  <a:gd name="T2" fmla="*/ 22 w 22"/>
                  <a:gd name="T3" fmla="*/ 2 h 23"/>
                  <a:gd name="T4" fmla="*/ 12 w 22"/>
                  <a:gd name="T5" fmla="*/ 2 h 23"/>
                  <a:gd name="T6" fmla="*/ 9 w 22"/>
                  <a:gd name="T7" fmla="*/ 0 h 23"/>
                  <a:gd name="T8" fmla="*/ 5 w 22"/>
                  <a:gd name="T9" fmla="*/ 1 h 23"/>
                  <a:gd name="T10" fmla="*/ 4 w 22"/>
                  <a:gd name="T11" fmla="*/ 6 h 23"/>
                  <a:gd name="T12" fmla="*/ 1 w 22"/>
                  <a:gd name="T13" fmla="*/ 10 h 23"/>
                  <a:gd name="T14" fmla="*/ 4 w 22"/>
                  <a:gd name="T15" fmla="*/ 15 h 23"/>
                  <a:gd name="T16" fmla="*/ 9 w 22"/>
                  <a:gd name="T17" fmla="*/ 22 h 23"/>
                  <a:gd name="T18" fmla="*/ 12 w 22"/>
                  <a:gd name="T19" fmla="*/ 19 h 23"/>
                  <a:gd name="T20" fmla="*/ 16 w 22"/>
                  <a:gd name="T21" fmla="*/ 18 h 23"/>
                  <a:gd name="T22" fmla="*/ 19 w 22"/>
                  <a:gd name="T23" fmla="*/ 19 h 23"/>
                  <a:gd name="T24" fmla="*/ 20 w 22"/>
                  <a:gd name="T25" fmla="*/ 14 h 23"/>
                  <a:gd name="T26" fmla="*/ 19 w 22"/>
                  <a:gd name="T27" fmla="*/ 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3">
                    <a:moveTo>
                      <a:pt x="19" y="7"/>
                    </a:moveTo>
                    <a:cubicBezTo>
                      <a:pt x="19" y="5"/>
                      <a:pt x="21" y="3"/>
                      <a:pt x="22" y="2"/>
                    </a:cubicBezTo>
                    <a:cubicBezTo>
                      <a:pt x="19" y="1"/>
                      <a:pt x="14" y="0"/>
                      <a:pt x="12" y="2"/>
                    </a:cubicBezTo>
                    <a:cubicBezTo>
                      <a:pt x="10" y="3"/>
                      <a:pt x="9" y="1"/>
                      <a:pt x="9" y="0"/>
                    </a:cubicBezTo>
                    <a:cubicBezTo>
                      <a:pt x="8" y="0"/>
                      <a:pt x="7" y="2"/>
                      <a:pt x="5" y="1"/>
                    </a:cubicBezTo>
                    <a:cubicBezTo>
                      <a:pt x="5" y="2"/>
                      <a:pt x="7" y="6"/>
                      <a:pt x="4" y="6"/>
                    </a:cubicBezTo>
                    <a:cubicBezTo>
                      <a:pt x="2" y="7"/>
                      <a:pt x="0" y="8"/>
                      <a:pt x="1" y="10"/>
                    </a:cubicBezTo>
                    <a:cubicBezTo>
                      <a:pt x="2" y="12"/>
                      <a:pt x="3" y="13"/>
                      <a:pt x="4" y="15"/>
                    </a:cubicBezTo>
                    <a:cubicBezTo>
                      <a:pt x="5" y="17"/>
                      <a:pt x="7" y="19"/>
                      <a:pt x="9" y="22"/>
                    </a:cubicBezTo>
                    <a:cubicBezTo>
                      <a:pt x="12" y="23"/>
                      <a:pt x="10" y="19"/>
                      <a:pt x="12" y="19"/>
                    </a:cubicBezTo>
                    <a:cubicBezTo>
                      <a:pt x="14" y="19"/>
                      <a:pt x="15" y="19"/>
                      <a:pt x="16" y="18"/>
                    </a:cubicBezTo>
                    <a:cubicBezTo>
                      <a:pt x="17" y="18"/>
                      <a:pt x="17" y="20"/>
                      <a:pt x="19" y="19"/>
                    </a:cubicBezTo>
                    <a:cubicBezTo>
                      <a:pt x="20" y="17"/>
                      <a:pt x="21" y="16"/>
                      <a:pt x="20" y="14"/>
                    </a:cubicBezTo>
                    <a:cubicBezTo>
                      <a:pt x="20" y="12"/>
                      <a:pt x="19" y="9"/>
                      <a:pt x="19" y="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60" name="Freeform 621">
                <a:extLst>
                  <a:ext uri="{FF2B5EF4-FFF2-40B4-BE49-F238E27FC236}">
                    <a16:creationId xmlns:a16="http://schemas.microsoft.com/office/drawing/2014/main" xmlns="" id="{B5478CE0-978C-014D-9FE9-1D215ABDE1F0}"/>
                  </a:ext>
                </a:extLst>
              </p:cNvPr>
              <p:cNvSpPr>
                <a:spLocks/>
              </p:cNvSpPr>
              <p:nvPr/>
            </p:nvSpPr>
            <p:spPr bwMode="auto">
              <a:xfrm>
                <a:off x="9155606" y="8771859"/>
                <a:ext cx="149682" cy="168837"/>
              </a:xfrm>
              <a:custGeom>
                <a:avLst/>
                <a:gdLst>
                  <a:gd name="T0" fmla="*/ 12 w 16"/>
                  <a:gd name="T1" fmla="*/ 5 h 18"/>
                  <a:gd name="T2" fmla="*/ 5 w 16"/>
                  <a:gd name="T3" fmla="*/ 1 h 18"/>
                  <a:gd name="T4" fmla="*/ 1 w 16"/>
                  <a:gd name="T5" fmla="*/ 6 h 18"/>
                  <a:gd name="T6" fmla="*/ 2 w 16"/>
                  <a:gd name="T7" fmla="*/ 12 h 18"/>
                  <a:gd name="T8" fmla="*/ 0 w 16"/>
                  <a:gd name="T9" fmla="*/ 17 h 18"/>
                  <a:gd name="T10" fmla="*/ 4 w 16"/>
                  <a:gd name="T11" fmla="*/ 17 h 18"/>
                  <a:gd name="T12" fmla="*/ 9 w 16"/>
                  <a:gd name="T13" fmla="*/ 17 h 18"/>
                  <a:gd name="T14" fmla="*/ 16 w 16"/>
                  <a:gd name="T15" fmla="*/ 8 h 18"/>
                  <a:gd name="T16" fmla="*/ 12 w 16"/>
                  <a:gd name="T17" fmla="*/ 5 h 18"/>
                  <a:gd name="T18" fmla="*/ 12 w 16"/>
                  <a:gd name="T19" fmla="*/ 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8">
                    <a:moveTo>
                      <a:pt x="12" y="5"/>
                    </a:moveTo>
                    <a:cubicBezTo>
                      <a:pt x="10" y="3"/>
                      <a:pt x="8" y="1"/>
                      <a:pt x="5" y="1"/>
                    </a:cubicBezTo>
                    <a:cubicBezTo>
                      <a:pt x="3" y="0"/>
                      <a:pt x="0" y="4"/>
                      <a:pt x="1" y="6"/>
                    </a:cubicBezTo>
                    <a:cubicBezTo>
                      <a:pt x="1" y="8"/>
                      <a:pt x="2" y="10"/>
                      <a:pt x="2" y="12"/>
                    </a:cubicBezTo>
                    <a:cubicBezTo>
                      <a:pt x="3" y="14"/>
                      <a:pt x="1" y="16"/>
                      <a:pt x="0" y="17"/>
                    </a:cubicBezTo>
                    <a:cubicBezTo>
                      <a:pt x="1" y="18"/>
                      <a:pt x="3" y="17"/>
                      <a:pt x="4" y="17"/>
                    </a:cubicBezTo>
                    <a:cubicBezTo>
                      <a:pt x="6" y="17"/>
                      <a:pt x="7" y="18"/>
                      <a:pt x="9" y="17"/>
                    </a:cubicBezTo>
                    <a:cubicBezTo>
                      <a:pt x="12" y="16"/>
                      <a:pt x="13" y="10"/>
                      <a:pt x="16" y="8"/>
                    </a:cubicBezTo>
                    <a:cubicBezTo>
                      <a:pt x="14" y="7"/>
                      <a:pt x="13" y="6"/>
                      <a:pt x="12" y="5"/>
                    </a:cubicBezTo>
                    <a:cubicBezTo>
                      <a:pt x="10" y="4"/>
                      <a:pt x="13" y="6"/>
                      <a:pt x="12"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61" name="Freeform 622">
                <a:extLst>
                  <a:ext uri="{FF2B5EF4-FFF2-40B4-BE49-F238E27FC236}">
                    <a16:creationId xmlns:a16="http://schemas.microsoft.com/office/drawing/2014/main" xmlns="" id="{AE46272E-EA7C-554D-953F-9413CF996A06}"/>
                  </a:ext>
                </a:extLst>
              </p:cNvPr>
              <p:cNvSpPr>
                <a:spLocks/>
              </p:cNvSpPr>
              <p:nvPr/>
            </p:nvSpPr>
            <p:spPr bwMode="auto">
              <a:xfrm>
                <a:off x="7821211" y="8453303"/>
                <a:ext cx="754780" cy="786831"/>
              </a:xfrm>
              <a:custGeom>
                <a:avLst/>
                <a:gdLst>
                  <a:gd name="T0" fmla="*/ 76 w 81"/>
                  <a:gd name="T1" fmla="*/ 39 h 84"/>
                  <a:gd name="T2" fmla="*/ 74 w 81"/>
                  <a:gd name="T3" fmla="*/ 32 h 84"/>
                  <a:gd name="T4" fmla="*/ 69 w 81"/>
                  <a:gd name="T5" fmla="*/ 33 h 84"/>
                  <a:gd name="T6" fmla="*/ 58 w 81"/>
                  <a:gd name="T7" fmla="*/ 28 h 84"/>
                  <a:gd name="T8" fmla="*/ 53 w 81"/>
                  <a:gd name="T9" fmla="*/ 20 h 84"/>
                  <a:gd name="T10" fmla="*/ 50 w 81"/>
                  <a:gd name="T11" fmla="*/ 15 h 84"/>
                  <a:gd name="T12" fmla="*/ 56 w 81"/>
                  <a:gd name="T13" fmla="*/ 5 h 84"/>
                  <a:gd name="T14" fmla="*/ 56 w 81"/>
                  <a:gd name="T15" fmla="*/ 1 h 84"/>
                  <a:gd name="T16" fmla="*/ 44 w 81"/>
                  <a:gd name="T17" fmla="*/ 8 h 84"/>
                  <a:gd name="T18" fmla="*/ 36 w 81"/>
                  <a:gd name="T19" fmla="*/ 16 h 84"/>
                  <a:gd name="T20" fmla="*/ 31 w 81"/>
                  <a:gd name="T21" fmla="*/ 23 h 84"/>
                  <a:gd name="T22" fmla="*/ 25 w 81"/>
                  <a:gd name="T23" fmla="*/ 17 h 84"/>
                  <a:gd name="T24" fmla="*/ 7 w 81"/>
                  <a:gd name="T25" fmla="*/ 18 h 84"/>
                  <a:gd name="T26" fmla="*/ 1 w 81"/>
                  <a:gd name="T27" fmla="*/ 16 h 84"/>
                  <a:gd name="T28" fmla="*/ 1 w 81"/>
                  <a:gd name="T29" fmla="*/ 21 h 84"/>
                  <a:gd name="T30" fmla="*/ 8 w 81"/>
                  <a:gd name="T31" fmla="*/ 24 h 84"/>
                  <a:gd name="T32" fmla="*/ 11 w 81"/>
                  <a:gd name="T33" fmla="*/ 26 h 84"/>
                  <a:gd name="T34" fmla="*/ 13 w 81"/>
                  <a:gd name="T35" fmla="*/ 23 h 84"/>
                  <a:gd name="T36" fmla="*/ 20 w 81"/>
                  <a:gd name="T37" fmla="*/ 18 h 84"/>
                  <a:gd name="T38" fmla="*/ 24 w 81"/>
                  <a:gd name="T39" fmla="*/ 20 h 84"/>
                  <a:gd name="T40" fmla="*/ 25 w 81"/>
                  <a:gd name="T41" fmla="*/ 26 h 84"/>
                  <a:gd name="T42" fmla="*/ 28 w 81"/>
                  <a:gd name="T43" fmla="*/ 42 h 84"/>
                  <a:gd name="T44" fmla="*/ 28 w 81"/>
                  <a:gd name="T45" fmla="*/ 47 h 84"/>
                  <a:gd name="T46" fmla="*/ 22 w 81"/>
                  <a:gd name="T47" fmla="*/ 53 h 84"/>
                  <a:gd name="T48" fmla="*/ 26 w 81"/>
                  <a:gd name="T49" fmla="*/ 58 h 84"/>
                  <a:gd name="T50" fmla="*/ 34 w 81"/>
                  <a:gd name="T51" fmla="*/ 61 h 84"/>
                  <a:gd name="T52" fmla="*/ 41 w 81"/>
                  <a:gd name="T53" fmla="*/ 64 h 84"/>
                  <a:gd name="T54" fmla="*/ 54 w 81"/>
                  <a:gd name="T55" fmla="*/ 76 h 84"/>
                  <a:gd name="T56" fmla="*/ 60 w 81"/>
                  <a:gd name="T57" fmla="*/ 75 h 84"/>
                  <a:gd name="T58" fmla="*/ 64 w 81"/>
                  <a:gd name="T59" fmla="*/ 80 h 84"/>
                  <a:gd name="T60" fmla="*/ 65 w 81"/>
                  <a:gd name="T61" fmla="*/ 84 h 84"/>
                  <a:gd name="T62" fmla="*/ 65 w 81"/>
                  <a:gd name="T63" fmla="*/ 63 h 84"/>
                  <a:gd name="T64" fmla="*/ 70 w 81"/>
                  <a:gd name="T65" fmla="*/ 58 h 84"/>
                  <a:gd name="T66" fmla="*/ 66 w 81"/>
                  <a:gd name="T67" fmla="*/ 55 h 84"/>
                  <a:gd name="T68" fmla="*/ 79 w 81"/>
                  <a:gd name="T69" fmla="*/ 53 h 84"/>
                  <a:gd name="T70" fmla="*/ 77 w 81"/>
                  <a:gd name="T71" fmla="*/ 4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1" h="84">
                    <a:moveTo>
                      <a:pt x="77" y="48"/>
                    </a:moveTo>
                    <a:cubicBezTo>
                      <a:pt x="81" y="45"/>
                      <a:pt x="76" y="42"/>
                      <a:pt x="76" y="39"/>
                    </a:cubicBezTo>
                    <a:cubicBezTo>
                      <a:pt x="76" y="37"/>
                      <a:pt x="78" y="35"/>
                      <a:pt x="78" y="33"/>
                    </a:cubicBezTo>
                    <a:cubicBezTo>
                      <a:pt x="79" y="30"/>
                      <a:pt x="75" y="32"/>
                      <a:pt x="74" y="32"/>
                    </a:cubicBezTo>
                    <a:cubicBezTo>
                      <a:pt x="73" y="32"/>
                      <a:pt x="72" y="32"/>
                      <a:pt x="71" y="32"/>
                    </a:cubicBezTo>
                    <a:cubicBezTo>
                      <a:pt x="70" y="32"/>
                      <a:pt x="70" y="33"/>
                      <a:pt x="69" y="33"/>
                    </a:cubicBezTo>
                    <a:cubicBezTo>
                      <a:pt x="68" y="33"/>
                      <a:pt x="67" y="30"/>
                      <a:pt x="66" y="30"/>
                    </a:cubicBezTo>
                    <a:cubicBezTo>
                      <a:pt x="64" y="26"/>
                      <a:pt x="62" y="28"/>
                      <a:pt x="58" y="28"/>
                    </a:cubicBezTo>
                    <a:cubicBezTo>
                      <a:pt x="56" y="28"/>
                      <a:pt x="55" y="28"/>
                      <a:pt x="54" y="26"/>
                    </a:cubicBezTo>
                    <a:cubicBezTo>
                      <a:pt x="53" y="24"/>
                      <a:pt x="56" y="22"/>
                      <a:pt x="53" y="20"/>
                    </a:cubicBezTo>
                    <a:cubicBezTo>
                      <a:pt x="52" y="19"/>
                      <a:pt x="52" y="17"/>
                      <a:pt x="50" y="17"/>
                    </a:cubicBezTo>
                    <a:cubicBezTo>
                      <a:pt x="48" y="17"/>
                      <a:pt x="49" y="17"/>
                      <a:pt x="50" y="15"/>
                    </a:cubicBezTo>
                    <a:cubicBezTo>
                      <a:pt x="51" y="13"/>
                      <a:pt x="50" y="11"/>
                      <a:pt x="51" y="9"/>
                    </a:cubicBezTo>
                    <a:cubicBezTo>
                      <a:pt x="52" y="7"/>
                      <a:pt x="54" y="6"/>
                      <a:pt x="56" y="5"/>
                    </a:cubicBezTo>
                    <a:cubicBezTo>
                      <a:pt x="57" y="4"/>
                      <a:pt x="59" y="4"/>
                      <a:pt x="60" y="2"/>
                    </a:cubicBezTo>
                    <a:cubicBezTo>
                      <a:pt x="60" y="0"/>
                      <a:pt x="56" y="0"/>
                      <a:pt x="56" y="1"/>
                    </a:cubicBezTo>
                    <a:cubicBezTo>
                      <a:pt x="54" y="3"/>
                      <a:pt x="51" y="6"/>
                      <a:pt x="48" y="6"/>
                    </a:cubicBezTo>
                    <a:cubicBezTo>
                      <a:pt x="45" y="6"/>
                      <a:pt x="45" y="6"/>
                      <a:pt x="44" y="8"/>
                    </a:cubicBezTo>
                    <a:cubicBezTo>
                      <a:pt x="43" y="10"/>
                      <a:pt x="43" y="7"/>
                      <a:pt x="41" y="7"/>
                    </a:cubicBezTo>
                    <a:cubicBezTo>
                      <a:pt x="37" y="8"/>
                      <a:pt x="39" y="14"/>
                      <a:pt x="36" y="16"/>
                    </a:cubicBezTo>
                    <a:cubicBezTo>
                      <a:pt x="35" y="17"/>
                      <a:pt x="33" y="18"/>
                      <a:pt x="32" y="20"/>
                    </a:cubicBezTo>
                    <a:cubicBezTo>
                      <a:pt x="32" y="20"/>
                      <a:pt x="32" y="23"/>
                      <a:pt x="31" y="23"/>
                    </a:cubicBezTo>
                    <a:cubicBezTo>
                      <a:pt x="30" y="21"/>
                      <a:pt x="29" y="20"/>
                      <a:pt x="28" y="19"/>
                    </a:cubicBezTo>
                    <a:cubicBezTo>
                      <a:pt x="27" y="17"/>
                      <a:pt x="26" y="17"/>
                      <a:pt x="25" y="17"/>
                    </a:cubicBezTo>
                    <a:cubicBezTo>
                      <a:pt x="21" y="16"/>
                      <a:pt x="19" y="13"/>
                      <a:pt x="15" y="16"/>
                    </a:cubicBezTo>
                    <a:cubicBezTo>
                      <a:pt x="13" y="17"/>
                      <a:pt x="9" y="20"/>
                      <a:pt x="7" y="18"/>
                    </a:cubicBezTo>
                    <a:cubicBezTo>
                      <a:pt x="6" y="17"/>
                      <a:pt x="5" y="17"/>
                      <a:pt x="4" y="16"/>
                    </a:cubicBezTo>
                    <a:cubicBezTo>
                      <a:pt x="2" y="16"/>
                      <a:pt x="3" y="14"/>
                      <a:pt x="1" y="16"/>
                    </a:cubicBezTo>
                    <a:cubicBezTo>
                      <a:pt x="0" y="17"/>
                      <a:pt x="1" y="17"/>
                      <a:pt x="2" y="18"/>
                    </a:cubicBezTo>
                    <a:cubicBezTo>
                      <a:pt x="2" y="19"/>
                      <a:pt x="1" y="20"/>
                      <a:pt x="1" y="21"/>
                    </a:cubicBezTo>
                    <a:cubicBezTo>
                      <a:pt x="3" y="21"/>
                      <a:pt x="5" y="22"/>
                      <a:pt x="6" y="22"/>
                    </a:cubicBezTo>
                    <a:cubicBezTo>
                      <a:pt x="7" y="23"/>
                      <a:pt x="8" y="23"/>
                      <a:pt x="8" y="24"/>
                    </a:cubicBezTo>
                    <a:cubicBezTo>
                      <a:pt x="9" y="25"/>
                      <a:pt x="9" y="24"/>
                      <a:pt x="10" y="24"/>
                    </a:cubicBezTo>
                    <a:cubicBezTo>
                      <a:pt x="10" y="23"/>
                      <a:pt x="10" y="26"/>
                      <a:pt x="11" y="26"/>
                    </a:cubicBezTo>
                    <a:cubicBezTo>
                      <a:pt x="12" y="27"/>
                      <a:pt x="13" y="26"/>
                      <a:pt x="15" y="25"/>
                    </a:cubicBezTo>
                    <a:cubicBezTo>
                      <a:pt x="16" y="25"/>
                      <a:pt x="13" y="23"/>
                      <a:pt x="13" y="23"/>
                    </a:cubicBezTo>
                    <a:cubicBezTo>
                      <a:pt x="13" y="22"/>
                      <a:pt x="16" y="20"/>
                      <a:pt x="16" y="19"/>
                    </a:cubicBezTo>
                    <a:cubicBezTo>
                      <a:pt x="17" y="18"/>
                      <a:pt x="19" y="17"/>
                      <a:pt x="20" y="18"/>
                    </a:cubicBezTo>
                    <a:cubicBezTo>
                      <a:pt x="21" y="18"/>
                      <a:pt x="23" y="19"/>
                      <a:pt x="23" y="19"/>
                    </a:cubicBezTo>
                    <a:cubicBezTo>
                      <a:pt x="23" y="20"/>
                      <a:pt x="23" y="20"/>
                      <a:pt x="24" y="20"/>
                    </a:cubicBezTo>
                    <a:cubicBezTo>
                      <a:pt x="24" y="21"/>
                      <a:pt x="23" y="22"/>
                      <a:pt x="23" y="22"/>
                    </a:cubicBezTo>
                    <a:cubicBezTo>
                      <a:pt x="23" y="23"/>
                      <a:pt x="25" y="25"/>
                      <a:pt x="25" y="26"/>
                    </a:cubicBezTo>
                    <a:cubicBezTo>
                      <a:pt x="27" y="29"/>
                      <a:pt x="29" y="29"/>
                      <a:pt x="29" y="33"/>
                    </a:cubicBezTo>
                    <a:cubicBezTo>
                      <a:pt x="29" y="36"/>
                      <a:pt x="29" y="39"/>
                      <a:pt x="28" y="42"/>
                    </a:cubicBezTo>
                    <a:cubicBezTo>
                      <a:pt x="28" y="43"/>
                      <a:pt x="30" y="43"/>
                      <a:pt x="30" y="44"/>
                    </a:cubicBezTo>
                    <a:cubicBezTo>
                      <a:pt x="29" y="45"/>
                      <a:pt x="28" y="46"/>
                      <a:pt x="28" y="47"/>
                    </a:cubicBezTo>
                    <a:cubicBezTo>
                      <a:pt x="27" y="48"/>
                      <a:pt x="27" y="50"/>
                      <a:pt x="26" y="50"/>
                    </a:cubicBezTo>
                    <a:cubicBezTo>
                      <a:pt x="24" y="51"/>
                      <a:pt x="22" y="50"/>
                      <a:pt x="22" y="53"/>
                    </a:cubicBezTo>
                    <a:cubicBezTo>
                      <a:pt x="22" y="55"/>
                      <a:pt x="19" y="55"/>
                      <a:pt x="22" y="56"/>
                    </a:cubicBezTo>
                    <a:cubicBezTo>
                      <a:pt x="23" y="57"/>
                      <a:pt x="24" y="57"/>
                      <a:pt x="26" y="58"/>
                    </a:cubicBezTo>
                    <a:cubicBezTo>
                      <a:pt x="27" y="59"/>
                      <a:pt x="28" y="60"/>
                      <a:pt x="29" y="61"/>
                    </a:cubicBezTo>
                    <a:cubicBezTo>
                      <a:pt x="31" y="62"/>
                      <a:pt x="32" y="61"/>
                      <a:pt x="34" y="61"/>
                    </a:cubicBezTo>
                    <a:cubicBezTo>
                      <a:pt x="35" y="61"/>
                      <a:pt x="36" y="62"/>
                      <a:pt x="38" y="63"/>
                    </a:cubicBezTo>
                    <a:cubicBezTo>
                      <a:pt x="39" y="63"/>
                      <a:pt x="40" y="63"/>
                      <a:pt x="41" y="64"/>
                    </a:cubicBezTo>
                    <a:cubicBezTo>
                      <a:pt x="44" y="66"/>
                      <a:pt x="46" y="68"/>
                      <a:pt x="48" y="71"/>
                    </a:cubicBezTo>
                    <a:cubicBezTo>
                      <a:pt x="49" y="74"/>
                      <a:pt x="50" y="75"/>
                      <a:pt x="54" y="76"/>
                    </a:cubicBezTo>
                    <a:cubicBezTo>
                      <a:pt x="55" y="76"/>
                      <a:pt x="56" y="75"/>
                      <a:pt x="57" y="74"/>
                    </a:cubicBezTo>
                    <a:cubicBezTo>
                      <a:pt x="58" y="74"/>
                      <a:pt x="59" y="76"/>
                      <a:pt x="60" y="75"/>
                    </a:cubicBezTo>
                    <a:cubicBezTo>
                      <a:pt x="62" y="74"/>
                      <a:pt x="64" y="75"/>
                      <a:pt x="65" y="76"/>
                    </a:cubicBezTo>
                    <a:cubicBezTo>
                      <a:pt x="65" y="77"/>
                      <a:pt x="64" y="79"/>
                      <a:pt x="64" y="80"/>
                    </a:cubicBezTo>
                    <a:cubicBezTo>
                      <a:pt x="63" y="81"/>
                      <a:pt x="62" y="81"/>
                      <a:pt x="64" y="82"/>
                    </a:cubicBezTo>
                    <a:cubicBezTo>
                      <a:pt x="64" y="82"/>
                      <a:pt x="66" y="84"/>
                      <a:pt x="65" y="84"/>
                    </a:cubicBezTo>
                    <a:cubicBezTo>
                      <a:pt x="67" y="84"/>
                      <a:pt x="68" y="73"/>
                      <a:pt x="69" y="71"/>
                    </a:cubicBezTo>
                    <a:cubicBezTo>
                      <a:pt x="69" y="67"/>
                      <a:pt x="66" y="66"/>
                      <a:pt x="65" y="63"/>
                    </a:cubicBezTo>
                    <a:cubicBezTo>
                      <a:pt x="65" y="61"/>
                      <a:pt x="65" y="60"/>
                      <a:pt x="66" y="60"/>
                    </a:cubicBezTo>
                    <a:cubicBezTo>
                      <a:pt x="67" y="60"/>
                      <a:pt x="70" y="59"/>
                      <a:pt x="70" y="58"/>
                    </a:cubicBezTo>
                    <a:cubicBezTo>
                      <a:pt x="69" y="58"/>
                      <a:pt x="67" y="58"/>
                      <a:pt x="67" y="57"/>
                    </a:cubicBezTo>
                    <a:cubicBezTo>
                      <a:pt x="66" y="57"/>
                      <a:pt x="66" y="55"/>
                      <a:pt x="66" y="55"/>
                    </a:cubicBezTo>
                    <a:cubicBezTo>
                      <a:pt x="68" y="55"/>
                      <a:pt x="70" y="55"/>
                      <a:pt x="72" y="55"/>
                    </a:cubicBezTo>
                    <a:cubicBezTo>
                      <a:pt x="73" y="55"/>
                      <a:pt x="79" y="52"/>
                      <a:pt x="79" y="53"/>
                    </a:cubicBezTo>
                    <a:cubicBezTo>
                      <a:pt x="79" y="51"/>
                      <a:pt x="76" y="48"/>
                      <a:pt x="77" y="48"/>
                    </a:cubicBezTo>
                    <a:cubicBezTo>
                      <a:pt x="78" y="47"/>
                      <a:pt x="76" y="48"/>
                      <a:pt x="77" y="4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62" name="Freeform 623">
                <a:extLst>
                  <a:ext uri="{FF2B5EF4-FFF2-40B4-BE49-F238E27FC236}">
                    <a16:creationId xmlns:a16="http://schemas.microsoft.com/office/drawing/2014/main" xmlns="" id="{B278F8D4-254D-EF40-B6C5-36A2CD99D527}"/>
                  </a:ext>
                </a:extLst>
              </p:cNvPr>
              <p:cNvSpPr>
                <a:spLocks/>
              </p:cNvSpPr>
              <p:nvPr/>
            </p:nvSpPr>
            <p:spPr bwMode="auto">
              <a:xfrm>
                <a:off x="7923120" y="8978916"/>
                <a:ext cx="261145" cy="309000"/>
              </a:xfrm>
              <a:custGeom>
                <a:avLst/>
                <a:gdLst>
                  <a:gd name="T0" fmla="*/ 20 w 28"/>
                  <a:gd name="T1" fmla="*/ 6 h 33"/>
                  <a:gd name="T2" fmla="*/ 15 w 28"/>
                  <a:gd name="T3" fmla="*/ 3 h 33"/>
                  <a:gd name="T4" fmla="*/ 10 w 28"/>
                  <a:gd name="T5" fmla="*/ 0 h 33"/>
                  <a:gd name="T6" fmla="*/ 4 w 28"/>
                  <a:gd name="T7" fmla="*/ 4 h 33"/>
                  <a:gd name="T8" fmla="*/ 3 w 28"/>
                  <a:gd name="T9" fmla="*/ 7 h 33"/>
                  <a:gd name="T10" fmla="*/ 2 w 28"/>
                  <a:gd name="T11" fmla="*/ 10 h 33"/>
                  <a:gd name="T12" fmla="*/ 0 w 28"/>
                  <a:gd name="T13" fmla="*/ 13 h 33"/>
                  <a:gd name="T14" fmla="*/ 0 w 28"/>
                  <a:gd name="T15" fmla="*/ 15 h 33"/>
                  <a:gd name="T16" fmla="*/ 0 w 28"/>
                  <a:gd name="T17" fmla="*/ 18 h 33"/>
                  <a:gd name="T18" fmla="*/ 2 w 28"/>
                  <a:gd name="T19" fmla="*/ 20 h 33"/>
                  <a:gd name="T20" fmla="*/ 5 w 28"/>
                  <a:gd name="T21" fmla="*/ 18 h 33"/>
                  <a:gd name="T22" fmla="*/ 5 w 28"/>
                  <a:gd name="T23" fmla="*/ 20 h 33"/>
                  <a:gd name="T24" fmla="*/ 3 w 28"/>
                  <a:gd name="T25" fmla="*/ 24 h 33"/>
                  <a:gd name="T26" fmla="*/ 3 w 28"/>
                  <a:gd name="T27" fmla="*/ 26 h 33"/>
                  <a:gd name="T28" fmla="*/ 3 w 28"/>
                  <a:gd name="T29" fmla="*/ 28 h 33"/>
                  <a:gd name="T30" fmla="*/ 8 w 28"/>
                  <a:gd name="T31" fmla="*/ 32 h 33"/>
                  <a:gd name="T32" fmla="*/ 11 w 28"/>
                  <a:gd name="T33" fmla="*/ 29 h 33"/>
                  <a:gd name="T34" fmla="*/ 16 w 28"/>
                  <a:gd name="T35" fmla="*/ 22 h 33"/>
                  <a:gd name="T36" fmla="*/ 22 w 28"/>
                  <a:gd name="T37" fmla="*/ 19 h 33"/>
                  <a:gd name="T38" fmla="*/ 27 w 28"/>
                  <a:gd name="T39" fmla="*/ 13 h 33"/>
                  <a:gd name="T40" fmla="*/ 27 w 28"/>
                  <a:gd name="T41" fmla="*/ 8 h 33"/>
                  <a:gd name="T42" fmla="*/ 24 w 28"/>
                  <a:gd name="T43" fmla="*/ 5 h 33"/>
                  <a:gd name="T44" fmla="*/ 20 w 28"/>
                  <a:gd name="T45" fmla="*/ 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 h="33">
                    <a:moveTo>
                      <a:pt x="20" y="6"/>
                    </a:moveTo>
                    <a:cubicBezTo>
                      <a:pt x="18" y="6"/>
                      <a:pt x="17" y="4"/>
                      <a:pt x="15" y="3"/>
                    </a:cubicBezTo>
                    <a:cubicBezTo>
                      <a:pt x="14" y="2"/>
                      <a:pt x="12" y="0"/>
                      <a:pt x="10" y="0"/>
                    </a:cubicBezTo>
                    <a:cubicBezTo>
                      <a:pt x="10" y="3"/>
                      <a:pt x="4" y="1"/>
                      <a:pt x="4" y="4"/>
                    </a:cubicBezTo>
                    <a:cubicBezTo>
                      <a:pt x="4" y="6"/>
                      <a:pt x="4" y="6"/>
                      <a:pt x="3" y="7"/>
                    </a:cubicBezTo>
                    <a:cubicBezTo>
                      <a:pt x="1" y="8"/>
                      <a:pt x="2" y="9"/>
                      <a:pt x="2" y="10"/>
                    </a:cubicBezTo>
                    <a:cubicBezTo>
                      <a:pt x="2" y="11"/>
                      <a:pt x="1" y="12"/>
                      <a:pt x="0" y="13"/>
                    </a:cubicBezTo>
                    <a:cubicBezTo>
                      <a:pt x="0" y="13"/>
                      <a:pt x="0" y="14"/>
                      <a:pt x="0" y="15"/>
                    </a:cubicBezTo>
                    <a:cubicBezTo>
                      <a:pt x="1" y="16"/>
                      <a:pt x="0" y="17"/>
                      <a:pt x="0" y="18"/>
                    </a:cubicBezTo>
                    <a:cubicBezTo>
                      <a:pt x="0" y="18"/>
                      <a:pt x="1" y="21"/>
                      <a:pt x="2" y="20"/>
                    </a:cubicBezTo>
                    <a:cubicBezTo>
                      <a:pt x="4" y="20"/>
                      <a:pt x="4" y="18"/>
                      <a:pt x="5" y="18"/>
                    </a:cubicBezTo>
                    <a:cubicBezTo>
                      <a:pt x="4" y="18"/>
                      <a:pt x="6" y="20"/>
                      <a:pt x="5" y="20"/>
                    </a:cubicBezTo>
                    <a:cubicBezTo>
                      <a:pt x="5" y="22"/>
                      <a:pt x="5" y="23"/>
                      <a:pt x="3" y="24"/>
                    </a:cubicBezTo>
                    <a:cubicBezTo>
                      <a:pt x="3" y="24"/>
                      <a:pt x="4" y="26"/>
                      <a:pt x="3" y="26"/>
                    </a:cubicBezTo>
                    <a:cubicBezTo>
                      <a:pt x="3" y="27"/>
                      <a:pt x="2" y="27"/>
                      <a:pt x="3" y="28"/>
                    </a:cubicBezTo>
                    <a:cubicBezTo>
                      <a:pt x="5" y="29"/>
                      <a:pt x="6" y="29"/>
                      <a:pt x="8" y="32"/>
                    </a:cubicBezTo>
                    <a:cubicBezTo>
                      <a:pt x="9" y="33"/>
                      <a:pt x="10" y="29"/>
                      <a:pt x="11" y="29"/>
                    </a:cubicBezTo>
                    <a:cubicBezTo>
                      <a:pt x="12" y="26"/>
                      <a:pt x="13" y="23"/>
                      <a:pt x="16" y="22"/>
                    </a:cubicBezTo>
                    <a:cubicBezTo>
                      <a:pt x="18" y="21"/>
                      <a:pt x="20" y="21"/>
                      <a:pt x="22" y="19"/>
                    </a:cubicBezTo>
                    <a:cubicBezTo>
                      <a:pt x="24" y="18"/>
                      <a:pt x="26" y="16"/>
                      <a:pt x="27" y="13"/>
                    </a:cubicBezTo>
                    <a:cubicBezTo>
                      <a:pt x="27" y="11"/>
                      <a:pt x="28" y="10"/>
                      <a:pt x="27" y="8"/>
                    </a:cubicBezTo>
                    <a:cubicBezTo>
                      <a:pt x="26" y="7"/>
                      <a:pt x="25" y="6"/>
                      <a:pt x="24" y="5"/>
                    </a:cubicBezTo>
                    <a:cubicBezTo>
                      <a:pt x="23" y="5"/>
                      <a:pt x="21" y="6"/>
                      <a:pt x="20"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63" name="Freeform 624">
                <a:extLst>
                  <a:ext uri="{FF2B5EF4-FFF2-40B4-BE49-F238E27FC236}">
                    <a16:creationId xmlns:a16="http://schemas.microsoft.com/office/drawing/2014/main" xmlns="" id="{769F2C91-EA3B-E640-BC84-9F28EC30C16F}"/>
                  </a:ext>
                </a:extLst>
              </p:cNvPr>
              <p:cNvSpPr>
                <a:spLocks/>
              </p:cNvSpPr>
              <p:nvPr/>
            </p:nvSpPr>
            <p:spPr bwMode="auto">
              <a:xfrm>
                <a:off x="7894458" y="9036257"/>
                <a:ext cx="598727" cy="888769"/>
              </a:xfrm>
              <a:custGeom>
                <a:avLst/>
                <a:gdLst>
                  <a:gd name="T0" fmla="*/ 57 w 64"/>
                  <a:gd name="T1" fmla="*/ 21 h 95"/>
                  <a:gd name="T2" fmla="*/ 56 w 64"/>
                  <a:gd name="T3" fmla="*/ 14 h 95"/>
                  <a:gd name="T4" fmla="*/ 50 w 64"/>
                  <a:gd name="T5" fmla="*/ 13 h 95"/>
                  <a:gd name="T6" fmla="*/ 46 w 64"/>
                  <a:gd name="T7" fmla="*/ 14 h 95"/>
                  <a:gd name="T8" fmla="*/ 41 w 64"/>
                  <a:gd name="T9" fmla="*/ 11 h 95"/>
                  <a:gd name="T10" fmla="*/ 38 w 64"/>
                  <a:gd name="T11" fmla="*/ 6 h 95"/>
                  <a:gd name="T12" fmla="*/ 33 w 64"/>
                  <a:gd name="T13" fmla="*/ 2 h 95"/>
                  <a:gd name="T14" fmla="*/ 28 w 64"/>
                  <a:gd name="T15" fmla="*/ 0 h 95"/>
                  <a:gd name="T16" fmla="*/ 31 w 64"/>
                  <a:gd name="T17" fmla="*/ 5 h 95"/>
                  <a:gd name="T18" fmla="*/ 28 w 64"/>
                  <a:gd name="T19" fmla="*/ 10 h 95"/>
                  <a:gd name="T20" fmla="*/ 23 w 64"/>
                  <a:gd name="T21" fmla="*/ 14 h 95"/>
                  <a:gd name="T22" fmla="*/ 17 w 64"/>
                  <a:gd name="T23" fmla="*/ 17 h 95"/>
                  <a:gd name="T24" fmla="*/ 11 w 64"/>
                  <a:gd name="T25" fmla="*/ 26 h 95"/>
                  <a:gd name="T26" fmla="*/ 6 w 64"/>
                  <a:gd name="T27" fmla="*/ 22 h 95"/>
                  <a:gd name="T28" fmla="*/ 6 w 64"/>
                  <a:gd name="T29" fmla="*/ 21 h 95"/>
                  <a:gd name="T30" fmla="*/ 6 w 64"/>
                  <a:gd name="T31" fmla="*/ 18 h 95"/>
                  <a:gd name="T32" fmla="*/ 2 w 64"/>
                  <a:gd name="T33" fmla="*/ 26 h 95"/>
                  <a:gd name="T34" fmla="*/ 3 w 64"/>
                  <a:gd name="T35" fmla="*/ 30 h 95"/>
                  <a:gd name="T36" fmla="*/ 3 w 64"/>
                  <a:gd name="T37" fmla="*/ 32 h 95"/>
                  <a:gd name="T38" fmla="*/ 14 w 64"/>
                  <a:gd name="T39" fmla="*/ 47 h 95"/>
                  <a:gd name="T40" fmla="*/ 23 w 64"/>
                  <a:gd name="T41" fmla="*/ 63 h 95"/>
                  <a:gd name="T42" fmla="*/ 26 w 64"/>
                  <a:gd name="T43" fmla="*/ 70 h 95"/>
                  <a:gd name="T44" fmla="*/ 25 w 64"/>
                  <a:gd name="T45" fmla="*/ 71 h 95"/>
                  <a:gd name="T46" fmla="*/ 28 w 64"/>
                  <a:gd name="T47" fmla="*/ 74 h 95"/>
                  <a:gd name="T48" fmla="*/ 32 w 64"/>
                  <a:gd name="T49" fmla="*/ 79 h 95"/>
                  <a:gd name="T50" fmla="*/ 41 w 64"/>
                  <a:gd name="T51" fmla="*/ 83 h 95"/>
                  <a:gd name="T52" fmla="*/ 48 w 64"/>
                  <a:gd name="T53" fmla="*/ 87 h 95"/>
                  <a:gd name="T54" fmla="*/ 54 w 64"/>
                  <a:gd name="T55" fmla="*/ 93 h 95"/>
                  <a:gd name="T56" fmla="*/ 59 w 64"/>
                  <a:gd name="T57" fmla="*/ 90 h 95"/>
                  <a:gd name="T58" fmla="*/ 61 w 64"/>
                  <a:gd name="T59" fmla="*/ 86 h 95"/>
                  <a:gd name="T60" fmla="*/ 63 w 64"/>
                  <a:gd name="T61" fmla="*/ 82 h 95"/>
                  <a:gd name="T62" fmla="*/ 61 w 64"/>
                  <a:gd name="T63" fmla="*/ 78 h 95"/>
                  <a:gd name="T64" fmla="*/ 61 w 64"/>
                  <a:gd name="T65" fmla="*/ 76 h 95"/>
                  <a:gd name="T66" fmla="*/ 63 w 64"/>
                  <a:gd name="T67" fmla="*/ 74 h 95"/>
                  <a:gd name="T68" fmla="*/ 64 w 64"/>
                  <a:gd name="T69" fmla="*/ 64 h 95"/>
                  <a:gd name="T70" fmla="*/ 62 w 64"/>
                  <a:gd name="T71" fmla="*/ 59 h 95"/>
                  <a:gd name="T72" fmla="*/ 57 w 64"/>
                  <a:gd name="T73" fmla="*/ 57 h 95"/>
                  <a:gd name="T74" fmla="*/ 55 w 64"/>
                  <a:gd name="T75" fmla="*/ 48 h 95"/>
                  <a:gd name="T76" fmla="*/ 50 w 64"/>
                  <a:gd name="T77" fmla="*/ 51 h 95"/>
                  <a:gd name="T78" fmla="*/ 46 w 64"/>
                  <a:gd name="T79" fmla="*/ 51 h 95"/>
                  <a:gd name="T80" fmla="*/ 44 w 64"/>
                  <a:gd name="T81" fmla="*/ 48 h 95"/>
                  <a:gd name="T82" fmla="*/ 40 w 64"/>
                  <a:gd name="T83" fmla="*/ 42 h 95"/>
                  <a:gd name="T84" fmla="*/ 39 w 64"/>
                  <a:gd name="T85" fmla="*/ 35 h 95"/>
                  <a:gd name="T86" fmla="*/ 42 w 64"/>
                  <a:gd name="T87" fmla="*/ 33 h 95"/>
                  <a:gd name="T88" fmla="*/ 42 w 64"/>
                  <a:gd name="T89" fmla="*/ 30 h 95"/>
                  <a:gd name="T90" fmla="*/ 45 w 64"/>
                  <a:gd name="T91" fmla="*/ 25 h 95"/>
                  <a:gd name="T92" fmla="*/ 50 w 64"/>
                  <a:gd name="T93" fmla="*/ 24 h 95"/>
                  <a:gd name="T94" fmla="*/ 53 w 64"/>
                  <a:gd name="T95" fmla="*/ 22 h 95"/>
                  <a:gd name="T96" fmla="*/ 57 w 64"/>
                  <a:gd name="T97" fmla="*/ 21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4" h="95">
                    <a:moveTo>
                      <a:pt x="57" y="21"/>
                    </a:moveTo>
                    <a:cubicBezTo>
                      <a:pt x="53" y="19"/>
                      <a:pt x="59" y="15"/>
                      <a:pt x="56" y="14"/>
                    </a:cubicBezTo>
                    <a:cubicBezTo>
                      <a:pt x="54" y="12"/>
                      <a:pt x="52" y="13"/>
                      <a:pt x="50" y="13"/>
                    </a:cubicBezTo>
                    <a:cubicBezTo>
                      <a:pt x="48" y="12"/>
                      <a:pt x="48" y="14"/>
                      <a:pt x="46" y="14"/>
                    </a:cubicBezTo>
                    <a:cubicBezTo>
                      <a:pt x="44" y="13"/>
                      <a:pt x="42" y="13"/>
                      <a:pt x="41" y="11"/>
                    </a:cubicBezTo>
                    <a:cubicBezTo>
                      <a:pt x="40" y="10"/>
                      <a:pt x="39" y="7"/>
                      <a:pt x="38" y="6"/>
                    </a:cubicBezTo>
                    <a:cubicBezTo>
                      <a:pt x="36" y="5"/>
                      <a:pt x="35" y="3"/>
                      <a:pt x="33" y="2"/>
                    </a:cubicBezTo>
                    <a:cubicBezTo>
                      <a:pt x="32" y="0"/>
                      <a:pt x="30" y="1"/>
                      <a:pt x="28" y="0"/>
                    </a:cubicBezTo>
                    <a:cubicBezTo>
                      <a:pt x="30" y="2"/>
                      <a:pt x="31" y="3"/>
                      <a:pt x="31" y="5"/>
                    </a:cubicBezTo>
                    <a:cubicBezTo>
                      <a:pt x="30" y="7"/>
                      <a:pt x="30" y="9"/>
                      <a:pt x="28" y="10"/>
                    </a:cubicBezTo>
                    <a:cubicBezTo>
                      <a:pt x="26" y="12"/>
                      <a:pt x="25" y="14"/>
                      <a:pt x="23" y="14"/>
                    </a:cubicBezTo>
                    <a:cubicBezTo>
                      <a:pt x="21" y="15"/>
                      <a:pt x="19" y="15"/>
                      <a:pt x="17" y="17"/>
                    </a:cubicBezTo>
                    <a:cubicBezTo>
                      <a:pt x="16" y="18"/>
                      <a:pt x="12" y="27"/>
                      <a:pt x="11" y="26"/>
                    </a:cubicBezTo>
                    <a:cubicBezTo>
                      <a:pt x="9" y="23"/>
                      <a:pt x="8" y="23"/>
                      <a:pt x="6" y="22"/>
                    </a:cubicBezTo>
                    <a:cubicBezTo>
                      <a:pt x="5" y="22"/>
                      <a:pt x="5" y="22"/>
                      <a:pt x="6" y="21"/>
                    </a:cubicBezTo>
                    <a:cubicBezTo>
                      <a:pt x="7" y="20"/>
                      <a:pt x="7" y="19"/>
                      <a:pt x="6" y="18"/>
                    </a:cubicBezTo>
                    <a:cubicBezTo>
                      <a:pt x="4" y="19"/>
                      <a:pt x="0" y="23"/>
                      <a:pt x="2" y="26"/>
                    </a:cubicBezTo>
                    <a:cubicBezTo>
                      <a:pt x="2" y="26"/>
                      <a:pt x="4" y="29"/>
                      <a:pt x="3" y="30"/>
                    </a:cubicBezTo>
                    <a:cubicBezTo>
                      <a:pt x="2" y="30"/>
                      <a:pt x="1" y="31"/>
                      <a:pt x="3" y="32"/>
                    </a:cubicBezTo>
                    <a:cubicBezTo>
                      <a:pt x="8" y="35"/>
                      <a:pt x="12" y="41"/>
                      <a:pt x="14" y="47"/>
                    </a:cubicBezTo>
                    <a:cubicBezTo>
                      <a:pt x="17" y="52"/>
                      <a:pt x="19" y="58"/>
                      <a:pt x="23" y="63"/>
                    </a:cubicBezTo>
                    <a:cubicBezTo>
                      <a:pt x="24" y="65"/>
                      <a:pt x="26" y="67"/>
                      <a:pt x="26" y="70"/>
                    </a:cubicBezTo>
                    <a:cubicBezTo>
                      <a:pt x="26" y="71"/>
                      <a:pt x="25" y="70"/>
                      <a:pt x="25" y="71"/>
                    </a:cubicBezTo>
                    <a:cubicBezTo>
                      <a:pt x="26" y="72"/>
                      <a:pt x="27" y="73"/>
                      <a:pt x="28" y="74"/>
                    </a:cubicBezTo>
                    <a:cubicBezTo>
                      <a:pt x="29" y="76"/>
                      <a:pt x="30" y="78"/>
                      <a:pt x="32" y="79"/>
                    </a:cubicBezTo>
                    <a:cubicBezTo>
                      <a:pt x="35" y="80"/>
                      <a:pt x="38" y="82"/>
                      <a:pt x="41" y="83"/>
                    </a:cubicBezTo>
                    <a:cubicBezTo>
                      <a:pt x="43" y="84"/>
                      <a:pt x="45" y="86"/>
                      <a:pt x="48" y="87"/>
                    </a:cubicBezTo>
                    <a:cubicBezTo>
                      <a:pt x="50" y="89"/>
                      <a:pt x="52" y="91"/>
                      <a:pt x="54" y="93"/>
                    </a:cubicBezTo>
                    <a:cubicBezTo>
                      <a:pt x="58" y="95"/>
                      <a:pt x="57" y="91"/>
                      <a:pt x="59" y="90"/>
                    </a:cubicBezTo>
                    <a:cubicBezTo>
                      <a:pt x="60" y="89"/>
                      <a:pt x="60" y="87"/>
                      <a:pt x="61" y="86"/>
                    </a:cubicBezTo>
                    <a:cubicBezTo>
                      <a:pt x="61" y="85"/>
                      <a:pt x="64" y="83"/>
                      <a:pt x="63" y="82"/>
                    </a:cubicBezTo>
                    <a:cubicBezTo>
                      <a:pt x="61" y="81"/>
                      <a:pt x="60" y="81"/>
                      <a:pt x="61" y="78"/>
                    </a:cubicBezTo>
                    <a:cubicBezTo>
                      <a:pt x="61" y="77"/>
                      <a:pt x="61" y="76"/>
                      <a:pt x="61" y="76"/>
                    </a:cubicBezTo>
                    <a:cubicBezTo>
                      <a:pt x="62" y="75"/>
                      <a:pt x="63" y="74"/>
                      <a:pt x="63" y="74"/>
                    </a:cubicBezTo>
                    <a:cubicBezTo>
                      <a:pt x="64" y="71"/>
                      <a:pt x="62" y="66"/>
                      <a:pt x="64" y="64"/>
                    </a:cubicBezTo>
                    <a:cubicBezTo>
                      <a:pt x="64" y="63"/>
                      <a:pt x="63" y="61"/>
                      <a:pt x="62" y="59"/>
                    </a:cubicBezTo>
                    <a:cubicBezTo>
                      <a:pt x="61" y="56"/>
                      <a:pt x="60" y="56"/>
                      <a:pt x="57" y="57"/>
                    </a:cubicBezTo>
                    <a:cubicBezTo>
                      <a:pt x="53" y="57"/>
                      <a:pt x="55" y="50"/>
                      <a:pt x="55" y="48"/>
                    </a:cubicBezTo>
                    <a:cubicBezTo>
                      <a:pt x="53" y="49"/>
                      <a:pt x="52" y="51"/>
                      <a:pt x="50" y="51"/>
                    </a:cubicBezTo>
                    <a:cubicBezTo>
                      <a:pt x="49" y="51"/>
                      <a:pt x="47" y="51"/>
                      <a:pt x="46" y="51"/>
                    </a:cubicBezTo>
                    <a:cubicBezTo>
                      <a:pt x="45" y="50"/>
                      <a:pt x="45" y="48"/>
                      <a:pt x="44" y="48"/>
                    </a:cubicBezTo>
                    <a:cubicBezTo>
                      <a:pt x="41" y="48"/>
                      <a:pt x="41" y="44"/>
                      <a:pt x="40" y="42"/>
                    </a:cubicBezTo>
                    <a:cubicBezTo>
                      <a:pt x="38" y="40"/>
                      <a:pt x="37" y="37"/>
                      <a:pt x="39" y="35"/>
                    </a:cubicBezTo>
                    <a:cubicBezTo>
                      <a:pt x="40" y="34"/>
                      <a:pt x="42" y="34"/>
                      <a:pt x="42" y="33"/>
                    </a:cubicBezTo>
                    <a:cubicBezTo>
                      <a:pt x="42" y="32"/>
                      <a:pt x="42" y="31"/>
                      <a:pt x="42" y="30"/>
                    </a:cubicBezTo>
                    <a:cubicBezTo>
                      <a:pt x="42" y="27"/>
                      <a:pt x="42" y="26"/>
                      <a:pt x="45" y="25"/>
                    </a:cubicBezTo>
                    <a:cubicBezTo>
                      <a:pt x="47" y="24"/>
                      <a:pt x="48" y="24"/>
                      <a:pt x="50" y="24"/>
                    </a:cubicBezTo>
                    <a:cubicBezTo>
                      <a:pt x="51" y="24"/>
                      <a:pt x="52" y="23"/>
                      <a:pt x="53" y="22"/>
                    </a:cubicBezTo>
                    <a:cubicBezTo>
                      <a:pt x="54" y="22"/>
                      <a:pt x="59" y="23"/>
                      <a:pt x="57" y="2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64" name="Freeform 625">
                <a:extLst>
                  <a:ext uri="{FF2B5EF4-FFF2-40B4-BE49-F238E27FC236}">
                    <a16:creationId xmlns:a16="http://schemas.microsoft.com/office/drawing/2014/main" xmlns="" id="{64B7D015-7241-6249-BC56-C9A7504C474C}"/>
                  </a:ext>
                </a:extLst>
              </p:cNvPr>
              <p:cNvSpPr>
                <a:spLocks/>
              </p:cNvSpPr>
              <p:nvPr/>
            </p:nvSpPr>
            <p:spPr bwMode="auto">
              <a:xfrm>
                <a:off x="8158790" y="9867685"/>
                <a:ext cx="407643" cy="1984597"/>
              </a:xfrm>
              <a:custGeom>
                <a:avLst/>
                <a:gdLst>
                  <a:gd name="T0" fmla="*/ 38 w 44"/>
                  <a:gd name="T1" fmla="*/ 20 h 212"/>
                  <a:gd name="T2" fmla="*/ 36 w 44"/>
                  <a:gd name="T3" fmla="*/ 12 h 212"/>
                  <a:gd name="T4" fmla="*/ 34 w 44"/>
                  <a:gd name="T5" fmla="*/ 5 h 212"/>
                  <a:gd name="T6" fmla="*/ 30 w 44"/>
                  <a:gd name="T7" fmla="*/ 3 h 212"/>
                  <a:gd name="T8" fmla="*/ 28 w 44"/>
                  <a:gd name="T9" fmla="*/ 15 h 212"/>
                  <a:gd name="T10" fmla="*/ 26 w 44"/>
                  <a:gd name="T11" fmla="*/ 31 h 212"/>
                  <a:gd name="T12" fmla="*/ 23 w 44"/>
                  <a:gd name="T13" fmla="*/ 56 h 212"/>
                  <a:gd name="T14" fmla="*/ 21 w 44"/>
                  <a:gd name="T15" fmla="*/ 68 h 212"/>
                  <a:gd name="T16" fmla="*/ 21 w 44"/>
                  <a:gd name="T17" fmla="*/ 80 h 212"/>
                  <a:gd name="T18" fmla="*/ 20 w 44"/>
                  <a:gd name="T19" fmla="*/ 88 h 212"/>
                  <a:gd name="T20" fmla="*/ 11 w 44"/>
                  <a:gd name="T21" fmla="*/ 110 h 212"/>
                  <a:gd name="T22" fmla="*/ 10 w 44"/>
                  <a:gd name="T23" fmla="*/ 132 h 212"/>
                  <a:gd name="T24" fmla="*/ 17 w 44"/>
                  <a:gd name="T25" fmla="*/ 133 h 212"/>
                  <a:gd name="T26" fmla="*/ 16 w 44"/>
                  <a:gd name="T27" fmla="*/ 136 h 212"/>
                  <a:gd name="T28" fmla="*/ 14 w 44"/>
                  <a:gd name="T29" fmla="*/ 145 h 212"/>
                  <a:gd name="T30" fmla="*/ 15 w 44"/>
                  <a:gd name="T31" fmla="*/ 150 h 212"/>
                  <a:gd name="T32" fmla="*/ 13 w 44"/>
                  <a:gd name="T33" fmla="*/ 152 h 212"/>
                  <a:gd name="T34" fmla="*/ 11 w 44"/>
                  <a:gd name="T35" fmla="*/ 158 h 212"/>
                  <a:gd name="T36" fmla="*/ 8 w 44"/>
                  <a:gd name="T37" fmla="*/ 159 h 212"/>
                  <a:gd name="T38" fmla="*/ 4 w 44"/>
                  <a:gd name="T39" fmla="*/ 159 h 212"/>
                  <a:gd name="T40" fmla="*/ 0 w 44"/>
                  <a:gd name="T41" fmla="*/ 164 h 212"/>
                  <a:gd name="T42" fmla="*/ 2 w 44"/>
                  <a:gd name="T43" fmla="*/ 163 h 212"/>
                  <a:gd name="T44" fmla="*/ 7 w 44"/>
                  <a:gd name="T45" fmla="*/ 171 h 212"/>
                  <a:gd name="T46" fmla="*/ 11 w 44"/>
                  <a:gd name="T47" fmla="*/ 173 h 212"/>
                  <a:gd name="T48" fmla="*/ 7 w 44"/>
                  <a:gd name="T49" fmla="*/ 174 h 212"/>
                  <a:gd name="T50" fmla="*/ 7 w 44"/>
                  <a:gd name="T51" fmla="*/ 179 h 212"/>
                  <a:gd name="T52" fmla="*/ 9 w 44"/>
                  <a:gd name="T53" fmla="*/ 182 h 212"/>
                  <a:gd name="T54" fmla="*/ 9 w 44"/>
                  <a:gd name="T55" fmla="*/ 185 h 212"/>
                  <a:gd name="T56" fmla="*/ 7 w 44"/>
                  <a:gd name="T57" fmla="*/ 187 h 212"/>
                  <a:gd name="T58" fmla="*/ 10 w 44"/>
                  <a:gd name="T59" fmla="*/ 190 h 212"/>
                  <a:gd name="T60" fmla="*/ 8 w 44"/>
                  <a:gd name="T61" fmla="*/ 193 h 212"/>
                  <a:gd name="T62" fmla="*/ 11 w 44"/>
                  <a:gd name="T63" fmla="*/ 194 h 212"/>
                  <a:gd name="T64" fmla="*/ 11 w 44"/>
                  <a:gd name="T65" fmla="*/ 198 h 212"/>
                  <a:gd name="T66" fmla="*/ 15 w 44"/>
                  <a:gd name="T67" fmla="*/ 197 h 212"/>
                  <a:gd name="T68" fmla="*/ 15 w 44"/>
                  <a:gd name="T69" fmla="*/ 197 h 212"/>
                  <a:gd name="T70" fmla="*/ 16 w 44"/>
                  <a:gd name="T71" fmla="*/ 198 h 212"/>
                  <a:gd name="T72" fmla="*/ 18 w 44"/>
                  <a:gd name="T73" fmla="*/ 202 h 212"/>
                  <a:gd name="T74" fmla="*/ 16 w 44"/>
                  <a:gd name="T75" fmla="*/ 207 h 212"/>
                  <a:gd name="T76" fmla="*/ 18 w 44"/>
                  <a:gd name="T77" fmla="*/ 209 h 212"/>
                  <a:gd name="T78" fmla="*/ 25 w 44"/>
                  <a:gd name="T79" fmla="*/ 204 h 212"/>
                  <a:gd name="T80" fmla="*/ 26 w 44"/>
                  <a:gd name="T81" fmla="*/ 199 h 212"/>
                  <a:gd name="T82" fmla="*/ 17 w 44"/>
                  <a:gd name="T83" fmla="*/ 192 h 212"/>
                  <a:gd name="T84" fmla="*/ 12 w 44"/>
                  <a:gd name="T85" fmla="*/ 185 h 212"/>
                  <a:gd name="T86" fmla="*/ 15 w 44"/>
                  <a:gd name="T87" fmla="*/ 177 h 212"/>
                  <a:gd name="T88" fmla="*/ 17 w 44"/>
                  <a:gd name="T89" fmla="*/ 169 h 212"/>
                  <a:gd name="T90" fmla="*/ 21 w 44"/>
                  <a:gd name="T91" fmla="*/ 158 h 212"/>
                  <a:gd name="T92" fmla="*/ 21 w 44"/>
                  <a:gd name="T93" fmla="*/ 152 h 212"/>
                  <a:gd name="T94" fmla="*/ 19 w 44"/>
                  <a:gd name="T95" fmla="*/ 140 h 212"/>
                  <a:gd name="T96" fmla="*/ 23 w 44"/>
                  <a:gd name="T97" fmla="*/ 117 h 212"/>
                  <a:gd name="T98" fmla="*/ 26 w 44"/>
                  <a:gd name="T99" fmla="*/ 102 h 212"/>
                  <a:gd name="T100" fmla="*/ 29 w 44"/>
                  <a:gd name="T101" fmla="*/ 85 h 212"/>
                  <a:gd name="T102" fmla="*/ 27 w 44"/>
                  <a:gd name="T103" fmla="*/ 73 h 212"/>
                  <a:gd name="T104" fmla="*/ 30 w 44"/>
                  <a:gd name="T105" fmla="*/ 62 h 212"/>
                  <a:gd name="T106" fmla="*/ 34 w 44"/>
                  <a:gd name="T107" fmla="*/ 54 h 212"/>
                  <a:gd name="T108" fmla="*/ 36 w 44"/>
                  <a:gd name="T109" fmla="*/ 44 h 212"/>
                  <a:gd name="T110" fmla="*/ 40 w 44"/>
                  <a:gd name="T111" fmla="*/ 35 h 212"/>
                  <a:gd name="T112" fmla="*/ 40 w 44"/>
                  <a:gd name="T113" fmla="*/ 28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4" h="212">
                    <a:moveTo>
                      <a:pt x="40" y="28"/>
                    </a:moveTo>
                    <a:cubicBezTo>
                      <a:pt x="38" y="27"/>
                      <a:pt x="40" y="22"/>
                      <a:pt x="38" y="20"/>
                    </a:cubicBezTo>
                    <a:cubicBezTo>
                      <a:pt x="37" y="19"/>
                      <a:pt x="35" y="16"/>
                      <a:pt x="36" y="14"/>
                    </a:cubicBezTo>
                    <a:cubicBezTo>
                      <a:pt x="38" y="13"/>
                      <a:pt x="35" y="13"/>
                      <a:pt x="36" y="12"/>
                    </a:cubicBezTo>
                    <a:cubicBezTo>
                      <a:pt x="37" y="11"/>
                      <a:pt x="36" y="10"/>
                      <a:pt x="35" y="9"/>
                    </a:cubicBezTo>
                    <a:cubicBezTo>
                      <a:pt x="34" y="8"/>
                      <a:pt x="34" y="7"/>
                      <a:pt x="34" y="5"/>
                    </a:cubicBezTo>
                    <a:cubicBezTo>
                      <a:pt x="34" y="3"/>
                      <a:pt x="33" y="2"/>
                      <a:pt x="32" y="0"/>
                    </a:cubicBezTo>
                    <a:cubicBezTo>
                      <a:pt x="31" y="1"/>
                      <a:pt x="30" y="2"/>
                      <a:pt x="30" y="3"/>
                    </a:cubicBezTo>
                    <a:cubicBezTo>
                      <a:pt x="29" y="5"/>
                      <a:pt x="27" y="4"/>
                      <a:pt x="28" y="6"/>
                    </a:cubicBezTo>
                    <a:cubicBezTo>
                      <a:pt x="28" y="9"/>
                      <a:pt x="28" y="12"/>
                      <a:pt x="28" y="15"/>
                    </a:cubicBezTo>
                    <a:cubicBezTo>
                      <a:pt x="28" y="19"/>
                      <a:pt x="29" y="24"/>
                      <a:pt x="28" y="28"/>
                    </a:cubicBezTo>
                    <a:cubicBezTo>
                      <a:pt x="27" y="29"/>
                      <a:pt x="26" y="30"/>
                      <a:pt x="26" y="31"/>
                    </a:cubicBezTo>
                    <a:cubicBezTo>
                      <a:pt x="26" y="33"/>
                      <a:pt x="27" y="35"/>
                      <a:pt x="27" y="37"/>
                    </a:cubicBezTo>
                    <a:cubicBezTo>
                      <a:pt x="27" y="43"/>
                      <a:pt x="25" y="50"/>
                      <a:pt x="23" y="56"/>
                    </a:cubicBezTo>
                    <a:cubicBezTo>
                      <a:pt x="22" y="59"/>
                      <a:pt x="22" y="61"/>
                      <a:pt x="23" y="64"/>
                    </a:cubicBezTo>
                    <a:cubicBezTo>
                      <a:pt x="23" y="66"/>
                      <a:pt x="23" y="67"/>
                      <a:pt x="21" y="68"/>
                    </a:cubicBezTo>
                    <a:cubicBezTo>
                      <a:pt x="20" y="69"/>
                      <a:pt x="21" y="70"/>
                      <a:pt x="21" y="71"/>
                    </a:cubicBezTo>
                    <a:cubicBezTo>
                      <a:pt x="21" y="74"/>
                      <a:pt x="21" y="77"/>
                      <a:pt x="21" y="80"/>
                    </a:cubicBezTo>
                    <a:cubicBezTo>
                      <a:pt x="21" y="81"/>
                      <a:pt x="21" y="83"/>
                      <a:pt x="21" y="84"/>
                    </a:cubicBezTo>
                    <a:cubicBezTo>
                      <a:pt x="20" y="85"/>
                      <a:pt x="21" y="87"/>
                      <a:pt x="20" y="88"/>
                    </a:cubicBezTo>
                    <a:cubicBezTo>
                      <a:pt x="18" y="93"/>
                      <a:pt x="16" y="98"/>
                      <a:pt x="14" y="103"/>
                    </a:cubicBezTo>
                    <a:cubicBezTo>
                      <a:pt x="13" y="106"/>
                      <a:pt x="10" y="107"/>
                      <a:pt x="11" y="110"/>
                    </a:cubicBezTo>
                    <a:cubicBezTo>
                      <a:pt x="12" y="113"/>
                      <a:pt x="14" y="118"/>
                      <a:pt x="12" y="122"/>
                    </a:cubicBezTo>
                    <a:cubicBezTo>
                      <a:pt x="10" y="124"/>
                      <a:pt x="8" y="129"/>
                      <a:pt x="10" y="132"/>
                    </a:cubicBezTo>
                    <a:cubicBezTo>
                      <a:pt x="11" y="134"/>
                      <a:pt x="12" y="134"/>
                      <a:pt x="13" y="133"/>
                    </a:cubicBezTo>
                    <a:cubicBezTo>
                      <a:pt x="14" y="132"/>
                      <a:pt x="18" y="132"/>
                      <a:pt x="17" y="133"/>
                    </a:cubicBezTo>
                    <a:cubicBezTo>
                      <a:pt x="17" y="133"/>
                      <a:pt x="16" y="133"/>
                      <a:pt x="15" y="134"/>
                    </a:cubicBezTo>
                    <a:cubicBezTo>
                      <a:pt x="15" y="135"/>
                      <a:pt x="15" y="135"/>
                      <a:pt x="16" y="136"/>
                    </a:cubicBezTo>
                    <a:cubicBezTo>
                      <a:pt x="16" y="136"/>
                      <a:pt x="15" y="137"/>
                      <a:pt x="15" y="137"/>
                    </a:cubicBezTo>
                    <a:cubicBezTo>
                      <a:pt x="14" y="139"/>
                      <a:pt x="13" y="143"/>
                      <a:pt x="14" y="145"/>
                    </a:cubicBezTo>
                    <a:cubicBezTo>
                      <a:pt x="14" y="146"/>
                      <a:pt x="14" y="146"/>
                      <a:pt x="13" y="148"/>
                    </a:cubicBezTo>
                    <a:cubicBezTo>
                      <a:pt x="12" y="149"/>
                      <a:pt x="14" y="149"/>
                      <a:pt x="15" y="150"/>
                    </a:cubicBezTo>
                    <a:cubicBezTo>
                      <a:pt x="15" y="150"/>
                      <a:pt x="15" y="150"/>
                      <a:pt x="14" y="151"/>
                    </a:cubicBezTo>
                    <a:cubicBezTo>
                      <a:pt x="13" y="151"/>
                      <a:pt x="11" y="152"/>
                      <a:pt x="13" y="152"/>
                    </a:cubicBezTo>
                    <a:cubicBezTo>
                      <a:pt x="12" y="153"/>
                      <a:pt x="13" y="156"/>
                      <a:pt x="14" y="156"/>
                    </a:cubicBezTo>
                    <a:cubicBezTo>
                      <a:pt x="13" y="156"/>
                      <a:pt x="10" y="155"/>
                      <a:pt x="11" y="158"/>
                    </a:cubicBezTo>
                    <a:cubicBezTo>
                      <a:pt x="11" y="158"/>
                      <a:pt x="12" y="163"/>
                      <a:pt x="10" y="162"/>
                    </a:cubicBezTo>
                    <a:cubicBezTo>
                      <a:pt x="10" y="162"/>
                      <a:pt x="8" y="160"/>
                      <a:pt x="8" y="159"/>
                    </a:cubicBezTo>
                    <a:cubicBezTo>
                      <a:pt x="6" y="158"/>
                      <a:pt x="7" y="157"/>
                      <a:pt x="5" y="158"/>
                    </a:cubicBezTo>
                    <a:cubicBezTo>
                      <a:pt x="5" y="158"/>
                      <a:pt x="4" y="159"/>
                      <a:pt x="4" y="159"/>
                    </a:cubicBezTo>
                    <a:cubicBezTo>
                      <a:pt x="4" y="160"/>
                      <a:pt x="5" y="160"/>
                      <a:pt x="4" y="161"/>
                    </a:cubicBezTo>
                    <a:cubicBezTo>
                      <a:pt x="4" y="162"/>
                      <a:pt x="0" y="162"/>
                      <a:pt x="0" y="164"/>
                    </a:cubicBezTo>
                    <a:cubicBezTo>
                      <a:pt x="0" y="164"/>
                      <a:pt x="1" y="165"/>
                      <a:pt x="2" y="165"/>
                    </a:cubicBezTo>
                    <a:cubicBezTo>
                      <a:pt x="2" y="165"/>
                      <a:pt x="1" y="164"/>
                      <a:pt x="2" y="163"/>
                    </a:cubicBezTo>
                    <a:cubicBezTo>
                      <a:pt x="2" y="163"/>
                      <a:pt x="5" y="165"/>
                      <a:pt x="7" y="164"/>
                    </a:cubicBezTo>
                    <a:cubicBezTo>
                      <a:pt x="11" y="163"/>
                      <a:pt x="5" y="170"/>
                      <a:pt x="7" y="171"/>
                    </a:cubicBezTo>
                    <a:cubicBezTo>
                      <a:pt x="8" y="171"/>
                      <a:pt x="10" y="170"/>
                      <a:pt x="11" y="171"/>
                    </a:cubicBezTo>
                    <a:cubicBezTo>
                      <a:pt x="12" y="171"/>
                      <a:pt x="12" y="174"/>
                      <a:pt x="11" y="173"/>
                    </a:cubicBezTo>
                    <a:cubicBezTo>
                      <a:pt x="11" y="173"/>
                      <a:pt x="8" y="171"/>
                      <a:pt x="8" y="172"/>
                    </a:cubicBezTo>
                    <a:cubicBezTo>
                      <a:pt x="7" y="173"/>
                      <a:pt x="6" y="173"/>
                      <a:pt x="7" y="174"/>
                    </a:cubicBezTo>
                    <a:cubicBezTo>
                      <a:pt x="7" y="174"/>
                      <a:pt x="9" y="176"/>
                      <a:pt x="8" y="176"/>
                    </a:cubicBezTo>
                    <a:cubicBezTo>
                      <a:pt x="7" y="176"/>
                      <a:pt x="7" y="179"/>
                      <a:pt x="7" y="179"/>
                    </a:cubicBezTo>
                    <a:cubicBezTo>
                      <a:pt x="6" y="182"/>
                      <a:pt x="9" y="178"/>
                      <a:pt x="9" y="178"/>
                    </a:cubicBezTo>
                    <a:cubicBezTo>
                      <a:pt x="9" y="178"/>
                      <a:pt x="8" y="183"/>
                      <a:pt x="9" y="182"/>
                    </a:cubicBezTo>
                    <a:cubicBezTo>
                      <a:pt x="9" y="182"/>
                      <a:pt x="8" y="182"/>
                      <a:pt x="8" y="183"/>
                    </a:cubicBezTo>
                    <a:cubicBezTo>
                      <a:pt x="7" y="184"/>
                      <a:pt x="8" y="184"/>
                      <a:pt x="9" y="185"/>
                    </a:cubicBezTo>
                    <a:cubicBezTo>
                      <a:pt x="9" y="185"/>
                      <a:pt x="7" y="186"/>
                      <a:pt x="7" y="186"/>
                    </a:cubicBezTo>
                    <a:cubicBezTo>
                      <a:pt x="6" y="186"/>
                      <a:pt x="7" y="186"/>
                      <a:pt x="7" y="187"/>
                    </a:cubicBezTo>
                    <a:cubicBezTo>
                      <a:pt x="6" y="189"/>
                      <a:pt x="10" y="189"/>
                      <a:pt x="10" y="188"/>
                    </a:cubicBezTo>
                    <a:cubicBezTo>
                      <a:pt x="10" y="189"/>
                      <a:pt x="9" y="189"/>
                      <a:pt x="10" y="190"/>
                    </a:cubicBezTo>
                    <a:cubicBezTo>
                      <a:pt x="10" y="190"/>
                      <a:pt x="10" y="190"/>
                      <a:pt x="10" y="190"/>
                    </a:cubicBezTo>
                    <a:cubicBezTo>
                      <a:pt x="10" y="191"/>
                      <a:pt x="8" y="192"/>
                      <a:pt x="8" y="193"/>
                    </a:cubicBezTo>
                    <a:cubicBezTo>
                      <a:pt x="7" y="195"/>
                      <a:pt x="10" y="192"/>
                      <a:pt x="11" y="192"/>
                    </a:cubicBezTo>
                    <a:cubicBezTo>
                      <a:pt x="10" y="193"/>
                      <a:pt x="11" y="194"/>
                      <a:pt x="11" y="194"/>
                    </a:cubicBezTo>
                    <a:cubicBezTo>
                      <a:pt x="11" y="195"/>
                      <a:pt x="8" y="196"/>
                      <a:pt x="8" y="196"/>
                    </a:cubicBezTo>
                    <a:cubicBezTo>
                      <a:pt x="10" y="197"/>
                      <a:pt x="10" y="196"/>
                      <a:pt x="11" y="198"/>
                    </a:cubicBezTo>
                    <a:cubicBezTo>
                      <a:pt x="12" y="200"/>
                      <a:pt x="14" y="195"/>
                      <a:pt x="13" y="195"/>
                    </a:cubicBezTo>
                    <a:cubicBezTo>
                      <a:pt x="14" y="195"/>
                      <a:pt x="14" y="196"/>
                      <a:pt x="15" y="197"/>
                    </a:cubicBezTo>
                    <a:cubicBezTo>
                      <a:pt x="15" y="197"/>
                      <a:pt x="15" y="195"/>
                      <a:pt x="15" y="195"/>
                    </a:cubicBezTo>
                    <a:cubicBezTo>
                      <a:pt x="15" y="195"/>
                      <a:pt x="15" y="197"/>
                      <a:pt x="15" y="197"/>
                    </a:cubicBezTo>
                    <a:cubicBezTo>
                      <a:pt x="16" y="196"/>
                      <a:pt x="16" y="195"/>
                      <a:pt x="16" y="196"/>
                    </a:cubicBezTo>
                    <a:cubicBezTo>
                      <a:pt x="17" y="196"/>
                      <a:pt x="16" y="198"/>
                      <a:pt x="16" y="198"/>
                    </a:cubicBezTo>
                    <a:cubicBezTo>
                      <a:pt x="15" y="199"/>
                      <a:pt x="17" y="199"/>
                      <a:pt x="16" y="200"/>
                    </a:cubicBezTo>
                    <a:cubicBezTo>
                      <a:pt x="15" y="202"/>
                      <a:pt x="17" y="201"/>
                      <a:pt x="18" y="202"/>
                    </a:cubicBezTo>
                    <a:cubicBezTo>
                      <a:pt x="21" y="202"/>
                      <a:pt x="24" y="204"/>
                      <a:pt x="21" y="206"/>
                    </a:cubicBezTo>
                    <a:cubicBezTo>
                      <a:pt x="20" y="207"/>
                      <a:pt x="17" y="206"/>
                      <a:pt x="16" y="207"/>
                    </a:cubicBezTo>
                    <a:cubicBezTo>
                      <a:pt x="15" y="209"/>
                      <a:pt x="18" y="208"/>
                      <a:pt x="19" y="209"/>
                    </a:cubicBezTo>
                    <a:cubicBezTo>
                      <a:pt x="18" y="209"/>
                      <a:pt x="18" y="209"/>
                      <a:pt x="18" y="209"/>
                    </a:cubicBezTo>
                    <a:cubicBezTo>
                      <a:pt x="18" y="209"/>
                      <a:pt x="22" y="212"/>
                      <a:pt x="24" y="210"/>
                    </a:cubicBezTo>
                    <a:cubicBezTo>
                      <a:pt x="25" y="208"/>
                      <a:pt x="23" y="206"/>
                      <a:pt x="25" y="204"/>
                    </a:cubicBezTo>
                    <a:cubicBezTo>
                      <a:pt x="26" y="202"/>
                      <a:pt x="29" y="202"/>
                      <a:pt x="30" y="202"/>
                    </a:cubicBezTo>
                    <a:cubicBezTo>
                      <a:pt x="35" y="199"/>
                      <a:pt x="28" y="199"/>
                      <a:pt x="26" y="199"/>
                    </a:cubicBezTo>
                    <a:cubicBezTo>
                      <a:pt x="24" y="199"/>
                      <a:pt x="21" y="199"/>
                      <a:pt x="19" y="198"/>
                    </a:cubicBezTo>
                    <a:cubicBezTo>
                      <a:pt x="17" y="196"/>
                      <a:pt x="17" y="196"/>
                      <a:pt x="17" y="192"/>
                    </a:cubicBezTo>
                    <a:cubicBezTo>
                      <a:pt x="17" y="188"/>
                      <a:pt x="16" y="191"/>
                      <a:pt x="13" y="189"/>
                    </a:cubicBezTo>
                    <a:cubicBezTo>
                      <a:pt x="12" y="189"/>
                      <a:pt x="12" y="186"/>
                      <a:pt x="12" y="185"/>
                    </a:cubicBezTo>
                    <a:cubicBezTo>
                      <a:pt x="11" y="183"/>
                      <a:pt x="11" y="180"/>
                      <a:pt x="13" y="179"/>
                    </a:cubicBezTo>
                    <a:cubicBezTo>
                      <a:pt x="14" y="178"/>
                      <a:pt x="14" y="178"/>
                      <a:pt x="15" y="177"/>
                    </a:cubicBezTo>
                    <a:cubicBezTo>
                      <a:pt x="15" y="176"/>
                      <a:pt x="16" y="175"/>
                      <a:pt x="17" y="175"/>
                    </a:cubicBezTo>
                    <a:cubicBezTo>
                      <a:pt x="18" y="174"/>
                      <a:pt x="16" y="171"/>
                      <a:pt x="17" y="169"/>
                    </a:cubicBezTo>
                    <a:cubicBezTo>
                      <a:pt x="17" y="168"/>
                      <a:pt x="19" y="167"/>
                      <a:pt x="20" y="165"/>
                    </a:cubicBezTo>
                    <a:cubicBezTo>
                      <a:pt x="20" y="163"/>
                      <a:pt x="20" y="160"/>
                      <a:pt x="21" y="158"/>
                    </a:cubicBezTo>
                    <a:cubicBezTo>
                      <a:pt x="21" y="156"/>
                      <a:pt x="23" y="156"/>
                      <a:pt x="21" y="154"/>
                    </a:cubicBezTo>
                    <a:cubicBezTo>
                      <a:pt x="20" y="153"/>
                      <a:pt x="17" y="153"/>
                      <a:pt x="21" y="152"/>
                    </a:cubicBezTo>
                    <a:cubicBezTo>
                      <a:pt x="26" y="151"/>
                      <a:pt x="20" y="151"/>
                      <a:pt x="19" y="149"/>
                    </a:cubicBezTo>
                    <a:cubicBezTo>
                      <a:pt x="19" y="146"/>
                      <a:pt x="19" y="142"/>
                      <a:pt x="19" y="140"/>
                    </a:cubicBezTo>
                    <a:cubicBezTo>
                      <a:pt x="19" y="136"/>
                      <a:pt x="19" y="131"/>
                      <a:pt x="19" y="127"/>
                    </a:cubicBezTo>
                    <a:cubicBezTo>
                      <a:pt x="20" y="124"/>
                      <a:pt x="21" y="119"/>
                      <a:pt x="23" y="117"/>
                    </a:cubicBezTo>
                    <a:cubicBezTo>
                      <a:pt x="26" y="114"/>
                      <a:pt x="23" y="109"/>
                      <a:pt x="23" y="106"/>
                    </a:cubicBezTo>
                    <a:cubicBezTo>
                      <a:pt x="23" y="104"/>
                      <a:pt x="24" y="103"/>
                      <a:pt x="26" y="102"/>
                    </a:cubicBezTo>
                    <a:cubicBezTo>
                      <a:pt x="28" y="100"/>
                      <a:pt x="27" y="99"/>
                      <a:pt x="27" y="96"/>
                    </a:cubicBezTo>
                    <a:cubicBezTo>
                      <a:pt x="27" y="92"/>
                      <a:pt x="30" y="89"/>
                      <a:pt x="29" y="85"/>
                    </a:cubicBezTo>
                    <a:cubicBezTo>
                      <a:pt x="29" y="82"/>
                      <a:pt x="28" y="79"/>
                      <a:pt x="27" y="76"/>
                    </a:cubicBezTo>
                    <a:cubicBezTo>
                      <a:pt x="27" y="75"/>
                      <a:pt x="26" y="74"/>
                      <a:pt x="27" y="73"/>
                    </a:cubicBezTo>
                    <a:cubicBezTo>
                      <a:pt x="28" y="72"/>
                      <a:pt x="29" y="68"/>
                      <a:pt x="29" y="67"/>
                    </a:cubicBezTo>
                    <a:cubicBezTo>
                      <a:pt x="29" y="66"/>
                      <a:pt x="28" y="64"/>
                      <a:pt x="30" y="62"/>
                    </a:cubicBezTo>
                    <a:cubicBezTo>
                      <a:pt x="31" y="61"/>
                      <a:pt x="30" y="59"/>
                      <a:pt x="31" y="58"/>
                    </a:cubicBezTo>
                    <a:cubicBezTo>
                      <a:pt x="31" y="56"/>
                      <a:pt x="33" y="55"/>
                      <a:pt x="34" y="54"/>
                    </a:cubicBezTo>
                    <a:cubicBezTo>
                      <a:pt x="34" y="53"/>
                      <a:pt x="37" y="50"/>
                      <a:pt x="37" y="49"/>
                    </a:cubicBezTo>
                    <a:cubicBezTo>
                      <a:pt x="37" y="48"/>
                      <a:pt x="36" y="46"/>
                      <a:pt x="36" y="44"/>
                    </a:cubicBezTo>
                    <a:cubicBezTo>
                      <a:pt x="36" y="42"/>
                      <a:pt x="36" y="41"/>
                      <a:pt x="36" y="39"/>
                    </a:cubicBezTo>
                    <a:cubicBezTo>
                      <a:pt x="36" y="36"/>
                      <a:pt x="37" y="36"/>
                      <a:pt x="40" y="35"/>
                    </a:cubicBezTo>
                    <a:cubicBezTo>
                      <a:pt x="44" y="34"/>
                      <a:pt x="44" y="32"/>
                      <a:pt x="44" y="28"/>
                    </a:cubicBezTo>
                    <a:cubicBezTo>
                      <a:pt x="43" y="29"/>
                      <a:pt x="41" y="29"/>
                      <a:pt x="40" y="28"/>
                    </a:cubicBezTo>
                    <a:cubicBezTo>
                      <a:pt x="40" y="28"/>
                      <a:pt x="40" y="29"/>
                      <a:pt x="40" y="2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65" name="Freeform 626">
                <a:extLst>
                  <a:ext uri="{FF2B5EF4-FFF2-40B4-BE49-F238E27FC236}">
                    <a16:creationId xmlns:a16="http://schemas.microsoft.com/office/drawing/2014/main" xmlns="" id="{3EDCB3AA-14DB-9D4C-8B05-9BEF42C1CE4B}"/>
                  </a:ext>
                </a:extLst>
              </p:cNvPr>
              <p:cNvSpPr>
                <a:spLocks/>
              </p:cNvSpPr>
              <p:nvPr/>
            </p:nvSpPr>
            <p:spPr bwMode="auto">
              <a:xfrm>
                <a:off x="8435859" y="9485418"/>
                <a:ext cx="598727" cy="653038"/>
              </a:xfrm>
              <a:custGeom>
                <a:avLst/>
                <a:gdLst>
                  <a:gd name="T0" fmla="*/ 61 w 64"/>
                  <a:gd name="T1" fmla="*/ 42 h 70"/>
                  <a:gd name="T2" fmla="*/ 58 w 64"/>
                  <a:gd name="T3" fmla="*/ 35 h 70"/>
                  <a:gd name="T4" fmla="*/ 50 w 64"/>
                  <a:gd name="T5" fmla="*/ 35 h 70"/>
                  <a:gd name="T6" fmla="*/ 49 w 64"/>
                  <a:gd name="T7" fmla="*/ 33 h 70"/>
                  <a:gd name="T8" fmla="*/ 47 w 64"/>
                  <a:gd name="T9" fmla="*/ 30 h 70"/>
                  <a:gd name="T10" fmla="*/ 48 w 64"/>
                  <a:gd name="T11" fmla="*/ 28 h 70"/>
                  <a:gd name="T12" fmla="*/ 47 w 64"/>
                  <a:gd name="T13" fmla="*/ 26 h 70"/>
                  <a:gd name="T14" fmla="*/ 47 w 64"/>
                  <a:gd name="T15" fmla="*/ 23 h 70"/>
                  <a:gd name="T16" fmla="*/ 41 w 64"/>
                  <a:gd name="T17" fmla="*/ 21 h 70"/>
                  <a:gd name="T18" fmla="*/ 37 w 64"/>
                  <a:gd name="T19" fmla="*/ 18 h 70"/>
                  <a:gd name="T20" fmla="*/ 33 w 64"/>
                  <a:gd name="T21" fmla="*/ 16 h 70"/>
                  <a:gd name="T22" fmla="*/ 29 w 64"/>
                  <a:gd name="T23" fmla="*/ 16 h 70"/>
                  <a:gd name="T24" fmla="*/ 23 w 64"/>
                  <a:gd name="T25" fmla="*/ 9 h 70"/>
                  <a:gd name="T26" fmla="*/ 23 w 64"/>
                  <a:gd name="T27" fmla="*/ 6 h 70"/>
                  <a:gd name="T28" fmla="*/ 23 w 64"/>
                  <a:gd name="T29" fmla="*/ 4 h 70"/>
                  <a:gd name="T30" fmla="*/ 18 w 64"/>
                  <a:gd name="T31" fmla="*/ 3 h 70"/>
                  <a:gd name="T32" fmla="*/ 10 w 64"/>
                  <a:gd name="T33" fmla="*/ 6 h 70"/>
                  <a:gd name="T34" fmla="*/ 7 w 64"/>
                  <a:gd name="T35" fmla="*/ 9 h 70"/>
                  <a:gd name="T36" fmla="*/ 2 w 64"/>
                  <a:gd name="T37" fmla="*/ 8 h 70"/>
                  <a:gd name="T38" fmla="*/ 6 w 64"/>
                  <a:gd name="T39" fmla="*/ 16 h 70"/>
                  <a:gd name="T40" fmla="*/ 5 w 64"/>
                  <a:gd name="T41" fmla="*/ 23 h 70"/>
                  <a:gd name="T42" fmla="*/ 4 w 64"/>
                  <a:gd name="T43" fmla="*/ 27 h 70"/>
                  <a:gd name="T44" fmla="*/ 3 w 64"/>
                  <a:gd name="T45" fmla="*/ 31 h 70"/>
                  <a:gd name="T46" fmla="*/ 5 w 64"/>
                  <a:gd name="T47" fmla="*/ 35 h 70"/>
                  <a:gd name="T48" fmla="*/ 3 w 64"/>
                  <a:gd name="T49" fmla="*/ 38 h 70"/>
                  <a:gd name="T50" fmla="*/ 4 w 64"/>
                  <a:gd name="T51" fmla="*/ 46 h 70"/>
                  <a:gd name="T52" fmla="*/ 4 w 64"/>
                  <a:gd name="T53" fmla="*/ 49 h 70"/>
                  <a:gd name="T54" fmla="*/ 7 w 64"/>
                  <a:gd name="T55" fmla="*/ 52 h 70"/>
                  <a:gd name="T56" fmla="*/ 7 w 64"/>
                  <a:gd name="T57" fmla="*/ 54 h 70"/>
                  <a:gd name="T58" fmla="*/ 6 w 64"/>
                  <a:gd name="T59" fmla="*/ 56 h 70"/>
                  <a:gd name="T60" fmla="*/ 9 w 64"/>
                  <a:gd name="T61" fmla="*/ 63 h 70"/>
                  <a:gd name="T62" fmla="*/ 13 w 64"/>
                  <a:gd name="T63" fmla="*/ 69 h 70"/>
                  <a:gd name="T64" fmla="*/ 14 w 64"/>
                  <a:gd name="T65" fmla="*/ 67 h 70"/>
                  <a:gd name="T66" fmla="*/ 17 w 64"/>
                  <a:gd name="T67" fmla="*/ 65 h 70"/>
                  <a:gd name="T68" fmla="*/ 20 w 64"/>
                  <a:gd name="T69" fmla="*/ 65 h 70"/>
                  <a:gd name="T70" fmla="*/ 25 w 64"/>
                  <a:gd name="T71" fmla="*/ 65 h 70"/>
                  <a:gd name="T72" fmla="*/ 28 w 64"/>
                  <a:gd name="T73" fmla="*/ 68 h 70"/>
                  <a:gd name="T74" fmla="*/ 31 w 64"/>
                  <a:gd name="T75" fmla="*/ 65 h 70"/>
                  <a:gd name="T76" fmla="*/ 37 w 64"/>
                  <a:gd name="T77" fmla="*/ 64 h 70"/>
                  <a:gd name="T78" fmla="*/ 44 w 64"/>
                  <a:gd name="T79" fmla="*/ 52 h 70"/>
                  <a:gd name="T80" fmla="*/ 52 w 64"/>
                  <a:gd name="T81" fmla="*/ 51 h 70"/>
                  <a:gd name="T82" fmla="*/ 59 w 64"/>
                  <a:gd name="T83" fmla="*/ 54 h 70"/>
                  <a:gd name="T84" fmla="*/ 61 w 64"/>
                  <a:gd name="T85" fmla="*/ 42 h 70"/>
                  <a:gd name="T86" fmla="*/ 61 w 64"/>
                  <a:gd name="T87" fmla="*/ 4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4" h="70">
                    <a:moveTo>
                      <a:pt x="61" y="42"/>
                    </a:moveTo>
                    <a:cubicBezTo>
                      <a:pt x="57" y="40"/>
                      <a:pt x="58" y="39"/>
                      <a:pt x="58" y="35"/>
                    </a:cubicBezTo>
                    <a:cubicBezTo>
                      <a:pt x="55" y="35"/>
                      <a:pt x="52" y="35"/>
                      <a:pt x="50" y="35"/>
                    </a:cubicBezTo>
                    <a:cubicBezTo>
                      <a:pt x="48" y="35"/>
                      <a:pt x="49" y="34"/>
                      <a:pt x="49" y="33"/>
                    </a:cubicBezTo>
                    <a:cubicBezTo>
                      <a:pt x="49" y="32"/>
                      <a:pt x="48" y="30"/>
                      <a:pt x="47" y="30"/>
                    </a:cubicBezTo>
                    <a:cubicBezTo>
                      <a:pt x="47" y="29"/>
                      <a:pt x="48" y="29"/>
                      <a:pt x="48" y="28"/>
                    </a:cubicBezTo>
                    <a:cubicBezTo>
                      <a:pt x="49" y="27"/>
                      <a:pt x="48" y="26"/>
                      <a:pt x="47" y="26"/>
                    </a:cubicBezTo>
                    <a:cubicBezTo>
                      <a:pt x="47" y="25"/>
                      <a:pt x="48" y="24"/>
                      <a:pt x="47" y="23"/>
                    </a:cubicBezTo>
                    <a:cubicBezTo>
                      <a:pt x="45" y="21"/>
                      <a:pt x="43" y="21"/>
                      <a:pt x="41" y="21"/>
                    </a:cubicBezTo>
                    <a:cubicBezTo>
                      <a:pt x="40" y="21"/>
                      <a:pt x="38" y="19"/>
                      <a:pt x="37" y="18"/>
                    </a:cubicBezTo>
                    <a:cubicBezTo>
                      <a:pt x="35" y="18"/>
                      <a:pt x="34" y="16"/>
                      <a:pt x="33" y="16"/>
                    </a:cubicBezTo>
                    <a:cubicBezTo>
                      <a:pt x="31" y="16"/>
                      <a:pt x="30" y="16"/>
                      <a:pt x="29" y="16"/>
                    </a:cubicBezTo>
                    <a:cubicBezTo>
                      <a:pt x="27" y="16"/>
                      <a:pt x="23" y="11"/>
                      <a:pt x="23" y="9"/>
                    </a:cubicBezTo>
                    <a:cubicBezTo>
                      <a:pt x="23" y="8"/>
                      <a:pt x="23" y="7"/>
                      <a:pt x="23" y="6"/>
                    </a:cubicBezTo>
                    <a:cubicBezTo>
                      <a:pt x="23" y="5"/>
                      <a:pt x="23" y="5"/>
                      <a:pt x="23" y="4"/>
                    </a:cubicBezTo>
                    <a:cubicBezTo>
                      <a:pt x="23" y="0"/>
                      <a:pt x="21" y="2"/>
                      <a:pt x="18" y="3"/>
                    </a:cubicBezTo>
                    <a:cubicBezTo>
                      <a:pt x="15" y="3"/>
                      <a:pt x="13" y="6"/>
                      <a:pt x="10" y="6"/>
                    </a:cubicBezTo>
                    <a:cubicBezTo>
                      <a:pt x="8" y="6"/>
                      <a:pt x="8" y="8"/>
                      <a:pt x="7" y="9"/>
                    </a:cubicBezTo>
                    <a:cubicBezTo>
                      <a:pt x="6" y="9"/>
                      <a:pt x="3" y="8"/>
                      <a:pt x="2" y="8"/>
                    </a:cubicBezTo>
                    <a:cubicBezTo>
                      <a:pt x="4" y="9"/>
                      <a:pt x="5" y="14"/>
                      <a:pt x="6" y="16"/>
                    </a:cubicBezTo>
                    <a:cubicBezTo>
                      <a:pt x="4" y="17"/>
                      <a:pt x="5" y="21"/>
                      <a:pt x="5" y="23"/>
                    </a:cubicBezTo>
                    <a:cubicBezTo>
                      <a:pt x="5" y="25"/>
                      <a:pt x="5" y="26"/>
                      <a:pt x="4" y="27"/>
                    </a:cubicBezTo>
                    <a:cubicBezTo>
                      <a:pt x="3" y="28"/>
                      <a:pt x="3" y="30"/>
                      <a:pt x="3" y="31"/>
                    </a:cubicBezTo>
                    <a:cubicBezTo>
                      <a:pt x="2" y="33"/>
                      <a:pt x="5" y="33"/>
                      <a:pt x="5" y="35"/>
                    </a:cubicBezTo>
                    <a:cubicBezTo>
                      <a:pt x="5" y="36"/>
                      <a:pt x="3" y="37"/>
                      <a:pt x="3" y="38"/>
                    </a:cubicBezTo>
                    <a:cubicBezTo>
                      <a:pt x="0" y="41"/>
                      <a:pt x="4" y="42"/>
                      <a:pt x="4" y="46"/>
                    </a:cubicBezTo>
                    <a:cubicBezTo>
                      <a:pt x="4" y="47"/>
                      <a:pt x="4" y="48"/>
                      <a:pt x="4" y="49"/>
                    </a:cubicBezTo>
                    <a:cubicBezTo>
                      <a:pt x="5" y="50"/>
                      <a:pt x="6" y="51"/>
                      <a:pt x="7" y="52"/>
                    </a:cubicBezTo>
                    <a:cubicBezTo>
                      <a:pt x="7" y="53"/>
                      <a:pt x="5" y="53"/>
                      <a:pt x="7" y="54"/>
                    </a:cubicBezTo>
                    <a:cubicBezTo>
                      <a:pt x="7" y="54"/>
                      <a:pt x="6" y="56"/>
                      <a:pt x="6" y="56"/>
                    </a:cubicBezTo>
                    <a:cubicBezTo>
                      <a:pt x="6" y="59"/>
                      <a:pt x="9" y="61"/>
                      <a:pt x="9" y="63"/>
                    </a:cubicBezTo>
                    <a:cubicBezTo>
                      <a:pt x="10" y="66"/>
                      <a:pt x="8" y="69"/>
                      <a:pt x="13" y="69"/>
                    </a:cubicBezTo>
                    <a:cubicBezTo>
                      <a:pt x="14" y="70"/>
                      <a:pt x="14" y="68"/>
                      <a:pt x="14" y="67"/>
                    </a:cubicBezTo>
                    <a:cubicBezTo>
                      <a:pt x="14" y="66"/>
                      <a:pt x="16" y="65"/>
                      <a:pt x="17" y="65"/>
                    </a:cubicBezTo>
                    <a:cubicBezTo>
                      <a:pt x="18" y="64"/>
                      <a:pt x="19" y="63"/>
                      <a:pt x="20" y="65"/>
                    </a:cubicBezTo>
                    <a:cubicBezTo>
                      <a:pt x="22" y="66"/>
                      <a:pt x="24" y="65"/>
                      <a:pt x="25" y="65"/>
                    </a:cubicBezTo>
                    <a:cubicBezTo>
                      <a:pt x="27" y="65"/>
                      <a:pt x="27" y="68"/>
                      <a:pt x="28" y="68"/>
                    </a:cubicBezTo>
                    <a:cubicBezTo>
                      <a:pt x="29" y="68"/>
                      <a:pt x="30" y="66"/>
                      <a:pt x="31" y="65"/>
                    </a:cubicBezTo>
                    <a:cubicBezTo>
                      <a:pt x="32" y="63"/>
                      <a:pt x="36" y="66"/>
                      <a:pt x="37" y="64"/>
                    </a:cubicBezTo>
                    <a:cubicBezTo>
                      <a:pt x="39" y="59"/>
                      <a:pt x="38" y="54"/>
                      <a:pt x="44" y="52"/>
                    </a:cubicBezTo>
                    <a:cubicBezTo>
                      <a:pt x="46" y="51"/>
                      <a:pt x="49" y="51"/>
                      <a:pt x="52" y="51"/>
                    </a:cubicBezTo>
                    <a:cubicBezTo>
                      <a:pt x="55" y="51"/>
                      <a:pt x="57" y="52"/>
                      <a:pt x="59" y="54"/>
                    </a:cubicBezTo>
                    <a:cubicBezTo>
                      <a:pt x="60" y="51"/>
                      <a:pt x="64" y="43"/>
                      <a:pt x="61" y="42"/>
                    </a:cubicBezTo>
                    <a:cubicBezTo>
                      <a:pt x="60" y="41"/>
                      <a:pt x="62" y="42"/>
                      <a:pt x="61" y="4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66" name="Freeform 627">
                <a:extLst>
                  <a:ext uri="{FF2B5EF4-FFF2-40B4-BE49-F238E27FC236}">
                    <a16:creationId xmlns:a16="http://schemas.microsoft.com/office/drawing/2014/main" xmlns="" id="{5AF732E0-0328-7740-A111-1EB4C5D7FB87}"/>
                  </a:ext>
                </a:extLst>
              </p:cNvPr>
              <p:cNvSpPr>
                <a:spLocks/>
              </p:cNvSpPr>
              <p:nvPr/>
            </p:nvSpPr>
            <p:spPr bwMode="auto">
              <a:xfrm>
                <a:off x="8773441" y="9950508"/>
                <a:ext cx="420383" cy="414121"/>
              </a:xfrm>
              <a:custGeom>
                <a:avLst/>
                <a:gdLst>
                  <a:gd name="T0" fmla="*/ 40 w 45"/>
                  <a:gd name="T1" fmla="*/ 24 h 44"/>
                  <a:gd name="T2" fmla="*/ 36 w 45"/>
                  <a:gd name="T3" fmla="*/ 24 h 44"/>
                  <a:gd name="T4" fmla="*/ 36 w 45"/>
                  <a:gd name="T5" fmla="*/ 20 h 44"/>
                  <a:gd name="T6" fmla="*/ 34 w 45"/>
                  <a:gd name="T7" fmla="*/ 17 h 44"/>
                  <a:gd name="T8" fmla="*/ 29 w 45"/>
                  <a:gd name="T9" fmla="*/ 16 h 44"/>
                  <a:gd name="T10" fmla="*/ 25 w 45"/>
                  <a:gd name="T11" fmla="*/ 15 h 44"/>
                  <a:gd name="T12" fmla="*/ 25 w 45"/>
                  <a:gd name="T13" fmla="*/ 12 h 44"/>
                  <a:gd name="T14" fmla="*/ 24 w 45"/>
                  <a:gd name="T15" fmla="*/ 7 h 44"/>
                  <a:gd name="T16" fmla="*/ 21 w 45"/>
                  <a:gd name="T17" fmla="*/ 3 h 44"/>
                  <a:gd name="T18" fmla="*/ 14 w 45"/>
                  <a:gd name="T19" fmla="*/ 1 h 44"/>
                  <a:gd name="T20" fmla="*/ 5 w 45"/>
                  <a:gd name="T21" fmla="*/ 3 h 44"/>
                  <a:gd name="T22" fmla="*/ 2 w 45"/>
                  <a:gd name="T23" fmla="*/ 11 h 44"/>
                  <a:gd name="T24" fmla="*/ 1 w 45"/>
                  <a:gd name="T25" fmla="*/ 14 h 44"/>
                  <a:gd name="T26" fmla="*/ 2 w 45"/>
                  <a:gd name="T27" fmla="*/ 17 h 44"/>
                  <a:gd name="T28" fmla="*/ 9 w 45"/>
                  <a:gd name="T29" fmla="*/ 24 h 44"/>
                  <a:gd name="T30" fmla="*/ 13 w 45"/>
                  <a:gd name="T31" fmla="*/ 25 h 44"/>
                  <a:gd name="T32" fmla="*/ 17 w 45"/>
                  <a:gd name="T33" fmla="*/ 27 h 44"/>
                  <a:gd name="T34" fmla="*/ 25 w 45"/>
                  <a:gd name="T35" fmla="*/ 35 h 44"/>
                  <a:gd name="T36" fmla="*/ 22 w 45"/>
                  <a:gd name="T37" fmla="*/ 39 h 44"/>
                  <a:gd name="T38" fmla="*/ 20 w 45"/>
                  <a:gd name="T39" fmla="*/ 42 h 44"/>
                  <a:gd name="T40" fmla="*/ 28 w 45"/>
                  <a:gd name="T41" fmla="*/ 44 h 44"/>
                  <a:gd name="T42" fmla="*/ 32 w 45"/>
                  <a:gd name="T43" fmla="*/ 43 h 44"/>
                  <a:gd name="T44" fmla="*/ 37 w 45"/>
                  <a:gd name="T45" fmla="*/ 42 h 44"/>
                  <a:gd name="T46" fmla="*/ 40 w 45"/>
                  <a:gd name="T47" fmla="*/ 39 h 44"/>
                  <a:gd name="T48" fmla="*/ 41 w 45"/>
                  <a:gd name="T49" fmla="*/ 34 h 44"/>
                  <a:gd name="T50" fmla="*/ 40 w 45"/>
                  <a:gd name="T51" fmla="*/ 24 h 44"/>
                  <a:gd name="T52" fmla="*/ 40 w 45"/>
                  <a:gd name="T53" fmla="*/ 2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 h="44">
                    <a:moveTo>
                      <a:pt x="40" y="24"/>
                    </a:moveTo>
                    <a:cubicBezTo>
                      <a:pt x="39" y="25"/>
                      <a:pt x="37" y="26"/>
                      <a:pt x="36" y="24"/>
                    </a:cubicBezTo>
                    <a:cubicBezTo>
                      <a:pt x="35" y="23"/>
                      <a:pt x="37" y="22"/>
                      <a:pt x="36" y="20"/>
                    </a:cubicBezTo>
                    <a:cubicBezTo>
                      <a:pt x="35" y="19"/>
                      <a:pt x="35" y="18"/>
                      <a:pt x="34" y="17"/>
                    </a:cubicBezTo>
                    <a:cubicBezTo>
                      <a:pt x="31" y="15"/>
                      <a:pt x="31" y="17"/>
                      <a:pt x="29" y="16"/>
                    </a:cubicBezTo>
                    <a:cubicBezTo>
                      <a:pt x="28" y="16"/>
                      <a:pt x="27" y="16"/>
                      <a:pt x="25" y="15"/>
                    </a:cubicBezTo>
                    <a:cubicBezTo>
                      <a:pt x="23" y="15"/>
                      <a:pt x="24" y="13"/>
                      <a:pt x="25" y="12"/>
                    </a:cubicBezTo>
                    <a:cubicBezTo>
                      <a:pt x="25" y="10"/>
                      <a:pt x="24" y="8"/>
                      <a:pt x="24" y="7"/>
                    </a:cubicBezTo>
                    <a:cubicBezTo>
                      <a:pt x="23" y="4"/>
                      <a:pt x="24" y="4"/>
                      <a:pt x="21" y="3"/>
                    </a:cubicBezTo>
                    <a:cubicBezTo>
                      <a:pt x="19" y="1"/>
                      <a:pt x="18" y="0"/>
                      <a:pt x="14" y="1"/>
                    </a:cubicBezTo>
                    <a:cubicBezTo>
                      <a:pt x="11" y="1"/>
                      <a:pt x="7" y="2"/>
                      <a:pt x="5" y="3"/>
                    </a:cubicBezTo>
                    <a:cubicBezTo>
                      <a:pt x="2" y="6"/>
                      <a:pt x="3" y="8"/>
                      <a:pt x="2" y="11"/>
                    </a:cubicBezTo>
                    <a:cubicBezTo>
                      <a:pt x="2" y="12"/>
                      <a:pt x="1" y="13"/>
                      <a:pt x="1" y="14"/>
                    </a:cubicBezTo>
                    <a:cubicBezTo>
                      <a:pt x="0" y="15"/>
                      <a:pt x="1" y="15"/>
                      <a:pt x="2" y="17"/>
                    </a:cubicBezTo>
                    <a:cubicBezTo>
                      <a:pt x="4" y="20"/>
                      <a:pt x="6" y="21"/>
                      <a:pt x="9" y="24"/>
                    </a:cubicBezTo>
                    <a:cubicBezTo>
                      <a:pt x="10" y="25"/>
                      <a:pt x="12" y="25"/>
                      <a:pt x="13" y="25"/>
                    </a:cubicBezTo>
                    <a:cubicBezTo>
                      <a:pt x="15" y="25"/>
                      <a:pt x="16" y="26"/>
                      <a:pt x="17" y="27"/>
                    </a:cubicBezTo>
                    <a:cubicBezTo>
                      <a:pt x="19" y="28"/>
                      <a:pt x="27" y="31"/>
                      <a:pt x="25" y="35"/>
                    </a:cubicBezTo>
                    <a:cubicBezTo>
                      <a:pt x="24" y="36"/>
                      <a:pt x="22" y="37"/>
                      <a:pt x="22" y="39"/>
                    </a:cubicBezTo>
                    <a:cubicBezTo>
                      <a:pt x="22" y="41"/>
                      <a:pt x="22" y="41"/>
                      <a:pt x="20" y="42"/>
                    </a:cubicBezTo>
                    <a:cubicBezTo>
                      <a:pt x="19" y="44"/>
                      <a:pt x="27" y="43"/>
                      <a:pt x="28" y="44"/>
                    </a:cubicBezTo>
                    <a:cubicBezTo>
                      <a:pt x="30" y="44"/>
                      <a:pt x="30" y="44"/>
                      <a:pt x="32" y="43"/>
                    </a:cubicBezTo>
                    <a:cubicBezTo>
                      <a:pt x="33" y="41"/>
                      <a:pt x="36" y="43"/>
                      <a:pt x="37" y="42"/>
                    </a:cubicBezTo>
                    <a:cubicBezTo>
                      <a:pt x="38" y="41"/>
                      <a:pt x="39" y="40"/>
                      <a:pt x="40" y="39"/>
                    </a:cubicBezTo>
                    <a:cubicBezTo>
                      <a:pt x="41" y="37"/>
                      <a:pt x="40" y="35"/>
                      <a:pt x="41" y="34"/>
                    </a:cubicBezTo>
                    <a:cubicBezTo>
                      <a:pt x="41" y="32"/>
                      <a:pt x="45" y="24"/>
                      <a:pt x="40" y="24"/>
                    </a:cubicBezTo>
                    <a:cubicBezTo>
                      <a:pt x="40" y="25"/>
                      <a:pt x="41" y="24"/>
                      <a:pt x="40" y="2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67" name="Freeform 628">
                <a:extLst>
                  <a:ext uri="{FF2B5EF4-FFF2-40B4-BE49-F238E27FC236}">
                    <a16:creationId xmlns:a16="http://schemas.microsoft.com/office/drawing/2014/main" xmlns="" id="{2243D923-62B6-2442-82A5-6E069056DBCF}"/>
                  </a:ext>
                </a:extLst>
              </p:cNvPr>
              <p:cNvSpPr>
                <a:spLocks noEditPoints="1"/>
              </p:cNvSpPr>
              <p:nvPr/>
            </p:nvSpPr>
            <p:spPr bwMode="auto">
              <a:xfrm>
                <a:off x="8241593" y="8800526"/>
                <a:ext cx="1856688" cy="1882659"/>
              </a:xfrm>
              <a:custGeom>
                <a:avLst/>
                <a:gdLst>
                  <a:gd name="T0" fmla="*/ 188 w 199"/>
                  <a:gd name="T1" fmla="*/ 51 h 201"/>
                  <a:gd name="T2" fmla="*/ 165 w 199"/>
                  <a:gd name="T3" fmla="*/ 41 h 201"/>
                  <a:gd name="T4" fmla="*/ 135 w 199"/>
                  <a:gd name="T5" fmla="*/ 30 h 201"/>
                  <a:gd name="T6" fmla="*/ 122 w 199"/>
                  <a:gd name="T7" fmla="*/ 36 h 201"/>
                  <a:gd name="T8" fmla="*/ 116 w 199"/>
                  <a:gd name="T9" fmla="*/ 29 h 201"/>
                  <a:gd name="T10" fmla="*/ 111 w 199"/>
                  <a:gd name="T11" fmla="*/ 33 h 201"/>
                  <a:gd name="T12" fmla="*/ 120 w 199"/>
                  <a:gd name="T13" fmla="*/ 23 h 201"/>
                  <a:gd name="T14" fmla="*/ 116 w 199"/>
                  <a:gd name="T15" fmla="*/ 8 h 201"/>
                  <a:gd name="T16" fmla="*/ 105 w 199"/>
                  <a:gd name="T17" fmla="*/ 15 h 201"/>
                  <a:gd name="T18" fmla="*/ 93 w 199"/>
                  <a:gd name="T19" fmla="*/ 14 h 201"/>
                  <a:gd name="T20" fmla="*/ 77 w 199"/>
                  <a:gd name="T21" fmla="*/ 19 h 201"/>
                  <a:gd name="T22" fmla="*/ 69 w 199"/>
                  <a:gd name="T23" fmla="*/ 1 h 201"/>
                  <a:gd name="T24" fmla="*/ 56 w 199"/>
                  <a:gd name="T25" fmla="*/ 7 h 201"/>
                  <a:gd name="T26" fmla="*/ 50 w 199"/>
                  <a:gd name="T27" fmla="*/ 11 h 201"/>
                  <a:gd name="T28" fmla="*/ 51 w 199"/>
                  <a:gd name="T29" fmla="*/ 16 h 201"/>
                  <a:gd name="T30" fmla="*/ 41 w 199"/>
                  <a:gd name="T31" fmla="*/ 22 h 201"/>
                  <a:gd name="T32" fmla="*/ 27 w 199"/>
                  <a:gd name="T33" fmla="*/ 18 h 201"/>
                  <a:gd name="T34" fmla="*/ 25 w 199"/>
                  <a:gd name="T35" fmla="*/ 21 h 201"/>
                  <a:gd name="T36" fmla="*/ 22 w 199"/>
                  <a:gd name="T37" fmla="*/ 39 h 201"/>
                  <a:gd name="T38" fmla="*/ 10 w 199"/>
                  <a:gd name="T39" fmla="*/ 49 h 201"/>
                  <a:gd name="T40" fmla="*/ 2 w 199"/>
                  <a:gd name="T41" fmla="*/ 66 h 201"/>
                  <a:gd name="T42" fmla="*/ 9 w 199"/>
                  <a:gd name="T43" fmla="*/ 75 h 201"/>
                  <a:gd name="T44" fmla="*/ 24 w 199"/>
                  <a:gd name="T45" fmla="*/ 81 h 201"/>
                  <a:gd name="T46" fmla="*/ 39 w 199"/>
                  <a:gd name="T47" fmla="*/ 76 h 201"/>
                  <a:gd name="T48" fmla="*/ 49 w 199"/>
                  <a:gd name="T49" fmla="*/ 88 h 201"/>
                  <a:gd name="T50" fmla="*/ 61 w 199"/>
                  <a:gd name="T51" fmla="*/ 94 h 201"/>
                  <a:gd name="T52" fmla="*/ 68 w 199"/>
                  <a:gd name="T53" fmla="*/ 102 h 201"/>
                  <a:gd name="T54" fmla="*/ 80 w 199"/>
                  <a:gd name="T55" fmla="*/ 114 h 201"/>
                  <a:gd name="T56" fmla="*/ 82 w 199"/>
                  <a:gd name="T57" fmla="*/ 135 h 201"/>
                  <a:gd name="T58" fmla="*/ 93 w 199"/>
                  <a:gd name="T59" fmla="*/ 145 h 201"/>
                  <a:gd name="T60" fmla="*/ 98 w 199"/>
                  <a:gd name="T61" fmla="*/ 157 h 201"/>
                  <a:gd name="T62" fmla="*/ 90 w 199"/>
                  <a:gd name="T63" fmla="*/ 173 h 201"/>
                  <a:gd name="T64" fmla="*/ 86 w 199"/>
                  <a:gd name="T65" fmla="*/ 181 h 201"/>
                  <a:gd name="T66" fmla="*/ 94 w 199"/>
                  <a:gd name="T67" fmla="*/ 187 h 201"/>
                  <a:gd name="T68" fmla="*/ 107 w 199"/>
                  <a:gd name="T69" fmla="*/ 197 h 201"/>
                  <a:gd name="T70" fmla="*/ 119 w 199"/>
                  <a:gd name="T71" fmla="*/ 180 h 201"/>
                  <a:gd name="T72" fmla="*/ 128 w 199"/>
                  <a:gd name="T73" fmla="*/ 157 h 201"/>
                  <a:gd name="T74" fmla="*/ 137 w 199"/>
                  <a:gd name="T75" fmla="*/ 149 h 201"/>
                  <a:gd name="T76" fmla="*/ 144 w 199"/>
                  <a:gd name="T77" fmla="*/ 147 h 201"/>
                  <a:gd name="T78" fmla="*/ 155 w 199"/>
                  <a:gd name="T79" fmla="*/ 142 h 201"/>
                  <a:gd name="T80" fmla="*/ 163 w 199"/>
                  <a:gd name="T81" fmla="*/ 139 h 201"/>
                  <a:gd name="T82" fmla="*/ 169 w 199"/>
                  <a:gd name="T83" fmla="*/ 130 h 201"/>
                  <a:gd name="T84" fmla="*/ 175 w 199"/>
                  <a:gd name="T85" fmla="*/ 116 h 201"/>
                  <a:gd name="T86" fmla="*/ 176 w 199"/>
                  <a:gd name="T87" fmla="*/ 98 h 201"/>
                  <a:gd name="T88" fmla="*/ 178 w 199"/>
                  <a:gd name="T89" fmla="*/ 91 h 201"/>
                  <a:gd name="T90" fmla="*/ 182 w 199"/>
                  <a:gd name="T91" fmla="*/ 86 h 201"/>
                  <a:gd name="T92" fmla="*/ 196 w 199"/>
                  <a:gd name="T93" fmla="*/ 57 h 201"/>
                  <a:gd name="T94" fmla="*/ 110 w 199"/>
                  <a:gd name="T95" fmla="*/ 190 h 201"/>
                  <a:gd name="T96" fmla="*/ 115 w 199"/>
                  <a:gd name="T97" fmla="*/ 18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9" h="201">
                    <a:moveTo>
                      <a:pt x="196" y="57"/>
                    </a:moveTo>
                    <a:cubicBezTo>
                      <a:pt x="195" y="55"/>
                      <a:pt x="195" y="53"/>
                      <a:pt x="194" y="52"/>
                    </a:cubicBezTo>
                    <a:cubicBezTo>
                      <a:pt x="192" y="51"/>
                      <a:pt x="189" y="52"/>
                      <a:pt x="188" y="51"/>
                    </a:cubicBezTo>
                    <a:cubicBezTo>
                      <a:pt x="183" y="50"/>
                      <a:pt x="180" y="46"/>
                      <a:pt x="177" y="44"/>
                    </a:cubicBezTo>
                    <a:cubicBezTo>
                      <a:pt x="175" y="43"/>
                      <a:pt x="173" y="42"/>
                      <a:pt x="172" y="41"/>
                    </a:cubicBezTo>
                    <a:cubicBezTo>
                      <a:pt x="169" y="40"/>
                      <a:pt x="168" y="41"/>
                      <a:pt x="165" y="41"/>
                    </a:cubicBezTo>
                    <a:cubicBezTo>
                      <a:pt x="161" y="42"/>
                      <a:pt x="157" y="37"/>
                      <a:pt x="153" y="39"/>
                    </a:cubicBezTo>
                    <a:cubicBezTo>
                      <a:pt x="150" y="40"/>
                      <a:pt x="147" y="35"/>
                      <a:pt x="145" y="34"/>
                    </a:cubicBezTo>
                    <a:cubicBezTo>
                      <a:pt x="142" y="32"/>
                      <a:pt x="138" y="30"/>
                      <a:pt x="135" y="30"/>
                    </a:cubicBezTo>
                    <a:cubicBezTo>
                      <a:pt x="133" y="29"/>
                      <a:pt x="131" y="29"/>
                      <a:pt x="130" y="30"/>
                    </a:cubicBezTo>
                    <a:cubicBezTo>
                      <a:pt x="129" y="33"/>
                      <a:pt x="126" y="34"/>
                      <a:pt x="125" y="36"/>
                    </a:cubicBezTo>
                    <a:cubicBezTo>
                      <a:pt x="123" y="39"/>
                      <a:pt x="124" y="38"/>
                      <a:pt x="122" y="36"/>
                    </a:cubicBezTo>
                    <a:cubicBezTo>
                      <a:pt x="122" y="36"/>
                      <a:pt x="121" y="35"/>
                      <a:pt x="121" y="35"/>
                    </a:cubicBezTo>
                    <a:cubicBezTo>
                      <a:pt x="119" y="34"/>
                      <a:pt x="120" y="36"/>
                      <a:pt x="119" y="37"/>
                    </a:cubicBezTo>
                    <a:cubicBezTo>
                      <a:pt x="118" y="38"/>
                      <a:pt x="115" y="29"/>
                      <a:pt x="116" y="29"/>
                    </a:cubicBezTo>
                    <a:cubicBezTo>
                      <a:pt x="116" y="29"/>
                      <a:pt x="113" y="33"/>
                      <a:pt x="112" y="33"/>
                    </a:cubicBezTo>
                    <a:cubicBezTo>
                      <a:pt x="112" y="33"/>
                      <a:pt x="116" y="30"/>
                      <a:pt x="115" y="29"/>
                    </a:cubicBezTo>
                    <a:cubicBezTo>
                      <a:pt x="113" y="28"/>
                      <a:pt x="113" y="33"/>
                      <a:pt x="111" y="33"/>
                    </a:cubicBezTo>
                    <a:cubicBezTo>
                      <a:pt x="111" y="33"/>
                      <a:pt x="115" y="27"/>
                      <a:pt x="115" y="26"/>
                    </a:cubicBezTo>
                    <a:cubicBezTo>
                      <a:pt x="115" y="25"/>
                      <a:pt x="117" y="25"/>
                      <a:pt x="117" y="24"/>
                    </a:cubicBezTo>
                    <a:cubicBezTo>
                      <a:pt x="118" y="23"/>
                      <a:pt x="119" y="25"/>
                      <a:pt x="120" y="23"/>
                    </a:cubicBezTo>
                    <a:cubicBezTo>
                      <a:pt x="121" y="22"/>
                      <a:pt x="120" y="22"/>
                      <a:pt x="120" y="20"/>
                    </a:cubicBezTo>
                    <a:cubicBezTo>
                      <a:pt x="121" y="19"/>
                      <a:pt x="121" y="17"/>
                      <a:pt x="119" y="16"/>
                    </a:cubicBezTo>
                    <a:cubicBezTo>
                      <a:pt x="116" y="15"/>
                      <a:pt x="116" y="11"/>
                      <a:pt x="116" y="8"/>
                    </a:cubicBezTo>
                    <a:cubicBezTo>
                      <a:pt x="116" y="7"/>
                      <a:pt x="115" y="6"/>
                      <a:pt x="114" y="5"/>
                    </a:cubicBezTo>
                    <a:cubicBezTo>
                      <a:pt x="113" y="4"/>
                      <a:pt x="112" y="7"/>
                      <a:pt x="111" y="8"/>
                    </a:cubicBezTo>
                    <a:cubicBezTo>
                      <a:pt x="110" y="11"/>
                      <a:pt x="108" y="15"/>
                      <a:pt x="105" y="15"/>
                    </a:cubicBezTo>
                    <a:cubicBezTo>
                      <a:pt x="104" y="15"/>
                      <a:pt x="103" y="14"/>
                      <a:pt x="101" y="14"/>
                    </a:cubicBezTo>
                    <a:cubicBezTo>
                      <a:pt x="100" y="14"/>
                      <a:pt x="99" y="15"/>
                      <a:pt x="98" y="14"/>
                    </a:cubicBezTo>
                    <a:cubicBezTo>
                      <a:pt x="96" y="13"/>
                      <a:pt x="95" y="14"/>
                      <a:pt x="93" y="14"/>
                    </a:cubicBezTo>
                    <a:cubicBezTo>
                      <a:pt x="91" y="14"/>
                      <a:pt x="92" y="14"/>
                      <a:pt x="91" y="16"/>
                    </a:cubicBezTo>
                    <a:cubicBezTo>
                      <a:pt x="90" y="17"/>
                      <a:pt x="85" y="16"/>
                      <a:pt x="84" y="17"/>
                    </a:cubicBezTo>
                    <a:cubicBezTo>
                      <a:pt x="82" y="17"/>
                      <a:pt x="79" y="19"/>
                      <a:pt x="77" y="19"/>
                    </a:cubicBezTo>
                    <a:cubicBezTo>
                      <a:pt x="74" y="19"/>
                      <a:pt x="72" y="15"/>
                      <a:pt x="72" y="13"/>
                    </a:cubicBezTo>
                    <a:cubicBezTo>
                      <a:pt x="70" y="10"/>
                      <a:pt x="74" y="8"/>
                      <a:pt x="73" y="5"/>
                    </a:cubicBezTo>
                    <a:cubicBezTo>
                      <a:pt x="72" y="3"/>
                      <a:pt x="71" y="0"/>
                      <a:pt x="69" y="1"/>
                    </a:cubicBezTo>
                    <a:cubicBezTo>
                      <a:pt x="69" y="2"/>
                      <a:pt x="62" y="5"/>
                      <a:pt x="61" y="5"/>
                    </a:cubicBezTo>
                    <a:cubicBezTo>
                      <a:pt x="60" y="5"/>
                      <a:pt x="58" y="5"/>
                      <a:pt x="58" y="6"/>
                    </a:cubicBezTo>
                    <a:cubicBezTo>
                      <a:pt x="57" y="6"/>
                      <a:pt x="57" y="9"/>
                      <a:pt x="56" y="7"/>
                    </a:cubicBezTo>
                    <a:cubicBezTo>
                      <a:pt x="55" y="6"/>
                      <a:pt x="47" y="5"/>
                      <a:pt x="47" y="6"/>
                    </a:cubicBezTo>
                    <a:cubicBezTo>
                      <a:pt x="47" y="6"/>
                      <a:pt x="49" y="7"/>
                      <a:pt x="49" y="7"/>
                    </a:cubicBezTo>
                    <a:cubicBezTo>
                      <a:pt x="50" y="8"/>
                      <a:pt x="50" y="9"/>
                      <a:pt x="50" y="11"/>
                    </a:cubicBezTo>
                    <a:cubicBezTo>
                      <a:pt x="51" y="11"/>
                      <a:pt x="51" y="13"/>
                      <a:pt x="52" y="14"/>
                    </a:cubicBezTo>
                    <a:cubicBezTo>
                      <a:pt x="52" y="14"/>
                      <a:pt x="54" y="14"/>
                      <a:pt x="54" y="14"/>
                    </a:cubicBezTo>
                    <a:cubicBezTo>
                      <a:pt x="54" y="15"/>
                      <a:pt x="52" y="16"/>
                      <a:pt x="51" y="16"/>
                    </a:cubicBezTo>
                    <a:cubicBezTo>
                      <a:pt x="50" y="17"/>
                      <a:pt x="50" y="18"/>
                      <a:pt x="49" y="19"/>
                    </a:cubicBezTo>
                    <a:cubicBezTo>
                      <a:pt x="49" y="19"/>
                      <a:pt x="44" y="23"/>
                      <a:pt x="43" y="22"/>
                    </a:cubicBezTo>
                    <a:cubicBezTo>
                      <a:pt x="43" y="21"/>
                      <a:pt x="42" y="21"/>
                      <a:pt x="41" y="22"/>
                    </a:cubicBezTo>
                    <a:cubicBezTo>
                      <a:pt x="40" y="23"/>
                      <a:pt x="38" y="21"/>
                      <a:pt x="38" y="21"/>
                    </a:cubicBezTo>
                    <a:cubicBezTo>
                      <a:pt x="36" y="20"/>
                      <a:pt x="35" y="16"/>
                      <a:pt x="34" y="16"/>
                    </a:cubicBezTo>
                    <a:cubicBezTo>
                      <a:pt x="32" y="15"/>
                      <a:pt x="29" y="18"/>
                      <a:pt x="27" y="18"/>
                    </a:cubicBezTo>
                    <a:cubicBezTo>
                      <a:pt x="25" y="18"/>
                      <a:pt x="23" y="18"/>
                      <a:pt x="21" y="18"/>
                    </a:cubicBezTo>
                    <a:cubicBezTo>
                      <a:pt x="21" y="18"/>
                      <a:pt x="21" y="20"/>
                      <a:pt x="22" y="20"/>
                    </a:cubicBezTo>
                    <a:cubicBezTo>
                      <a:pt x="22" y="21"/>
                      <a:pt x="24" y="21"/>
                      <a:pt x="25" y="21"/>
                    </a:cubicBezTo>
                    <a:cubicBezTo>
                      <a:pt x="25" y="22"/>
                      <a:pt x="21" y="23"/>
                      <a:pt x="20" y="23"/>
                    </a:cubicBezTo>
                    <a:cubicBezTo>
                      <a:pt x="19" y="24"/>
                      <a:pt x="21" y="27"/>
                      <a:pt x="22" y="28"/>
                    </a:cubicBezTo>
                    <a:cubicBezTo>
                      <a:pt x="24" y="32"/>
                      <a:pt x="24" y="35"/>
                      <a:pt x="22" y="39"/>
                    </a:cubicBezTo>
                    <a:cubicBezTo>
                      <a:pt x="22" y="41"/>
                      <a:pt x="22" y="47"/>
                      <a:pt x="20" y="47"/>
                    </a:cubicBezTo>
                    <a:cubicBezTo>
                      <a:pt x="19" y="48"/>
                      <a:pt x="17" y="47"/>
                      <a:pt x="15" y="48"/>
                    </a:cubicBezTo>
                    <a:cubicBezTo>
                      <a:pt x="14" y="49"/>
                      <a:pt x="11" y="49"/>
                      <a:pt x="10" y="49"/>
                    </a:cubicBezTo>
                    <a:cubicBezTo>
                      <a:pt x="5" y="51"/>
                      <a:pt x="5" y="53"/>
                      <a:pt x="5" y="57"/>
                    </a:cubicBezTo>
                    <a:cubicBezTo>
                      <a:pt x="5" y="59"/>
                      <a:pt x="2" y="59"/>
                      <a:pt x="2" y="60"/>
                    </a:cubicBezTo>
                    <a:cubicBezTo>
                      <a:pt x="2" y="63"/>
                      <a:pt x="0" y="64"/>
                      <a:pt x="2" y="66"/>
                    </a:cubicBezTo>
                    <a:cubicBezTo>
                      <a:pt x="4" y="68"/>
                      <a:pt x="4" y="70"/>
                      <a:pt x="5" y="72"/>
                    </a:cubicBezTo>
                    <a:cubicBezTo>
                      <a:pt x="5" y="73"/>
                      <a:pt x="6" y="73"/>
                      <a:pt x="7" y="73"/>
                    </a:cubicBezTo>
                    <a:cubicBezTo>
                      <a:pt x="8" y="73"/>
                      <a:pt x="8" y="74"/>
                      <a:pt x="9" y="75"/>
                    </a:cubicBezTo>
                    <a:cubicBezTo>
                      <a:pt x="11" y="78"/>
                      <a:pt x="16" y="75"/>
                      <a:pt x="18" y="73"/>
                    </a:cubicBezTo>
                    <a:cubicBezTo>
                      <a:pt x="18" y="76"/>
                      <a:pt x="16" y="81"/>
                      <a:pt x="19" y="82"/>
                    </a:cubicBezTo>
                    <a:cubicBezTo>
                      <a:pt x="20" y="82"/>
                      <a:pt x="23" y="81"/>
                      <a:pt x="24" y="81"/>
                    </a:cubicBezTo>
                    <a:cubicBezTo>
                      <a:pt x="27" y="82"/>
                      <a:pt x="28" y="82"/>
                      <a:pt x="30" y="80"/>
                    </a:cubicBezTo>
                    <a:cubicBezTo>
                      <a:pt x="30" y="79"/>
                      <a:pt x="32" y="79"/>
                      <a:pt x="33" y="79"/>
                    </a:cubicBezTo>
                    <a:cubicBezTo>
                      <a:pt x="35" y="77"/>
                      <a:pt x="37" y="76"/>
                      <a:pt x="39" y="76"/>
                    </a:cubicBezTo>
                    <a:cubicBezTo>
                      <a:pt x="41" y="75"/>
                      <a:pt x="46" y="73"/>
                      <a:pt x="44" y="77"/>
                    </a:cubicBezTo>
                    <a:cubicBezTo>
                      <a:pt x="44" y="79"/>
                      <a:pt x="43" y="81"/>
                      <a:pt x="44" y="83"/>
                    </a:cubicBezTo>
                    <a:cubicBezTo>
                      <a:pt x="45" y="85"/>
                      <a:pt x="47" y="87"/>
                      <a:pt x="49" y="88"/>
                    </a:cubicBezTo>
                    <a:cubicBezTo>
                      <a:pt x="51" y="90"/>
                      <a:pt x="54" y="89"/>
                      <a:pt x="56" y="90"/>
                    </a:cubicBezTo>
                    <a:cubicBezTo>
                      <a:pt x="57" y="91"/>
                      <a:pt x="58" y="92"/>
                      <a:pt x="59" y="92"/>
                    </a:cubicBezTo>
                    <a:cubicBezTo>
                      <a:pt x="60" y="92"/>
                      <a:pt x="61" y="93"/>
                      <a:pt x="61" y="94"/>
                    </a:cubicBezTo>
                    <a:cubicBezTo>
                      <a:pt x="63" y="94"/>
                      <a:pt x="68" y="93"/>
                      <a:pt x="68" y="96"/>
                    </a:cubicBezTo>
                    <a:cubicBezTo>
                      <a:pt x="69" y="98"/>
                      <a:pt x="68" y="98"/>
                      <a:pt x="69" y="100"/>
                    </a:cubicBezTo>
                    <a:cubicBezTo>
                      <a:pt x="70" y="101"/>
                      <a:pt x="69" y="101"/>
                      <a:pt x="68" y="102"/>
                    </a:cubicBezTo>
                    <a:cubicBezTo>
                      <a:pt x="68" y="102"/>
                      <a:pt x="70" y="107"/>
                      <a:pt x="70" y="108"/>
                    </a:cubicBezTo>
                    <a:cubicBezTo>
                      <a:pt x="70" y="109"/>
                      <a:pt x="78" y="108"/>
                      <a:pt x="79" y="108"/>
                    </a:cubicBezTo>
                    <a:cubicBezTo>
                      <a:pt x="79" y="110"/>
                      <a:pt x="78" y="113"/>
                      <a:pt x="80" y="114"/>
                    </a:cubicBezTo>
                    <a:cubicBezTo>
                      <a:pt x="83" y="116"/>
                      <a:pt x="83" y="118"/>
                      <a:pt x="82" y="122"/>
                    </a:cubicBezTo>
                    <a:cubicBezTo>
                      <a:pt x="81" y="124"/>
                      <a:pt x="80" y="127"/>
                      <a:pt x="81" y="130"/>
                    </a:cubicBezTo>
                    <a:cubicBezTo>
                      <a:pt x="81" y="131"/>
                      <a:pt x="82" y="133"/>
                      <a:pt x="82" y="135"/>
                    </a:cubicBezTo>
                    <a:cubicBezTo>
                      <a:pt x="82" y="136"/>
                      <a:pt x="80" y="138"/>
                      <a:pt x="82" y="138"/>
                    </a:cubicBezTo>
                    <a:cubicBezTo>
                      <a:pt x="83" y="139"/>
                      <a:pt x="86" y="140"/>
                      <a:pt x="88" y="139"/>
                    </a:cubicBezTo>
                    <a:cubicBezTo>
                      <a:pt x="90" y="137"/>
                      <a:pt x="94" y="144"/>
                      <a:pt x="93" y="145"/>
                    </a:cubicBezTo>
                    <a:cubicBezTo>
                      <a:pt x="93" y="146"/>
                      <a:pt x="93" y="147"/>
                      <a:pt x="94" y="148"/>
                    </a:cubicBezTo>
                    <a:cubicBezTo>
                      <a:pt x="95" y="149"/>
                      <a:pt x="97" y="147"/>
                      <a:pt x="98" y="148"/>
                    </a:cubicBezTo>
                    <a:cubicBezTo>
                      <a:pt x="102" y="150"/>
                      <a:pt x="98" y="154"/>
                      <a:pt x="98" y="157"/>
                    </a:cubicBezTo>
                    <a:cubicBezTo>
                      <a:pt x="100" y="154"/>
                      <a:pt x="102" y="160"/>
                      <a:pt x="102" y="160"/>
                    </a:cubicBezTo>
                    <a:cubicBezTo>
                      <a:pt x="103" y="164"/>
                      <a:pt x="101" y="165"/>
                      <a:pt x="98" y="166"/>
                    </a:cubicBezTo>
                    <a:cubicBezTo>
                      <a:pt x="94" y="168"/>
                      <a:pt x="92" y="170"/>
                      <a:pt x="90" y="173"/>
                    </a:cubicBezTo>
                    <a:cubicBezTo>
                      <a:pt x="89" y="175"/>
                      <a:pt x="88" y="176"/>
                      <a:pt x="86" y="177"/>
                    </a:cubicBezTo>
                    <a:cubicBezTo>
                      <a:pt x="85" y="179"/>
                      <a:pt x="83" y="180"/>
                      <a:pt x="81" y="182"/>
                    </a:cubicBezTo>
                    <a:cubicBezTo>
                      <a:pt x="83" y="182"/>
                      <a:pt x="85" y="181"/>
                      <a:pt x="86" y="181"/>
                    </a:cubicBezTo>
                    <a:cubicBezTo>
                      <a:pt x="87" y="181"/>
                      <a:pt x="88" y="183"/>
                      <a:pt x="89" y="183"/>
                    </a:cubicBezTo>
                    <a:cubicBezTo>
                      <a:pt x="89" y="184"/>
                      <a:pt x="90" y="185"/>
                      <a:pt x="91" y="186"/>
                    </a:cubicBezTo>
                    <a:cubicBezTo>
                      <a:pt x="92" y="187"/>
                      <a:pt x="93" y="186"/>
                      <a:pt x="94" y="187"/>
                    </a:cubicBezTo>
                    <a:cubicBezTo>
                      <a:pt x="96" y="189"/>
                      <a:pt x="100" y="190"/>
                      <a:pt x="101" y="193"/>
                    </a:cubicBezTo>
                    <a:cubicBezTo>
                      <a:pt x="102" y="195"/>
                      <a:pt x="103" y="199"/>
                      <a:pt x="104" y="201"/>
                    </a:cubicBezTo>
                    <a:cubicBezTo>
                      <a:pt x="105" y="200"/>
                      <a:pt x="106" y="199"/>
                      <a:pt x="107" y="197"/>
                    </a:cubicBezTo>
                    <a:cubicBezTo>
                      <a:pt x="107" y="196"/>
                      <a:pt x="108" y="194"/>
                      <a:pt x="109" y="193"/>
                    </a:cubicBezTo>
                    <a:cubicBezTo>
                      <a:pt x="110" y="190"/>
                      <a:pt x="113" y="189"/>
                      <a:pt x="116" y="187"/>
                    </a:cubicBezTo>
                    <a:cubicBezTo>
                      <a:pt x="118" y="185"/>
                      <a:pt x="118" y="183"/>
                      <a:pt x="119" y="180"/>
                    </a:cubicBezTo>
                    <a:cubicBezTo>
                      <a:pt x="121" y="176"/>
                      <a:pt x="124" y="175"/>
                      <a:pt x="126" y="172"/>
                    </a:cubicBezTo>
                    <a:cubicBezTo>
                      <a:pt x="129" y="169"/>
                      <a:pt x="126" y="165"/>
                      <a:pt x="127" y="161"/>
                    </a:cubicBezTo>
                    <a:cubicBezTo>
                      <a:pt x="128" y="160"/>
                      <a:pt x="128" y="159"/>
                      <a:pt x="128" y="157"/>
                    </a:cubicBezTo>
                    <a:cubicBezTo>
                      <a:pt x="128" y="156"/>
                      <a:pt x="128" y="156"/>
                      <a:pt x="129" y="156"/>
                    </a:cubicBezTo>
                    <a:cubicBezTo>
                      <a:pt x="131" y="155"/>
                      <a:pt x="132" y="153"/>
                      <a:pt x="133" y="152"/>
                    </a:cubicBezTo>
                    <a:cubicBezTo>
                      <a:pt x="134" y="151"/>
                      <a:pt x="135" y="150"/>
                      <a:pt x="137" y="149"/>
                    </a:cubicBezTo>
                    <a:cubicBezTo>
                      <a:pt x="138" y="149"/>
                      <a:pt x="139" y="148"/>
                      <a:pt x="141" y="147"/>
                    </a:cubicBezTo>
                    <a:cubicBezTo>
                      <a:pt x="142" y="147"/>
                      <a:pt x="143" y="148"/>
                      <a:pt x="144" y="148"/>
                    </a:cubicBezTo>
                    <a:cubicBezTo>
                      <a:pt x="145" y="148"/>
                      <a:pt x="144" y="147"/>
                      <a:pt x="144" y="147"/>
                    </a:cubicBezTo>
                    <a:cubicBezTo>
                      <a:pt x="143" y="146"/>
                      <a:pt x="147" y="145"/>
                      <a:pt x="147" y="145"/>
                    </a:cubicBezTo>
                    <a:cubicBezTo>
                      <a:pt x="147" y="145"/>
                      <a:pt x="149" y="142"/>
                      <a:pt x="149" y="143"/>
                    </a:cubicBezTo>
                    <a:cubicBezTo>
                      <a:pt x="150" y="144"/>
                      <a:pt x="155" y="142"/>
                      <a:pt x="155" y="142"/>
                    </a:cubicBezTo>
                    <a:cubicBezTo>
                      <a:pt x="156" y="142"/>
                      <a:pt x="155" y="143"/>
                      <a:pt x="156" y="143"/>
                    </a:cubicBezTo>
                    <a:cubicBezTo>
                      <a:pt x="157" y="143"/>
                      <a:pt x="160" y="143"/>
                      <a:pt x="161" y="142"/>
                    </a:cubicBezTo>
                    <a:cubicBezTo>
                      <a:pt x="162" y="141"/>
                      <a:pt x="162" y="140"/>
                      <a:pt x="163" y="139"/>
                    </a:cubicBezTo>
                    <a:cubicBezTo>
                      <a:pt x="164" y="139"/>
                      <a:pt x="165" y="138"/>
                      <a:pt x="165" y="137"/>
                    </a:cubicBezTo>
                    <a:cubicBezTo>
                      <a:pt x="166" y="136"/>
                      <a:pt x="165" y="134"/>
                      <a:pt x="166" y="133"/>
                    </a:cubicBezTo>
                    <a:cubicBezTo>
                      <a:pt x="167" y="132"/>
                      <a:pt x="168" y="131"/>
                      <a:pt x="169" y="130"/>
                    </a:cubicBezTo>
                    <a:cubicBezTo>
                      <a:pt x="171" y="127"/>
                      <a:pt x="172" y="126"/>
                      <a:pt x="172" y="123"/>
                    </a:cubicBezTo>
                    <a:cubicBezTo>
                      <a:pt x="172" y="121"/>
                      <a:pt x="172" y="120"/>
                      <a:pt x="173" y="118"/>
                    </a:cubicBezTo>
                    <a:cubicBezTo>
                      <a:pt x="173" y="117"/>
                      <a:pt x="174" y="117"/>
                      <a:pt x="175" y="116"/>
                    </a:cubicBezTo>
                    <a:cubicBezTo>
                      <a:pt x="176" y="115"/>
                      <a:pt x="175" y="113"/>
                      <a:pt x="175" y="112"/>
                    </a:cubicBezTo>
                    <a:cubicBezTo>
                      <a:pt x="175" y="110"/>
                      <a:pt x="176" y="109"/>
                      <a:pt x="176" y="107"/>
                    </a:cubicBezTo>
                    <a:cubicBezTo>
                      <a:pt x="177" y="104"/>
                      <a:pt x="176" y="101"/>
                      <a:pt x="176" y="98"/>
                    </a:cubicBezTo>
                    <a:cubicBezTo>
                      <a:pt x="176" y="96"/>
                      <a:pt x="175" y="94"/>
                      <a:pt x="176" y="93"/>
                    </a:cubicBezTo>
                    <a:cubicBezTo>
                      <a:pt x="177" y="91"/>
                      <a:pt x="176" y="92"/>
                      <a:pt x="176" y="90"/>
                    </a:cubicBezTo>
                    <a:cubicBezTo>
                      <a:pt x="176" y="90"/>
                      <a:pt x="178" y="91"/>
                      <a:pt x="178" y="91"/>
                    </a:cubicBezTo>
                    <a:cubicBezTo>
                      <a:pt x="178" y="91"/>
                      <a:pt x="178" y="90"/>
                      <a:pt x="178" y="90"/>
                    </a:cubicBezTo>
                    <a:cubicBezTo>
                      <a:pt x="178" y="90"/>
                      <a:pt x="179" y="90"/>
                      <a:pt x="179" y="90"/>
                    </a:cubicBezTo>
                    <a:cubicBezTo>
                      <a:pt x="181" y="90"/>
                      <a:pt x="182" y="87"/>
                      <a:pt x="182" y="86"/>
                    </a:cubicBezTo>
                    <a:cubicBezTo>
                      <a:pt x="183" y="85"/>
                      <a:pt x="184" y="83"/>
                      <a:pt x="185" y="81"/>
                    </a:cubicBezTo>
                    <a:cubicBezTo>
                      <a:pt x="187" y="79"/>
                      <a:pt x="189" y="79"/>
                      <a:pt x="190" y="77"/>
                    </a:cubicBezTo>
                    <a:cubicBezTo>
                      <a:pt x="195" y="71"/>
                      <a:pt x="199" y="64"/>
                      <a:pt x="196" y="57"/>
                    </a:cubicBezTo>
                    <a:cubicBezTo>
                      <a:pt x="194" y="53"/>
                      <a:pt x="198" y="60"/>
                      <a:pt x="196" y="57"/>
                    </a:cubicBezTo>
                    <a:close/>
                    <a:moveTo>
                      <a:pt x="115" y="186"/>
                    </a:moveTo>
                    <a:cubicBezTo>
                      <a:pt x="113" y="187"/>
                      <a:pt x="112" y="189"/>
                      <a:pt x="110" y="190"/>
                    </a:cubicBezTo>
                    <a:cubicBezTo>
                      <a:pt x="107" y="191"/>
                      <a:pt x="112" y="188"/>
                      <a:pt x="112" y="187"/>
                    </a:cubicBezTo>
                    <a:cubicBezTo>
                      <a:pt x="113" y="186"/>
                      <a:pt x="114" y="184"/>
                      <a:pt x="116" y="182"/>
                    </a:cubicBezTo>
                    <a:cubicBezTo>
                      <a:pt x="118" y="180"/>
                      <a:pt x="117" y="184"/>
                      <a:pt x="115" y="186"/>
                    </a:cubicBezTo>
                    <a:cubicBezTo>
                      <a:pt x="115" y="186"/>
                      <a:pt x="116" y="185"/>
                      <a:pt x="115" y="18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68" name="Freeform 629">
                <a:extLst>
                  <a:ext uri="{FF2B5EF4-FFF2-40B4-BE49-F238E27FC236}">
                    <a16:creationId xmlns:a16="http://schemas.microsoft.com/office/drawing/2014/main" xmlns="" id="{6FEE1F67-C562-A846-B644-D62F270E001C}"/>
                  </a:ext>
                </a:extLst>
              </p:cNvPr>
              <p:cNvSpPr>
                <a:spLocks/>
              </p:cNvSpPr>
              <p:nvPr/>
            </p:nvSpPr>
            <p:spPr bwMode="auto">
              <a:xfrm>
                <a:off x="8961338" y="10485681"/>
                <a:ext cx="251592" cy="261215"/>
              </a:xfrm>
              <a:custGeom>
                <a:avLst/>
                <a:gdLst>
                  <a:gd name="T0" fmla="*/ 21 w 27"/>
                  <a:gd name="T1" fmla="*/ 10 h 28"/>
                  <a:gd name="T2" fmla="*/ 17 w 27"/>
                  <a:gd name="T3" fmla="*/ 7 h 28"/>
                  <a:gd name="T4" fmla="*/ 14 w 27"/>
                  <a:gd name="T5" fmla="*/ 6 h 28"/>
                  <a:gd name="T6" fmla="*/ 11 w 27"/>
                  <a:gd name="T7" fmla="*/ 3 h 28"/>
                  <a:gd name="T8" fmla="*/ 6 w 27"/>
                  <a:gd name="T9" fmla="*/ 2 h 28"/>
                  <a:gd name="T10" fmla="*/ 4 w 27"/>
                  <a:gd name="T11" fmla="*/ 3 h 28"/>
                  <a:gd name="T12" fmla="*/ 3 w 27"/>
                  <a:gd name="T13" fmla="*/ 6 h 28"/>
                  <a:gd name="T14" fmla="*/ 3 w 27"/>
                  <a:gd name="T15" fmla="*/ 12 h 28"/>
                  <a:gd name="T16" fmla="*/ 2 w 27"/>
                  <a:gd name="T17" fmla="*/ 17 h 28"/>
                  <a:gd name="T18" fmla="*/ 1 w 27"/>
                  <a:gd name="T19" fmla="*/ 22 h 28"/>
                  <a:gd name="T20" fmla="*/ 4 w 27"/>
                  <a:gd name="T21" fmla="*/ 25 h 28"/>
                  <a:gd name="T22" fmla="*/ 9 w 27"/>
                  <a:gd name="T23" fmla="*/ 26 h 28"/>
                  <a:gd name="T24" fmla="*/ 13 w 27"/>
                  <a:gd name="T25" fmla="*/ 28 h 28"/>
                  <a:gd name="T26" fmla="*/ 19 w 27"/>
                  <a:gd name="T27" fmla="*/ 28 h 28"/>
                  <a:gd name="T28" fmla="*/ 24 w 27"/>
                  <a:gd name="T29" fmla="*/ 25 h 28"/>
                  <a:gd name="T30" fmla="*/ 26 w 27"/>
                  <a:gd name="T31" fmla="*/ 19 h 28"/>
                  <a:gd name="T32" fmla="*/ 24 w 27"/>
                  <a:gd name="T33" fmla="*/ 14 h 28"/>
                  <a:gd name="T34" fmla="*/ 21 w 27"/>
                  <a:gd name="T35" fmla="*/ 10 h 28"/>
                  <a:gd name="T36" fmla="*/ 21 w 27"/>
                  <a:gd name="T37"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 h="28">
                    <a:moveTo>
                      <a:pt x="21" y="10"/>
                    </a:moveTo>
                    <a:cubicBezTo>
                      <a:pt x="20" y="8"/>
                      <a:pt x="18" y="8"/>
                      <a:pt x="17" y="7"/>
                    </a:cubicBezTo>
                    <a:cubicBezTo>
                      <a:pt x="16" y="6"/>
                      <a:pt x="15" y="7"/>
                      <a:pt x="14" y="6"/>
                    </a:cubicBezTo>
                    <a:cubicBezTo>
                      <a:pt x="13" y="5"/>
                      <a:pt x="12" y="4"/>
                      <a:pt x="11" y="3"/>
                    </a:cubicBezTo>
                    <a:cubicBezTo>
                      <a:pt x="10" y="0"/>
                      <a:pt x="9" y="1"/>
                      <a:pt x="6" y="2"/>
                    </a:cubicBezTo>
                    <a:cubicBezTo>
                      <a:pt x="5" y="2"/>
                      <a:pt x="5" y="1"/>
                      <a:pt x="4" y="3"/>
                    </a:cubicBezTo>
                    <a:cubicBezTo>
                      <a:pt x="3" y="4"/>
                      <a:pt x="3" y="5"/>
                      <a:pt x="3" y="6"/>
                    </a:cubicBezTo>
                    <a:cubicBezTo>
                      <a:pt x="3" y="8"/>
                      <a:pt x="3" y="10"/>
                      <a:pt x="3" y="12"/>
                    </a:cubicBezTo>
                    <a:cubicBezTo>
                      <a:pt x="3" y="13"/>
                      <a:pt x="3" y="15"/>
                      <a:pt x="2" y="17"/>
                    </a:cubicBezTo>
                    <a:cubicBezTo>
                      <a:pt x="0" y="19"/>
                      <a:pt x="0" y="19"/>
                      <a:pt x="1" y="22"/>
                    </a:cubicBezTo>
                    <a:cubicBezTo>
                      <a:pt x="2" y="24"/>
                      <a:pt x="2" y="24"/>
                      <a:pt x="4" y="25"/>
                    </a:cubicBezTo>
                    <a:cubicBezTo>
                      <a:pt x="6" y="25"/>
                      <a:pt x="8" y="25"/>
                      <a:pt x="9" y="26"/>
                    </a:cubicBezTo>
                    <a:cubicBezTo>
                      <a:pt x="10" y="26"/>
                      <a:pt x="12" y="28"/>
                      <a:pt x="13" y="28"/>
                    </a:cubicBezTo>
                    <a:cubicBezTo>
                      <a:pt x="15" y="27"/>
                      <a:pt x="17" y="28"/>
                      <a:pt x="19" y="28"/>
                    </a:cubicBezTo>
                    <a:cubicBezTo>
                      <a:pt x="20" y="28"/>
                      <a:pt x="23" y="26"/>
                      <a:pt x="24" y="25"/>
                    </a:cubicBezTo>
                    <a:cubicBezTo>
                      <a:pt x="26" y="23"/>
                      <a:pt x="27" y="21"/>
                      <a:pt x="26" y="19"/>
                    </a:cubicBezTo>
                    <a:cubicBezTo>
                      <a:pt x="25" y="17"/>
                      <a:pt x="25" y="16"/>
                      <a:pt x="24" y="14"/>
                    </a:cubicBezTo>
                    <a:cubicBezTo>
                      <a:pt x="24" y="12"/>
                      <a:pt x="23" y="11"/>
                      <a:pt x="21" y="10"/>
                    </a:cubicBezTo>
                    <a:cubicBezTo>
                      <a:pt x="20" y="9"/>
                      <a:pt x="22" y="10"/>
                      <a:pt x="21"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69" name="Freeform 630">
                <a:extLst>
                  <a:ext uri="{FF2B5EF4-FFF2-40B4-BE49-F238E27FC236}">
                    <a16:creationId xmlns:a16="http://schemas.microsoft.com/office/drawing/2014/main" xmlns="" id="{DDB63C80-4F49-A84E-9E23-439FF43D413F}"/>
                  </a:ext>
                </a:extLst>
              </p:cNvPr>
              <p:cNvSpPr>
                <a:spLocks/>
              </p:cNvSpPr>
              <p:nvPr/>
            </p:nvSpPr>
            <p:spPr bwMode="auto">
              <a:xfrm>
                <a:off x="8241593" y="10074745"/>
                <a:ext cx="961783" cy="1672412"/>
              </a:xfrm>
              <a:custGeom>
                <a:avLst/>
                <a:gdLst>
                  <a:gd name="T0" fmla="*/ 80 w 103"/>
                  <a:gd name="T1" fmla="*/ 52 h 179"/>
                  <a:gd name="T2" fmla="*/ 85 w 103"/>
                  <a:gd name="T3" fmla="*/ 42 h 179"/>
                  <a:gd name="T4" fmla="*/ 102 w 103"/>
                  <a:gd name="T5" fmla="*/ 29 h 179"/>
                  <a:gd name="T6" fmla="*/ 99 w 103"/>
                  <a:gd name="T7" fmla="*/ 21 h 179"/>
                  <a:gd name="T8" fmla="*/ 94 w 103"/>
                  <a:gd name="T9" fmla="*/ 29 h 179"/>
                  <a:gd name="T10" fmla="*/ 82 w 103"/>
                  <a:gd name="T11" fmla="*/ 30 h 179"/>
                  <a:gd name="T12" fmla="*/ 79 w 103"/>
                  <a:gd name="T13" fmla="*/ 28 h 179"/>
                  <a:gd name="T14" fmla="*/ 81 w 103"/>
                  <a:gd name="T15" fmla="*/ 22 h 179"/>
                  <a:gd name="T16" fmla="*/ 64 w 103"/>
                  <a:gd name="T17" fmla="*/ 9 h 179"/>
                  <a:gd name="T18" fmla="*/ 57 w 103"/>
                  <a:gd name="T19" fmla="*/ 2 h 179"/>
                  <a:gd name="T20" fmla="*/ 48 w 103"/>
                  <a:gd name="T21" fmla="*/ 4 h 179"/>
                  <a:gd name="T22" fmla="*/ 39 w 103"/>
                  <a:gd name="T23" fmla="*/ 1 h 179"/>
                  <a:gd name="T24" fmla="*/ 35 w 103"/>
                  <a:gd name="T25" fmla="*/ 9 h 179"/>
                  <a:gd name="T26" fmla="*/ 27 w 103"/>
                  <a:gd name="T27" fmla="*/ 22 h 179"/>
                  <a:gd name="T28" fmla="*/ 25 w 103"/>
                  <a:gd name="T29" fmla="*/ 32 h 179"/>
                  <a:gd name="T30" fmla="*/ 21 w 103"/>
                  <a:gd name="T31" fmla="*/ 39 h 179"/>
                  <a:gd name="T32" fmla="*/ 19 w 103"/>
                  <a:gd name="T33" fmla="*/ 47 h 179"/>
                  <a:gd name="T34" fmla="*/ 17 w 103"/>
                  <a:gd name="T35" fmla="*/ 52 h 179"/>
                  <a:gd name="T36" fmla="*/ 20 w 103"/>
                  <a:gd name="T37" fmla="*/ 61 h 179"/>
                  <a:gd name="T38" fmla="*/ 18 w 103"/>
                  <a:gd name="T39" fmla="*/ 79 h 179"/>
                  <a:gd name="T40" fmla="*/ 15 w 103"/>
                  <a:gd name="T41" fmla="*/ 94 h 179"/>
                  <a:gd name="T42" fmla="*/ 10 w 103"/>
                  <a:gd name="T43" fmla="*/ 117 h 179"/>
                  <a:gd name="T44" fmla="*/ 13 w 103"/>
                  <a:gd name="T45" fmla="*/ 130 h 179"/>
                  <a:gd name="T46" fmla="*/ 12 w 103"/>
                  <a:gd name="T47" fmla="*/ 135 h 179"/>
                  <a:gd name="T48" fmla="*/ 8 w 103"/>
                  <a:gd name="T49" fmla="*/ 147 h 179"/>
                  <a:gd name="T50" fmla="*/ 5 w 103"/>
                  <a:gd name="T51" fmla="*/ 156 h 179"/>
                  <a:gd name="T52" fmla="*/ 8 w 103"/>
                  <a:gd name="T53" fmla="*/ 170 h 179"/>
                  <a:gd name="T54" fmla="*/ 13 w 103"/>
                  <a:gd name="T55" fmla="*/ 176 h 179"/>
                  <a:gd name="T56" fmla="*/ 23 w 103"/>
                  <a:gd name="T57" fmla="*/ 178 h 179"/>
                  <a:gd name="T58" fmla="*/ 27 w 103"/>
                  <a:gd name="T59" fmla="*/ 179 h 179"/>
                  <a:gd name="T60" fmla="*/ 24 w 103"/>
                  <a:gd name="T61" fmla="*/ 169 h 179"/>
                  <a:gd name="T62" fmla="*/ 25 w 103"/>
                  <a:gd name="T63" fmla="*/ 163 h 179"/>
                  <a:gd name="T64" fmla="*/ 28 w 103"/>
                  <a:gd name="T65" fmla="*/ 163 h 179"/>
                  <a:gd name="T66" fmla="*/ 31 w 103"/>
                  <a:gd name="T67" fmla="*/ 157 h 179"/>
                  <a:gd name="T68" fmla="*/ 40 w 103"/>
                  <a:gd name="T69" fmla="*/ 151 h 179"/>
                  <a:gd name="T70" fmla="*/ 41 w 103"/>
                  <a:gd name="T71" fmla="*/ 145 h 179"/>
                  <a:gd name="T72" fmla="*/ 32 w 103"/>
                  <a:gd name="T73" fmla="*/ 140 h 179"/>
                  <a:gd name="T74" fmla="*/ 39 w 103"/>
                  <a:gd name="T75" fmla="*/ 131 h 179"/>
                  <a:gd name="T76" fmla="*/ 43 w 103"/>
                  <a:gd name="T77" fmla="*/ 124 h 179"/>
                  <a:gd name="T78" fmla="*/ 48 w 103"/>
                  <a:gd name="T79" fmla="*/ 116 h 179"/>
                  <a:gd name="T80" fmla="*/ 51 w 103"/>
                  <a:gd name="T81" fmla="*/ 114 h 179"/>
                  <a:gd name="T82" fmla="*/ 45 w 103"/>
                  <a:gd name="T83" fmla="*/ 113 h 179"/>
                  <a:gd name="T84" fmla="*/ 54 w 103"/>
                  <a:gd name="T85" fmla="*/ 108 h 179"/>
                  <a:gd name="T86" fmla="*/ 58 w 103"/>
                  <a:gd name="T87" fmla="*/ 102 h 179"/>
                  <a:gd name="T88" fmla="*/ 59 w 103"/>
                  <a:gd name="T89" fmla="*/ 97 h 179"/>
                  <a:gd name="T90" fmla="*/ 60 w 103"/>
                  <a:gd name="T91" fmla="*/ 96 h 179"/>
                  <a:gd name="T92" fmla="*/ 76 w 103"/>
                  <a:gd name="T93" fmla="*/ 93 h 179"/>
                  <a:gd name="T94" fmla="*/ 84 w 103"/>
                  <a:gd name="T95" fmla="*/ 87 h 179"/>
                  <a:gd name="T96" fmla="*/ 83 w 103"/>
                  <a:gd name="T97" fmla="*/ 78 h 179"/>
                  <a:gd name="T98" fmla="*/ 78 w 103"/>
                  <a:gd name="T99" fmla="*/ 69 h 179"/>
                  <a:gd name="T100" fmla="*/ 78 w 103"/>
                  <a:gd name="T101" fmla="*/ 66 h 179"/>
                  <a:gd name="T102" fmla="*/ 78 w 103"/>
                  <a:gd name="T103" fmla="*/ 62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3" h="179">
                    <a:moveTo>
                      <a:pt x="78" y="62"/>
                    </a:moveTo>
                    <a:cubicBezTo>
                      <a:pt x="81" y="59"/>
                      <a:pt x="79" y="56"/>
                      <a:pt x="80" y="52"/>
                    </a:cubicBezTo>
                    <a:cubicBezTo>
                      <a:pt x="80" y="51"/>
                      <a:pt x="80" y="49"/>
                      <a:pt x="80" y="48"/>
                    </a:cubicBezTo>
                    <a:cubicBezTo>
                      <a:pt x="81" y="45"/>
                      <a:pt x="83" y="44"/>
                      <a:pt x="85" y="42"/>
                    </a:cubicBezTo>
                    <a:cubicBezTo>
                      <a:pt x="89" y="39"/>
                      <a:pt x="91" y="34"/>
                      <a:pt x="95" y="31"/>
                    </a:cubicBezTo>
                    <a:cubicBezTo>
                      <a:pt x="97" y="30"/>
                      <a:pt x="100" y="30"/>
                      <a:pt x="102" y="29"/>
                    </a:cubicBezTo>
                    <a:cubicBezTo>
                      <a:pt x="103" y="27"/>
                      <a:pt x="102" y="24"/>
                      <a:pt x="101" y="23"/>
                    </a:cubicBezTo>
                    <a:cubicBezTo>
                      <a:pt x="100" y="21"/>
                      <a:pt x="101" y="21"/>
                      <a:pt x="99" y="21"/>
                    </a:cubicBezTo>
                    <a:cubicBezTo>
                      <a:pt x="97" y="20"/>
                      <a:pt x="98" y="24"/>
                      <a:pt x="97" y="25"/>
                    </a:cubicBezTo>
                    <a:cubicBezTo>
                      <a:pt x="96" y="26"/>
                      <a:pt x="95" y="28"/>
                      <a:pt x="94" y="29"/>
                    </a:cubicBezTo>
                    <a:cubicBezTo>
                      <a:pt x="93" y="30"/>
                      <a:pt x="90" y="29"/>
                      <a:pt x="88" y="30"/>
                    </a:cubicBezTo>
                    <a:cubicBezTo>
                      <a:pt x="87" y="32"/>
                      <a:pt x="84" y="30"/>
                      <a:pt x="82" y="30"/>
                    </a:cubicBezTo>
                    <a:cubicBezTo>
                      <a:pt x="81" y="30"/>
                      <a:pt x="79" y="31"/>
                      <a:pt x="78" y="30"/>
                    </a:cubicBezTo>
                    <a:cubicBezTo>
                      <a:pt x="76" y="30"/>
                      <a:pt x="79" y="28"/>
                      <a:pt x="79" y="28"/>
                    </a:cubicBezTo>
                    <a:cubicBezTo>
                      <a:pt x="80" y="27"/>
                      <a:pt x="79" y="26"/>
                      <a:pt x="79" y="26"/>
                    </a:cubicBezTo>
                    <a:cubicBezTo>
                      <a:pt x="79" y="24"/>
                      <a:pt x="80" y="23"/>
                      <a:pt x="81" y="22"/>
                    </a:cubicBezTo>
                    <a:cubicBezTo>
                      <a:pt x="85" y="18"/>
                      <a:pt x="77" y="16"/>
                      <a:pt x="74" y="14"/>
                    </a:cubicBezTo>
                    <a:cubicBezTo>
                      <a:pt x="71" y="12"/>
                      <a:pt x="67" y="12"/>
                      <a:pt x="64" y="9"/>
                    </a:cubicBezTo>
                    <a:cubicBezTo>
                      <a:pt x="63" y="8"/>
                      <a:pt x="61" y="7"/>
                      <a:pt x="60" y="6"/>
                    </a:cubicBezTo>
                    <a:cubicBezTo>
                      <a:pt x="59" y="4"/>
                      <a:pt x="58" y="2"/>
                      <a:pt x="57" y="2"/>
                    </a:cubicBezTo>
                    <a:cubicBezTo>
                      <a:pt x="56" y="1"/>
                      <a:pt x="53" y="1"/>
                      <a:pt x="52" y="2"/>
                    </a:cubicBezTo>
                    <a:cubicBezTo>
                      <a:pt x="51" y="3"/>
                      <a:pt x="50" y="6"/>
                      <a:pt x="48" y="4"/>
                    </a:cubicBezTo>
                    <a:cubicBezTo>
                      <a:pt x="47" y="2"/>
                      <a:pt x="45" y="2"/>
                      <a:pt x="43" y="2"/>
                    </a:cubicBezTo>
                    <a:cubicBezTo>
                      <a:pt x="41" y="2"/>
                      <a:pt x="41" y="0"/>
                      <a:pt x="39" y="1"/>
                    </a:cubicBezTo>
                    <a:cubicBezTo>
                      <a:pt x="38" y="2"/>
                      <a:pt x="35" y="3"/>
                      <a:pt x="35" y="4"/>
                    </a:cubicBezTo>
                    <a:cubicBezTo>
                      <a:pt x="34" y="6"/>
                      <a:pt x="35" y="8"/>
                      <a:pt x="35" y="9"/>
                    </a:cubicBezTo>
                    <a:cubicBezTo>
                      <a:pt x="34" y="13"/>
                      <a:pt x="31" y="13"/>
                      <a:pt x="28" y="14"/>
                    </a:cubicBezTo>
                    <a:cubicBezTo>
                      <a:pt x="26" y="15"/>
                      <a:pt x="27" y="20"/>
                      <a:pt x="27" y="22"/>
                    </a:cubicBezTo>
                    <a:cubicBezTo>
                      <a:pt x="27" y="24"/>
                      <a:pt x="28" y="26"/>
                      <a:pt x="28" y="27"/>
                    </a:cubicBezTo>
                    <a:cubicBezTo>
                      <a:pt x="28" y="28"/>
                      <a:pt x="25" y="31"/>
                      <a:pt x="25" y="32"/>
                    </a:cubicBezTo>
                    <a:cubicBezTo>
                      <a:pt x="24" y="33"/>
                      <a:pt x="21" y="35"/>
                      <a:pt x="21" y="36"/>
                    </a:cubicBezTo>
                    <a:cubicBezTo>
                      <a:pt x="21" y="37"/>
                      <a:pt x="21" y="38"/>
                      <a:pt x="21" y="39"/>
                    </a:cubicBezTo>
                    <a:cubicBezTo>
                      <a:pt x="21" y="40"/>
                      <a:pt x="20" y="41"/>
                      <a:pt x="20" y="42"/>
                    </a:cubicBezTo>
                    <a:cubicBezTo>
                      <a:pt x="20" y="43"/>
                      <a:pt x="21" y="46"/>
                      <a:pt x="19" y="47"/>
                    </a:cubicBezTo>
                    <a:cubicBezTo>
                      <a:pt x="19" y="48"/>
                      <a:pt x="19" y="50"/>
                      <a:pt x="19" y="51"/>
                    </a:cubicBezTo>
                    <a:cubicBezTo>
                      <a:pt x="18" y="51"/>
                      <a:pt x="17" y="51"/>
                      <a:pt x="17" y="52"/>
                    </a:cubicBezTo>
                    <a:cubicBezTo>
                      <a:pt x="17" y="54"/>
                      <a:pt x="19" y="55"/>
                      <a:pt x="19" y="57"/>
                    </a:cubicBezTo>
                    <a:cubicBezTo>
                      <a:pt x="19" y="58"/>
                      <a:pt x="19" y="60"/>
                      <a:pt x="20" y="61"/>
                    </a:cubicBezTo>
                    <a:cubicBezTo>
                      <a:pt x="22" y="65"/>
                      <a:pt x="18" y="69"/>
                      <a:pt x="18" y="73"/>
                    </a:cubicBezTo>
                    <a:cubicBezTo>
                      <a:pt x="17" y="75"/>
                      <a:pt x="19" y="77"/>
                      <a:pt x="18" y="79"/>
                    </a:cubicBezTo>
                    <a:cubicBezTo>
                      <a:pt x="17" y="80"/>
                      <a:pt x="15" y="81"/>
                      <a:pt x="14" y="83"/>
                    </a:cubicBezTo>
                    <a:cubicBezTo>
                      <a:pt x="13" y="85"/>
                      <a:pt x="17" y="93"/>
                      <a:pt x="15" y="94"/>
                    </a:cubicBezTo>
                    <a:cubicBezTo>
                      <a:pt x="11" y="96"/>
                      <a:pt x="12" y="101"/>
                      <a:pt x="11" y="105"/>
                    </a:cubicBezTo>
                    <a:cubicBezTo>
                      <a:pt x="9" y="108"/>
                      <a:pt x="10" y="113"/>
                      <a:pt x="10" y="117"/>
                    </a:cubicBezTo>
                    <a:cubicBezTo>
                      <a:pt x="10" y="120"/>
                      <a:pt x="10" y="123"/>
                      <a:pt x="10" y="126"/>
                    </a:cubicBezTo>
                    <a:cubicBezTo>
                      <a:pt x="10" y="127"/>
                      <a:pt x="15" y="130"/>
                      <a:pt x="13" y="130"/>
                    </a:cubicBezTo>
                    <a:cubicBezTo>
                      <a:pt x="13" y="130"/>
                      <a:pt x="9" y="131"/>
                      <a:pt x="11" y="132"/>
                    </a:cubicBezTo>
                    <a:cubicBezTo>
                      <a:pt x="13" y="132"/>
                      <a:pt x="13" y="133"/>
                      <a:pt x="12" y="135"/>
                    </a:cubicBezTo>
                    <a:cubicBezTo>
                      <a:pt x="11" y="137"/>
                      <a:pt x="11" y="139"/>
                      <a:pt x="11" y="142"/>
                    </a:cubicBezTo>
                    <a:cubicBezTo>
                      <a:pt x="11" y="144"/>
                      <a:pt x="9" y="145"/>
                      <a:pt x="8" y="147"/>
                    </a:cubicBezTo>
                    <a:cubicBezTo>
                      <a:pt x="7" y="148"/>
                      <a:pt x="8" y="150"/>
                      <a:pt x="8" y="152"/>
                    </a:cubicBezTo>
                    <a:cubicBezTo>
                      <a:pt x="8" y="153"/>
                      <a:pt x="6" y="156"/>
                      <a:pt x="5" y="156"/>
                    </a:cubicBezTo>
                    <a:cubicBezTo>
                      <a:pt x="0" y="158"/>
                      <a:pt x="3" y="164"/>
                      <a:pt x="4" y="167"/>
                    </a:cubicBezTo>
                    <a:cubicBezTo>
                      <a:pt x="5" y="169"/>
                      <a:pt x="8" y="166"/>
                      <a:pt x="8" y="170"/>
                    </a:cubicBezTo>
                    <a:cubicBezTo>
                      <a:pt x="8" y="171"/>
                      <a:pt x="7" y="174"/>
                      <a:pt x="9" y="175"/>
                    </a:cubicBezTo>
                    <a:cubicBezTo>
                      <a:pt x="10" y="176"/>
                      <a:pt x="11" y="176"/>
                      <a:pt x="13" y="176"/>
                    </a:cubicBezTo>
                    <a:cubicBezTo>
                      <a:pt x="15" y="177"/>
                      <a:pt x="18" y="177"/>
                      <a:pt x="20" y="177"/>
                    </a:cubicBezTo>
                    <a:cubicBezTo>
                      <a:pt x="21" y="177"/>
                      <a:pt x="22" y="177"/>
                      <a:pt x="23" y="178"/>
                    </a:cubicBezTo>
                    <a:cubicBezTo>
                      <a:pt x="23" y="177"/>
                      <a:pt x="24" y="177"/>
                      <a:pt x="25" y="177"/>
                    </a:cubicBezTo>
                    <a:cubicBezTo>
                      <a:pt x="25" y="178"/>
                      <a:pt x="27" y="179"/>
                      <a:pt x="27" y="179"/>
                    </a:cubicBezTo>
                    <a:cubicBezTo>
                      <a:pt x="28" y="179"/>
                      <a:pt x="26" y="176"/>
                      <a:pt x="26" y="175"/>
                    </a:cubicBezTo>
                    <a:cubicBezTo>
                      <a:pt x="24" y="173"/>
                      <a:pt x="24" y="171"/>
                      <a:pt x="24" y="169"/>
                    </a:cubicBezTo>
                    <a:cubicBezTo>
                      <a:pt x="24" y="167"/>
                      <a:pt x="24" y="166"/>
                      <a:pt x="27" y="164"/>
                    </a:cubicBezTo>
                    <a:cubicBezTo>
                      <a:pt x="29" y="163"/>
                      <a:pt x="25" y="163"/>
                      <a:pt x="25" y="163"/>
                    </a:cubicBezTo>
                    <a:cubicBezTo>
                      <a:pt x="25" y="163"/>
                      <a:pt x="27" y="162"/>
                      <a:pt x="26" y="162"/>
                    </a:cubicBezTo>
                    <a:cubicBezTo>
                      <a:pt x="27" y="162"/>
                      <a:pt x="27" y="163"/>
                      <a:pt x="28" y="163"/>
                    </a:cubicBezTo>
                    <a:cubicBezTo>
                      <a:pt x="29" y="164"/>
                      <a:pt x="30" y="163"/>
                      <a:pt x="31" y="163"/>
                    </a:cubicBezTo>
                    <a:cubicBezTo>
                      <a:pt x="32" y="161"/>
                      <a:pt x="31" y="159"/>
                      <a:pt x="31" y="157"/>
                    </a:cubicBezTo>
                    <a:cubicBezTo>
                      <a:pt x="32" y="155"/>
                      <a:pt x="34" y="154"/>
                      <a:pt x="37" y="153"/>
                    </a:cubicBezTo>
                    <a:cubicBezTo>
                      <a:pt x="38" y="152"/>
                      <a:pt x="39" y="152"/>
                      <a:pt x="40" y="151"/>
                    </a:cubicBezTo>
                    <a:cubicBezTo>
                      <a:pt x="41" y="150"/>
                      <a:pt x="39" y="149"/>
                      <a:pt x="39" y="149"/>
                    </a:cubicBezTo>
                    <a:cubicBezTo>
                      <a:pt x="39" y="148"/>
                      <a:pt x="42" y="147"/>
                      <a:pt x="41" y="145"/>
                    </a:cubicBezTo>
                    <a:cubicBezTo>
                      <a:pt x="40" y="143"/>
                      <a:pt x="36" y="145"/>
                      <a:pt x="35" y="143"/>
                    </a:cubicBezTo>
                    <a:cubicBezTo>
                      <a:pt x="34" y="142"/>
                      <a:pt x="33" y="142"/>
                      <a:pt x="32" y="140"/>
                    </a:cubicBezTo>
                    <a:cubicBezTo>
                      <a:pt x="31" y="138"/>
                      <a:pt x="33" y="135"/>
                      <a:pt x="34" y="134"/>
                    </a:cubicBezTo>
                    <a:cubicBezTo>
                      <a:pt x="36" y="133"/>
                      <a:pt x="37" y="131"/>
                      <a:pt x="39" y="131"/>
                    </a:cubicBezTo>
                    <a:cubicBezTo>
                      <a:pt x="41" y="130"/>
                      <a:pt x="41" y="132"/>
                      <a:pt x="42" y="129"/>
                    </a:cubicBezTo>
                    <a:cubicBezTo>
                      <a:pt x="42" y="127"/>
                      <a:pt x="44" y="126"/>
                      <a:pt x="43" y="124"/>
                    </a:cubicBezTo>
                    <a:cubicBezTo>
                      <a:pt x="42" y="121"/>
                      <a:pt x="47" y="121"/>
                      <a:pt x="48" y="119"/>
                    </a:cubicBezTo>
                    <a:cubicBezTo>
                      <a:pt x="48" y="119"/>
                      <a:pt x="43" y="115"/>
                      <a:pt x="48" y="116"/>
                    </a:cubicBezTo>
                    <a:cubicBezTo>
                      <a:pt x="49" y="117"/>
                      <a:pt x="49" y="118"/>
                      <a:pt x="50" y="118"/>
                    </a:cubicBezTo>
                    <a:cubicBezTo>
                      <a:pt x="52" y="118"/>
                      <a:pt x="52" y="115"/>
                      <a:pt x="51" y="114"/>
                    </a:cubicBezTo>
                    <a:cubicBezTo>
                      <a:pt x="51" y="113"/>
                      <a:pt x="49" y="115"/>
                      <a:pt x="49" y="115"/>
                    </a:cubicBezTo>
                    <a:cubicBezTo>
                      <a:pt x="47" y="115"/>
                      <a:pt x="45" y="114"/>
                      <a:pt x="45" y="113"/>
                    </a:cubicBezTo>
                    <a:cubicBezTo>
                      <a:pt x="45" y="112"/>
                      <a:pt x="43" y="105"/>
                      <a:pt x="45" y="105"/>
                    </a:cubicBezTo>
                    <a:cubicBezTo>
                      <a:pt x="48" y="106"/>
                      <a:pt x="50" y="108"/>
                      <a:pt x="54" y="108"/>
                    </a:cubicBezTo>
                    <a:cubicBezTo>
                      <a:pt x="55" y="108"/>
                      <a:pt x="56" y="107"/>
                      <a:pt x="57" y="107"/>
                    </a:cubicBezTo>
                    <a:cubicBezTo>
                      <a:pt x="59" y="105"/>
                      <a:pt x="57" y="104"/>
                      <a:pt x="58" y="102"/>
                    </a:cubicBezTo>
                    <a:cubicBezTo>
                      <a:pt x="58" y="101"/>
                      <a:pt x="59" y="100"/>
                      <a:pt x="59" y="100"/>
                    </a:cubicBezTo>
                    <a:cubicBezTo>
                      <a:pt x="60" y="98"/>
                      <a:pt x="59" y="98"/>
                      <a:pt x="59" y="97"/>
                    </a:cubicBezTo>
                    <a:cubicBezTo>
                      <a:pt x="58" y="96"/>
                      <a:pt x="58" y="94"/>
                      <a:pt x="59" y="94"/>
                    </a:cubicBezTo>
                    <a:cubicBezTo>
                      <a:pt x="61" y="94"/>
                      <a:pt x="60" y="96"/>
                      <a:pt x="60" y="96"/>
                    </a:cubicBezTo>
                    <a:cubicBezTo>
                      <a:pt x="59" y="95"/>
                      <a:pt x="65" y="95"/>
                      <a:pt x="65" y="95"/>
                    </a:cubicBezTo>
                    <a:cubicBezTo>
                      <a:pt x="69" y="95"/>
                      <a:pt x="72" y="93"/>
                      <a:pt x="76" y="93"/>
                    </a:cubicBezTo>
                    <a:cubicBezTo>
                      <a:pt x="77" y="92"/>
                      <a:pt x="80" y="91"/>
                      <a:pt x="82" y="90"/>
                    </a:cubicBezTo>
                    <a:cubicBezTo>
                      <a:pt x="83" y="89"/>
                      <a:pt x="83" y="88"/>
                      <a:pt x="84" y="87"/>
                    </a:cubicBezTo>
                    <a:cubicBezTo>
                      <a:pt x="85" y="86"/>
                      <a:pt x="86" y="85"/>
                      <a:pt x="87" y="83"/>
                    </a:cubicBezTo>
                    <a:cubicBezTo>
                      <a:pt x="87" y="80"/>
                      <a:pt x="85" y="80"/>
                      <a:pt x="83" y="78"/>
                    </a:cubicBezTo>
                    <a:cubicBezTo>
                      <a:pt x="82" y="76"/>
                      <a:pt x="85" y="75"/>
                      <a:pt x="83" y="73"/>
                    </a:cubicBezTo>
                    <a:cubicBezTo>
                      <a:pt x="82" y="72"/>
                      <a:pt x="78" y="71"/>
                      <a:pt x="78" y="69"/>
                    </a:cubicBezTo>
                    <a:cubicBezTo>
                      <a:pt x="78" y="69"/>
                      <a:pt x="78" y="68"/>
                      <a:pt x="79" y="68"/>
                    </a:cubicBezTo>
                    <a:cubicBezTo>
                      <a:pt x="79" y="67"/>
                      <a:pt x="78" y="67"/>
                      <a:pt x="78" y="66"/>
                    </a:cubicBezTo>
                    <a:cubicBezTo>
                      <a:pt x="78" y="65"/>
                      <a:pt x="77" y="63"/>
                      <a:pt x="78" y="62"/>
                    </a:cubicBezTo>
                    <a:cubicBezTo>
                      <a:pt x="79" y="61"/>
                      <a:pt x="77" y="63"/>
                      <a:pt x="78" y="6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70" name="Freeform 631">
                <a:extLst>
                  <a:ext uri="{FF2B5EF4-FFF2-40B4-BE49-F238E27FC236}">
                    <a16:creationId xmlns:a16="http://schemas.microsoft.com/office/drawing/2014/main" xmlns="" id="{B06C08F0-E799-5B4C-9B93-22D6355DBF47}"/>
                  </a:ext>
                </a:extLst>
              </p:cNvPr>
              <p:cNvSpPr>
                <a:spLocks/>
              </p:cNvSpPr>
              <p:nvPr/>
            </p:nvSpPr>
            <p:spPr bwMode="auto">
              <a:xfrm>
                <a:off x="7617387" y="8313140"/>
                <a:ext cx="203824" cy="226173"/>
              </a:xfrm>
              <a:custGeom>
                <a:avLst/>
                <a:gdLst>
                  <a:gd name="T0" fmla="*/ 15 w 22"/>
                  <a:gd name="T1" fmla="*/ 23 h 24"/>
                  <a:gd name="T2" fmla="*/ 19 w 22"/>
                  <a:gd name="T3" fmla="*/ 24 h 24"/>
                  <a:gd name="T4" fmla="*/ 19 w 22"/>
                  <a:gd name="T5" fmla="*/ 17 h 24"/>
                  <a:gd name="T6" fmla="*/ 20 w 22"/>
                  <a:gd name="T7" fmla="*/ 10 h 24"/>
                  <a:gd name="T8" fmla="*/ 21 w 22"/>
                  <a:gd name="T9" fmla="*/ 7 h 24"/>
                  <a:gd name="T10" fmla="*/ 22 w 22"/>
                  <a:gd name="T11" fmla="*/ 3 h 24"/>
                  <a:gd name="T12" fmla="*/ 17 w 22"/>
                  <a:gd name="T13" fmla="*/ 4 h 24"/>
                  <a:gd name="T14" fmla="*/ 12 w 22"/>
                  <a:gd name="T15" fmla="*/ 5 h 24"/>
                  <a:gd name="T16" fmla="*/ 9 w 22"/>
                  <a:gd name="T17" fmla="*/ 8 h 24"/>
                  <a:gd name="T18" fmla="*/ 4 w 22"/>
                  <a:gd name="T19" fmla="*/ 9 h 24"/>
                  <a:gd name="T20" fmla="*/ 3 w 22"/>
                  <a:gd name="T21" fmla="*/ 12 h 24"/>
                  <a:gd name="T22" fmla="*/ 0 w 22"/>
                  <a:gd name="T23" fmla="*/ 13 h 24"/>
                  <a:gd name="T24" fmla="*/ 6 w 22"/>
                  <a:gd name="T25" fmla="*/ 19 h 24"/>
                  <a:gd name="T26" fmla="*/ 11 w 22"/>
                  <a:gd name="T27" fmla="*/ 22 h 24"/>
                  <a:gd name="T28" fmla="*/ 15 w 22"/>
                  <a:gd name="T29" fmla="*/ 23 h 24"/>
                  <a:gd name="T30" fmla="*/ 15 w 22"/>
                  <a:gd name="T31" fmla="*/ 2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 h="24">
                    <a:moveTo>
                      <a:pt x="15" y="23"/>
                    </a:moveTo>
                    <a:cubicBezTo>
                      <a:pt x="16" y="24"/>
                      <a:pt x="17" y="24"/>
                      <a:pt x="19" y="24"/>
                    </a:cubicBezTo>
                    <a:cubicBezTo>
                      <a:pt x="17" y="21"/>
                      <a:pt x="19" y="20"/>
                      <a:pt x="19" y="17"/>
                    </a:cubicBezTo>
                    <a:cubicBezTo>
                      <a:pt x="19" y="15"/>
                      <a:pt x="20" y="12"/>
                      <a:pt x="20" y="10"/>
                    </a:cubicBezTo>
                    <a:cubicBezTo>
                      <a:pt x="20" y="9"/>
                      <a:pt x="21" y="8"/>
                      <a:pt x="21" y="7"/>
                    </a:cubicBezTo>
                    <a:cubicBezTo>
                      <a:pt x="22" y="6"/>
                      <a:pt x="21" y="5"/>
                      <a:pt x="22" y="3"/>
                    </a:cubicBezTo>
                    <a:cubicBezTo>
                      <a:pt x="22" y="0"/>
                      <a:pt x="18" y="4"/>
                      <a:pt x="17" y="4"/>
                    </a:cubicBezTo>
                    <a:cubicBezTo>
                      <a:pt x="15" y="4"/>
                      <a:pt x="14" y="3"/>
                      <a:pt x="12" y="5"/>
                    </a:cubicBezTo>
                    <a:cubicBezTo>
                      <a:pt x="12" y="5"/>
                      <a:pt x="10" y="9"/>
                      <a:pt x="9" y="8"/>
                    </a:cubicBezTo>
                    <a:cubicBezTo>
                      <a:pt x="7" y="8"/>
                      <a:pt x="6" y="8"/>
                      <a:pt x="4" y="9"/>
                    </a:cubicBezTo>
                    <a:cubicBezTo>
                      <a:pt x="4" y="10"/>
                      <a:pt x="4" y="12"/>
                      <a:pt x="3" y="12"/>
                    </a:cubicBezTo>
                    <a:cubicBezTo>
                      <a:pt x="3" y="13"/>
                      <a:pt x="1" y="13"/>
                      <a:pt x="0" y="13"/>
                    </a:cubicBezTo>
                    <a:cubicBezTo>
                      <a:pt x="2" y="15"/>
                      <a:pt x="4" y="18"/>
                      <a:pt x="6" y="19"/>
                    </a:cubicBezTo>
                    <a:cubicBezTo>
                      <a:pt x="7" y="21"/>
                      <a:pt x="9" y="22"/>
                      <a:pt x="11" y="22"/>
                    </a:cubicBezTo>
                    <a:cubicBezTo>
                      <a:pt x="12" y="22"/>
                      <a:pt x="14" y="22"/>
                      <a:pt x="15" y="23"/>
                    </a:cubicBezTo>
                    <a:cubicBezTo>
                      <a:pt x="16" y="23"/>
                      <a:pt x="15" y="22"/>
                      <a:pt x="15" y="2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71" name="Freeform 632">
                <a:extLst>
                  <a:ext uri="{FF2B5EF4-FFF2-40B4-BE49-F238E27FC236}">
                    <a16:creationId xmlns:a16="http://schemas.microsoft.com/office/drawing/2014/main" xmlns="" id="{7361D286-38CB-B64B-82FA-3EDB9E28AD9A}"/>
                  </a:ext>
                </a:extLst>
              </p:cNvPr>
              <p:cNvSpPr>
                <a:spLocks/>
              </p:cNvSpPr>
              <p:nvPr/>
            </p:nvSpPr>
            <p:spPr bwMode="auto">
              <a:xfrm>
                <a:off x="7681084" y="8520197"/>
                <a:ext cx="159235" cy="140163"/>
              </a:xfrm>
              <a:custGeom>
                <a:avLst/>
                <a:gdLst>
                  <a:gd name="T0" fmla="*/ 16 w 17"/>
                  <a:gd name="T1" fmla="*/ 10 h 15"/>
                  <a:gd name="T2" fmla="*/ 17 w 17"/>
                  <a:gd name="T3" fmla="*/ 8 h 15"/>
                  <a:gd name="T4" fmla="*/ 15 w 17"/>
                  <a:gd name="T5" fmla="*/ 6 h 15"/>
                  <a:gd name="T6" fmla="*/ 12 w 17"/>
                  <a:gd name="T7" fmla="*/ 2 h 15"/>
                  <a:gd name="T8" fmla="*/ 8 w 17"/>
                  <a:gd name="T9" fmla="*/ 1 h 15"/>
                  <a:gd name="T10" fmla="*/ 3 w 17"/>
                  <a:gd name="T11" fmla="*/ 0 h 15"/>
                  <a:gd name="T12" fmla="*/ 3 w 17"/>
                  <a:gd name="T13" fmla="*/ 6 h 15"/>
                  <a:gd name="T14" fmla="*/ 6 w 17"/>
                  <a:gd name="T15" fmla="*/ 7 h 15"/>
                  <a:gd name="T16" fmla="*/ 4 w 17"/>
                  <a:gd name="T17" fmla="*/ 5 h 15"/>
                  <a:gd name="T18" fmla="*/ 7 w 17"/>
                  <a:gd name="T19" fmla="*/ 7 h 15"/>
                  <a:gd name="T20" fmla="*/ 11 w 17"/>
                  <a:gd name="T21" fmla="*/ 10 h 15"/>
                  <a:gd name="T22" fmla="*/ 14 w 17"/>
                  <a:gd name="T23" fmla="*/ 14 h 15"/>
                  <a:gd name="T24" fmla="*/ 16 w 17"/>
                  <a:gd name="T25" fmla="*/ 10 h 15"/>
                  <a:gd name="T26" fmla="*/ 16 w 17"/>
                  <a:gd name="T2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15">
                    <a:moveTo>
                      <a:pt x="16" y="10"/>
                    </a:moveTo>
                    <a:cubicBezTo>
                      <a:pt x="16" y="9"/>
                      <a:pt x="16" y="8"/>
                      <a:pt x="17" y="8"/>
                    </a:cubicBezTo>
                    <a:cubicBezTo>
                      <a:pt x="16" y="7"/>
                      <a:pt x="16" y="6"/>
                      <a:pt x="15" y="6"/>
                    </a:cubicBezTo>
                    <a:cubicBezTo>
                      <a:pt x="14" y="5"/>
                      <a:pt x="13" y="2"/>
                      <a:pt x="12" y="2"/>
                    </a:cubicBezTo>
                    <a:cubicBezTo>
                      <a:pt x="10" y="2"/>
                      <a:pt x="9" y="2"/>
                      <a:pt x="8" y="1"/>
                    </a:cubicBezTo>
                    <a:cubicBezTo>
                      <a:pt x="7" y="0"/>
                      <a:pt x="4" y="0"/>
                      <a:pt x="3" y="0"/>
                    </a:cubicBezTo>
                    <a:cubicBezTo>
                      <a:pt x="4" y="1"/>
                      <a:pt x="0" y="6"/>
                      <a:pt x="3" y="6"/>
                    </a:cubicBezTo>
                    <a:cubicBezTo>
                      <a:pt x="4" y="6"/>
                      <a:pt x="4" y="8"/>
                      <a:pt x="6" y="7"/>
                    </a:cubicBezTo>
                    <a:cubicBezTo>
                      <a:pt x="7" y="6"/>
                      <a:pt x="4" y="5"/>
                      <a:pt x="4" y="5"/>
                    </a:cubicBezTo>
                    <a:cubicBezTo>
                      <a:pt x="5" y="5"/>
                      <a:pt x="7" y="6"/>
                      <a:pt x="7" y="7"/>
                    </a:cubicBezTo>
                    <a:cubicBezTo>
                      <a:pt x="8" y="9"/>
                      <a:pt x="10" y="8"/>
                      <a:pt x="11" y="10"/>
                    </a:cubicBezTo>
                    <a:cubicBezTo>
                      <a:pt x="12" y="11"/>
                      <a:pt x="12" y="13"/>
                      <a:pt x="14" y="14"/>
                    </a:cubicBezTo>
                    <a:cubicBezTo>
                      <a:pt x="17" y="15"/>
                      <a:pt x="17" y="12"/>
                      <a:pt x="16" y="10"/>
                    </a:cubicBezTo>
                    <a:cubicBezTo>
                      <a:pt x="16" y="9"/>
                      <a:pt x="16" y="11"/>
                      <a:pt x="16"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72" name="Freeform 633">
                <a:extLst>
                  <a:ext uri="{FF2B5EF4-FFF2-40B4-BE49-F238E27FC236}">
                    <a16:creationId xmlns:a16="http://schemas.microsoft.com/office/drawing/2014/main" xmlns="" id="{192224F2-74A7-1448-9E99-89403AB57A45}"/>
                  </a:ext>
                </a:extLst>
              </p:cNvPr>
              <p:cNvSpPr>
                <a:spLocks/>
              </p:cNvSpPr>
              <p:nvPr/>
            </p:nvSpPr>
            <p:spPr bwMode="auto">
              <a:xfrm>
                <a:off x="7502737" y="8360921"/>
                <a:ext cx="105096" cy="82827"/>
              </a:xfrm>
              <a:custGeom>
                <a:avLst/>
                <a:gdLst>
                  <a:gd name="T0" fmla="*/ 4 w 11"/>
                  <a:gd name="T1" fmla="*/ 1 h 9"/>
                  <a:gd name="T2" fmla="*/ 4 w 11"/>
                  <a:gd name="T3" fmla="*/ 0 h 9"/>
                  <a:gd name="T4" fmla="*/ 0 w 11"/>
                  <a:gd name="T5" fmla="*/ 4 h 9"/>
                  <a:gd name="T6" fmla="*/ 11 w 11"/>
                  <a:gd name="T7" fmla="*/ 5 h 9"/>
                  <a:gd name="T8" fmla="*/ 4 w 11"/>
                  <a:gd name="T9" fmla="*/ 1 h 9"/>
                </a:gdLst>
                <a:ahLst/>
                <a:cxnLst>
                  <a:cxn ang="0">
                    <a:pos x="T0" y="T1"/>
                  </a:cxn>
                  <a:cxn ang="0">
                    <a:pos x="T2" y="T3"/>
                  </a:cxn>
                  <a:cxn ang="0">
                    <a:pos x="T4" y="T5"/>
                  </a:cxn>
                  <a:cxn ang="0">
                    <a:pos x="T6" y="T7"/>
                  </a:cxn>
                  <a:cxn ang="0">
                    <a:pos x="T8" y="T9"/>
                  </a:cxn>
                </a:cxnLst>
                <a:rect l="0" t="0" r="r" b="b"/>
                <a:pathLst>
                  <a:path w="11" h="9">
                    <a:moveTo>
                      <a:pt x="4" y="1"/>
                    </a:moveTo>
                    <a:cubicBezTo>
                      <a:pt x="4" y="0"/>
                      <a:pt x="4" y="0"/>
                      <a:pt x="4" y="0"/>
                    </a:cubicBezTo>
                    <a:cubicBezTo>
                      <a:pt x="3" y="1"/>
                      <a:pt x="1" y="3"/>
                      <a:pt x="0" y="4"/>
                    </a:cubicBezTo>
                    <a:cubicBezTo>
                      <a:pt x="2" y="5"/>
                      <a:pt x="11" y="9"/>
                      <a:pt x="11" y="5"/>
                    </a:cubicBezTo>
                    <a:cubicBezTo>
                      <a:pt x="11" y="2"/>
                      <a:pt x="6" y="3"/>
                      <a:pt x="4"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73" name="Freeform 634">
                <a:extLst>
                  <a:ext uri="{FF2B5EF4-FFF2-40B4-BE49-F238E27FC236}">
                    <a16:creationId xmlns:a16="http://schemas.microsoft.com/office/drawing/2014/main" xmlns="" id="{FA5BBE3D-A7C8-3A4B-9D92-595BC85D503F}"/>
                  </a:ext>
                </a:extLst>
              </p:cNvPr>
              <p:cNvSpPr>
                <a:spLocks/>
              </p:cNvSpPr>
              <p:nvPr/>
            </p:nvSpPr>
            <p:spPr bwMode="auto">
              <a:xfrm>
                <a:off x="7391272" y="8192091"/>
                <a:ext cx="187902" cy="216615"/>
              </a:xfrm>
              <a:custGeom>
                <a:avLst/>
                <a:gdLst>
                  <a:gd name="T0" fmla="*/ 16 w 20"/>
                  <a:gd name="T1" fmla="*/ 16 h 23"/>
                  <a:gd name="T2" fmla="*/ 20 w 20"/>
                  <a:gd name="T3" fmla="*/ 12 h 23"/>
                  <a:gd name="T4" fmla="*/ 16 w 20"/>
                  <a:gd name="T5" fmla="*/ 8 h 23"/>
                  <a:gd name="T6" fmla="*/ 16 w 20"/>
                  <a:gd name="T7" fmla="*/ 1 h 23"/>
                  <a:gd name="T8" fmla="*/ 8 w 20"/>
                  <a:gd name="T9" fmla="*/ 1 h 23"/>
                  <a:gd name="T10" fmla="*/ 7 w 20"/>
                  <a:gd name="T11" fmla="*/ 6 h 23"/>
                  <a:gd name="T12" fmla="*/ 8 w 20"/>
                  <a:gd name="T13" fmla="*/ 10 h 23"/>
                  <a:gd name="T14" fmla="*/ 4 w 20"/>
                  <a:gd name="T15" fmla="*/ 10 h 23"/>
                  <a:gd name="T16" fmla="*/ 2 w 20"/>
                  <a:gd name="T17" fmla="*/ 15 h 23"/>
                  <a:gd name="T18" fmla="*/ 12 w 20"/>
                  <a:gd name="T19" fmla="*/ 21 h 23"/>
                  <a:gd name="T20" fmla="*/ 16 w 20"/>
                  <a:gd name="T21" fmla="*/ 1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23">
                    <a:moveTo>
                      <a:pt x="16" y="16"/>
                    </a:moveTo>
                    <a:cubicBezTo>
                      <a:pt x="16" y="14"/>
                      <a:pt x="19" y="13"/>
                      <a:pt x="20" y="12"/>
                    </a:cubicBezTo>
                    <a:cubicBezTo>
                      <a:pt x="17" y="11"/>
                      <a:pt x="16" y="11"/>
                      <a:pt x="16" y="8"/>
                    </a:cubicBezTo>
                    <a:cubicBezTo>
                      <a:pt x="16" y="7"/>
                      <a:pt x="17" y="2"/>
                      <a:pt x="16" y="1"/>
                    </a:cubicBezTo>
                    <a:cubicBezTo>
                      <a:pt x="15" y="0"/>
                      <a:pt x="10" y="1"/>
                      <a:pt x="8" y="1"/>
                    </a:cubicBezTo>
                    <a:cubicBezTo>
                      <a:pt x="6" y="1"/>
                      <a:pt x="6" y="4"/>
                      <a:pt x="7" y="6"/>
                    </a:cubicBezTo>
                    <a:cubicBezTo>
                      <a:pt x="8" y="7"/>
                      <a:pt x="12" y="10"/>
                      <a:pt x="8" y="10"/>
                    </a:cubicBezTo>
                    <a:cubicBezTo>
                      <a:pt x="7" y="10"/>
                      <a:pt x="5" y="10"/>
                      <a:pt x="4" y="10"/>
                    </a:cubicBezTo>
                    <a:cubicBezTo>
                      <a:pt x="2" y="10"/>
                      <a:pt x="2" y="14"/>
                      <a:pt x="2" y="15"/>
                    </a:cubicBezTo>
                    <a:cubicBezTo>
                      <a:pt x="0" y="21"/>
                      <a:pt x="8" y="20"/>
                      <a:pt x="12" y="21"/>
                    </a:cubicBezTo>
                    <a:cubicBezTo>
                      <a:pt x="13" y="23"/>
                      <a:pt x="16" y="17"/>
                      <a:pt x="16" y="1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74" name="Freeform 635">
                <a:extLst>
                  <a:ext uri="{FF2B5EF4-FFF2-40B4-BE49-F238E27FC236}">
                    <a16:creationId xmlns:a16="http://schemas.microsoft.com/office/drawing/2014/main" xmlns="" id="{EFBA3328-BE89-5345-881A-DD278B470E5D}"/>
                  </a:ext>
                </a:extLst>
              </p:cNvPr>
              <p:cNvSpPr>
                <a:spLocks/>
              </p:cNvSpPr>
              <p:nvPr/>
            </p:nvSpPr>
            <p:spPr bwMode="auto">
              <a:xfrm>
                <a:off x="6254330" y="7453043"/>
                <a:ext cx="1398093" cy="898324"/>
              </a:xfrm>
              <a:custGeom>
                <a:avLst/>
                <a:gdLst>
                  <a:gd name="T0" fmla="*/ 132 w 150"/>
                  <a:gd name="T1" fmla="*/ 88 h 96"/>
                  <a:gd name="T2" fmla="*/ 130 w 150"/>
                  <a:gd name="T3" fmla="*/ 80 h 96"/>
                  <a:gd name="T4" fmla="*/ 144 w 150"/>
                  <a:gd name="T5" fmla="*/ 78 h 96"/>
                  <a:gd name="T6" fmla="*/ 146 w 150"/>
                  <a:gd name="T7" fmla="*/ 68 h 96"/>
                  <a:gd name="T8" fmla="*/ 146 w 150"/>
                  <a:gd name="T9" fmla="*/ 61 h 96"/>
                  <a:gd name="T10" fmla="*/ 132 w 150"/>
                  <a:gd name="T11" fmla="*/ 64 h 96"/>
                  <a:gd name="T12" fmla="*/ 126 w 150"/>
                  <a:gd name="T13" fmla="*/ 76 h 96"/>
                  <a:gd name="T14" fmla="*/ 110 w 150"/>
                  <a:gd name="T15" fmla="*/ 76 h 96"/>
                  <a:gd name="T16" fmla="*/ 102 w 150"/>
                  <a:gd name="T17" fmla="*/ 69 h 96"/>
                  <a:gd name="T18" fmla="*/ 96 w 150"/>
                  <a:gd name="T19" fmla="*/ 51 h 96"/>
                  <a:gd name="T20" fmla="*/ 98 w 150"/>
                  <a:gd name="T21" fmla="*/ 38 h 96"/>
                  <a:gd name="T22" fmla="*/ 90 w 150"/>
                  <a:gd name="T23" fmla="*/ 35 h 96"/>
                  <a:gd name="T24" fmla="*/ 82 w 150"/>
                  <a:gd name="T25" fmla="*/ 24 h 96"/>
                  <a:gd name="T26" fmla="*/ 75 w 150"/>
                  <a:gd name="T27" fmla="*/ 17 h 96"/>
                  <a:gd name="T28" fmla="*/ 68 w 150"/>
                  <a:gd name="T29" fmla="*/ 20 h 96"/>
                  <a:gd name="T30" fmla="*/ 59 w 150"/>
                  <a:gd name="T31" fmla="*/ 10 h 96"/>
                  <a:gd name="T32" fmla="*/ 45 w 150"/>
                  <a:gd name="T33" fmla="*/ 6 h 96"/>
                  <a:gd name="T34" fmla="*/ 29 w 150"/>
                  <a:gd name="T35" fmla="*/ 8 h 96"/>
                  <a:gd name="T36" fmla="*/ 13 w 150"/>
                  <a:gd name="T37" fmla="*/ 1 h 96"/>
                  <a:gd name="T38" fmla="*/ 7 w 150"/>
                  <a:gd name="T39" fmla="*/ 16 h 96"/>
                  <a:gd name="T40" fmla="*/ 15 w 150"/>
                  <a:gd name="T41" fmla="*/ 28 h 96"/>
                  <a:gd name="T42" fmla="*/ 15 w 150"/>
                  <a:gd name="T43" fmla="*/ 32 h 96"/>
                  <a:gd name="T44" fmla="*/ 25 w 150"/>
                  <a:gd name="T45" fmla="*/ 38 h 96"/>
                  <a:gd name="T46" fmla="*/ 26 w 150"/>
                  <a:gd name="T47" fmla="*/ 44 h 96"/>
                  <a:gd name="T48" fmla="*/ 36 w 150"/>
                  <a:gd name="T49" fmla="*/ 53 h 96"/>
                  <a:gd name="T50" fmla="*/ 36 w 150"/>
                  <a:gd name="T51" fmla="*/ 47 h 96"/>
                  <a:gd name="T52" fmla="*/ 32 w 150"/>
                  <a:gd name="T53" fmla="*/ 42 h 96"/>
                  <a:gd name="T54" fmla="*/ 26 w 150"/>
                  <a:gd name="T55" fmla="*/ 32 h 96"/>
                  <a:gd name="T56" fmla="*/ 20 w 150"/>
                  <a:gd name="T57" fmla="*/ 23 h 96"/>
                  <a:gd name="T58" fmla="*/ 13 w 150"/>
                  <a:gd name="T59" fmla="*/ 16 h 96"/>
                  <a:gd name="T60" fmla="*/ 11 w 150"/>
                  <a:gd name="T61" fmla="*/ 5 h 96"/>
                  <a:gd name="T62" fmla="*/ 15 w 150"/>
                  <a:gd name="T63" fmla="*/ 7 h 96"/>
                  <a:gd name="T64" fmla="*/ 20 w 150"/>
                  <a:gd name="T65" fmla="*/ 9 h 96"/>
                  <a:gd name="T66" fmla="*/ 23 w 150"/>
                  <a:gd name="T67" fmla="*/ 19 h 96"/>
                  <a:gd name="T68" fmla="*/ 23 w 150"/>
                  <a:gd name="T69" fmla="*/ 20 h 96"/>
                  <a:gd name="T70" fmla="*/ 32 w 150"/>
                  <a:gd name="T71" fmla="*/ 27 h 96"/>
                  <a:gd name="T72" fmla="*/ 36 w 150"/>
                  <a:gd name="T73" fmla="*/ 33 h 96"/>
                  <a:gd name="T74" fmla="*/ 38 w 150"/>
                  <a:gd name="T75" fmla="*/ 38 h 96"/>
                  <a:gd name="T76" fmla="*/ 46 w 150"/>
                  <a:gd name="T77" fmla="*/ 45 h 96"/>
                  <a:gd name="T78" fmla="*/ 54 w 150"/>
                  <a:gd name="T79" fmla="*/ 53 h 96"/>
                  <a:gd name="T80" fmla="*/ 56 w 150"/>
                  <a:gd name="T81" fmla="*/ 59 h 96"/>
                  <a:gd name="T82" fmla="*/ 58 w 150"/>
                  <a:gd name="T83" fmla="*/ 65 h 96"/>
                  <a:gd name="T84" fmla="*/ 60 w 150"/>
                  <a:gd name="T85" fmla="*/ 72 h 96"/>
                  <a:gd name="T86" fmla="*/ 68 w 150"/>
                  <a:gd name="T87" fmla="*/ 77 h 96"/>
                  <a:gd name="T88" fmla="*/ 89 w 150"/>
                  <a:gd name="T89" fmla="*/ 86 h 96"/>
                  <a:gd name="T90" fmla="*/ 113 w 150"/>
                  <a:gd name="T91" fmla="*/ 88 h 96"/>
                  <a:gd name="T92" fmla="*/ 126 w 150"/>
                  <a:gd name="T93" fmla="*/ 89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50" h="96">
                    <a:moveTo>
                      <a:pt x="126" y="89"/>
                    </a:moveTo>
                    <a:cubicBezTo>
                      <a:pt x="127" y="89"/>
                      <a:pt x="134" y="90"/>
                      <a:pt x="132" y="88"/>
                    </a:cubicBezTo>
                    <a:cubicBezTo>
                      <a:pt x="131" y="86"/>
                      <a:pt x="129" y="85"/>
                      <a:pt x="128" y="83"/>
                    </a:cubicBezTo>
                    <a:cubicBezTo>
                      <a:pt x="128" y="83"/>
                      <a:pt x="129" y="80"/>
                      <a:pt x="130" y="80"/>
                    </a:cubicBezTo>
                    <a:cubicBezTo>
                      <a:pt x="131" y="79"/>
                      <a:pt x="136" y="80"/>
                      <a:pt x="138" y="80"/>
                    </a:cubicBezTo>
                    <a:cubicBezTo>
                      <a:pt x="141" y="80"/>
                      <a:pt x="140" y="75"/>
                      <a:pt x="144" y="78"/>
                    </a:cubicBezTo>
                    <a:cubicBezTo>
                      <a:pt x="145" y="76"/>
                      <a:pt x="146" y="75"/>
                      <a:pt x="146" y="73"/>
                    </a:cubicBezTo>
                    <a:cubicBezTo>
                      <a:pt x="146" y="71"/>
                      <a:pt x="145" y="69"/>
                      <a:pt x="146" y="68"/>
                    </a:cubicBezTo>
                    <a:cubicBezTo>
                      <a:pt x="147" y="66"/>
                      <a:pt x="150" y="64"/>
                      <a:pt x="150" y="63"/>
                    </a:cubicBezTo>
                    <a:cubicBezTo>
                      <a:pt x="149" y="61"/>
                      <a:pt x="148" y="61"/>
                      <a:pt x="146" y="61"/>
                    </a:cubicBezTo>
                    <a:cubicBezTo>
                      <a:pt x="143" y="61"/>
                      <a:pt x="139" y="61"/>
                      <a:pt x="136" y="62"/>
                    </a:cubicBezTo>
                    <a:cubicBezTo>
                      <a:pt x="134" y="62"/>
                      <a:pt x="133" y="63"/>
                      <a:pt x="132" y="64"/>
                    </a:cubicBezTo>
                    <a:cubicBezTo>
                      <a:pt x="131" y="66"/>
                      <a:pt x="132" y="68"/>
                      <a:pt x="131" y="70"/>
                    </a:cubicBezTo>
                    <a:cubicBezTo>
                      <a:pt x="131" y="71"/>
                      <a:pt x="126" y="76"/>
                      <a:pt x="126" y="76"/>
                    </a:cubicBezTo>
                    <a:cubicBezTo>
                      <a:pt x="122" y="75"/>
                      <a:pt x="118" y="76"/>
                      <a:pt x="114" y="78"/>
                    </a:cubicBezTo>
                    <a:cubicBezTo>
                      <a:pt x="112" y="78"/>
                      <a:pt x="111" y="77"/>
                      <a:pt x="110" y="76"/>
                    </a:cubicBezTo>
                    <a:cubicBezTo>
                      <a:pt x="109" y="75"/>
                      <a:pt x="107" y="75"/>
                      <a:pt x="105" y="74"/>
                    </a:cubicBezTo>
                    <a:cubicBezTo>
                      <a:pt x="103" y="74"/>
                      <a:pt x="103" y="71"/>
                      <a:pt x="102" y="69"/>
                    </a:cubicBezTo>
                    <a:cubicBezTo>
                      <a:pt x="101" y="67"/>
                      <a:pt x="99" y="66"/>
                      <a:pt x="98" y="64"/>
                    </a:cubicBezTo>
                    <a:cubicBezTo>
                      <a:pt x="97" y="60"/>
                      <a:pt x="95" y="55"/>
                      <a:pt x="96" y="51"/>
                    </a:cubicBezTo>
                    <a:cubicBezTo>
                      <a:pt x="96" y="48"/>
                      <a:pt x="95" y="44"/>
                      <a:pt x="97" y="41"/>
                    </a:cubicBezTo>
                    <a:cubicBezTo>
                      <a:pt x="98" y="40"/>
                      <a:pt x="98" y="39"/>
                      <a:pt x="98" y="38"/>
                    </a:cubicBezTo>
                    <a:cubicBezTo>
                      <a:pt x="99" y="36"/>
                      <a:pt x="97" y="37"/>
                      <a:pt x="96" y="36"/>
                    </a:cubicBezTo>
                    <a:cubicBezTo>
                      <a:pt x="94" y="36"/>
                      <a:pt x="92" y="35"/>
                      <a:pt x="90" y="35"/>
                    </a:cubicBezTo>
                    <a:cubicBezTo>
                      <a:pt x="89" y="34"/>
                      <a:pt x="87" y="32"/>
                      <a:pt x="87" y="30"/>
                    </a:cubicBezTo>
                    <a:cubicBezTo>
                      <a:pt x="87" y="27"/>
                      <a:pt x="84" y="26"/>
                      <a:pt x="82" y="24"/>
                    </a:cubicBezTo>
                    <a:cubicBezTo>
                      <a:pt x="81" y="22"/>
                      <a:pt x="81" y="20"/>
                      <a:pt x="80" y="18"/>
                    </a:cubicBezTo>
                    <a:cubicBezTo>
                      <a:pt x="79" y="17"/>
                      <a:pt x="77" y="17"/>
                      <a:pt x="75" y="17"/>
                    </a:cubicBezTo>
                    <a:cubicBezTo>
                      <a:pt x="74" y="16"/>
                      <a:pt x="72" y="16"/>
                      <a:pt x="71" y="17"/>
                    </a:cubicBezTo>
                    <a:cubicBezTo>
                      <a:pt x="71" y="18"/>
                      <a:pt x="70" y="20"/>
                      <a:pt x="68" y="20"/>
                    </a:cubicBezTo>
                    <a:cubicBezTo>
                      <a:pt x="66" y="20"/>
                      <a:pt x="63" y="18"/>
                      <a:pt x="62" y="16"/>
                    </a:cubicBezTo>
                    <a:cubicBezTo>
                      <a:pt x="61" y="13"/>
                      <a:pt x="61" y="12"/>
                      <a:pt x="59" y="10"/>
                    </a:cubicBezTo>
                    <a:cubicBezTo>
                      <a:pt x="57" y="9"/>
                      <a:pt x="54" y="6"/>
                      <a:pt x="52" y="6"/>
                    </a:cubicBezTo>
                    <a:cubicBezTo>
                      <a:pt x="51" y="5"/>
                      <a:pt x="45" y="5"/>
                      <a:pt x="45" y="6"/>
                    </a:cubicBezTo>
                    <a:cubicBezTo>
                      <a:pt x="43" y="9"/>
                      <a:pt x="42" y="8"/>
                      <a:pt x="39" y="8"/>
                    </a:cubicBezTo>
                    <a:cubicBezTo>
                      <a:pt x="35" y="8"/>
                      <a:pt x="32" y="8"/>
                      <a:pt x="29" y="8"/>
                    </a:cubicBezTo>
                    <a:cubicBezTo>
                      <a:pt x="28" y="8"/>
                      <a:pt x="25" y="6"/>
                      <a:pt x="23" y="5"/>
                    </a:cubicBezTo>
                    <a:cubicBezTo>
                      <a:pt x="20" y="4"/>
                      <a:pt x="17" y="3"/>
                      <a:pt x="13" y="1"/>
                    </a:cubicBezTo>
                    <a:cubicBezTo>
                      <a:pt x="9" y="0"/>
                      <a:pt x="4" y="1"/>
                      <a:pt x="0" y="2"/>
                    </a:cubicBezTo>
                    <a:cubicBezTo>
                      <a:pt x="1" y="7"/>
                      <a:pt x="5" y="11"/>
                      <a:pt x="7" y="16"/>
                    </a:cubicBezTo>
                    <a:cubicBezTo>
                      <a:pt x="8" y="18"/>
                      <a:pt x="11" y="20"/>
                      <a:pt x="13" y="21"/>
                    </a:cubicBezTo>
                    <a:cubicBezTo>
                      <a:pt x="14" y="23"/>
                      <a:pt x="16" y="26"/>
                      <a:pt x="15" y="28"/>
                    </a:cubicBezTo>
                    <a:cubicBezTo>
                      <a:pt x="15" y="28"/>
                      <a:pt x="8" y="26"/>
                      <a:pt x="12" y="29"/>
                    </a:cubicBezTo>
                    <a:cubicBezTo>
                      <a:pt x="13" y="30"/>
                      <a:pt x="14" y="31"/>
                      <a:pt x="15" y="32"/>
                    </a:cubicBezTo>
                    <a:cubicBezTo>
                      <a:pt x="17" y="32"/>
                      <a:pt x="18" y="32"/>
                      <a:pt x="19" y="33"/>
                    </a:cubicBezTo>
                    <a:cubicBezTo>
                      <a:pt x="21" y="34"/>
                      <a:pt x="23" y="36"/>
                      <a:pt x="25" y="38"/>
                    </a:cubicBezTo>
                    <a:cubicBezTo>
                      <a:pt x="26" y="39"/>
                      <a:pt x="25" y="41"/>
                      <a:pt x="24" y="42"/>
                    </a:cubicBezTo>
                    <a:cubicBezTo>
                      <a:pt x="23" y="43"/>
                      <a:pt x="25" y="44"/>
                      <a:pt x="26" y="44"/>
                    </a:cubicBezTo>
                    <a:cubicBezTo>
                      <a:pt x="29" y="46"/>
                      <a:pt x="31" y="48"/>
                      <a:pt x="33" y="50"/>
                    </a:cubicBezTo>
                    <a:cubicBezTo>
                      <a:pt x="34" y="51"/>
                      <a:pt x="35" y="53"/>
                      <a:pt x="36" y="53"/>
                    </a:cubicBezTo>
                    <a:cubicBezTo>
                      <a:pt x="37" y="53"/>
                      <a:pt x="38" y="51"/>
                      <a:pt x="37" y="50"/>
                    </a:cubicBezTo>
                    <a:cubicBezTo>
                      <a:pt x="37" y="49"/>
                      <a:pt x="36" y="48"/>
                      <a:pt x="36" y="47"/>
                    </a:cubicBezTo>
                    <a:cubicBezTo>
                      <a:pt x="35" y="46"/>
                      <a:pt x="33" y="47"/>
                      <a:pt x="32" y="46"/>
                    </a:cubicBezTo>
                    <a:cubicBezTo>
                      <a:pt x="30" y="44"/>
                      <a:pt x="32" y="44"/>
                      <a:pt x="32" y="42"/>
                    </a:cubicBezTo>
                    <a:cubicBezTo>
                      <a:pt x="32" y="42"/>
                      <a:pt x="30" y="40"/>
                      <a:pt x="30" y="39"/>
                    </a:cubicBezTo>
                    <a:cubicBezTo>
                      <a:pt x="28" y="37"/>
                      <a:pt x="28" y="34"/>
                      <a:pt x="26" y="32"/>
                    </a:cubicBezTo>
                    <a:cubicBezTo>
                      <a:pt x="24" y="31"/>
                      <a:pt x="22" y="29"/>
                      <a:pt x="21" y="27"/>
                    </a:cubicBezTo>
                    <a:cubicBezTo>
                      <a:pt x="21" y="26"/>
                      <a:pt x="21" y="24"/>
                      <a:pt x="20" y="23"/>
                    </a:cubicBezTo>
                    <a:cubicBezTo>
                      <a:pt x="19" y="22"/>
                      <a:pt x="18" y="21"/>
                      <a:pt x="17" y="20"/>
                    </a:cubicBezTo>
                    <a:cubicBezTo>
                      <a:pt x="16" y="18"/>
                      <a:pt x="15" y="17"/>
                      <a:pt x="13" y="16"/>
                    </a:cubicBezTo>
                    <a:cubicBezTo>
                      <a:pt x="12" y="15"/>
                      <a:pt x="12" y="13"/>
                      <a:pt x="12" y="12"/>
                    </a:cubicBezTo>
                    <a:cubicBezTo>
                      <a:pt x="12" y="11"/>
                      <a:pt x="10" y="6"/>
                      <a:pt x="11" y="5"/>
                    </a:cubicBezTo>
                    <a:cubicBezTo>
                      <a:pt x="12" y="4"/>
                      <a:pt x="13" y="7"/>
                      <a:pt x="14" y="7"/>
                    </a:cubicBezTo>
                    <a:cubicBezTo>
                      <a:pt x="15" y="7"/>
                      <a:pt x="15" y="7"/>
                      <a:pt x="15" y="7"/>
                    </a:cubicBezTo>
                    <a:cubicBezTo>
                      <a:pt x="17" y="6"/>
                      <a:pt x="17" y="7"/>
                      <a:pt x="18" y="8"/>
                    </a:cubicBezTo>
                    <a:cubicBezTo>
                      <a:pt x="19" y="8"/>
                      <a:pt x="20" y="8"/>
                      <a:pt x="20" y="9"/>
                    </a:cubicBezTo>
                    <a:cubicBezTo>
                      <a:pt x="20" y="11"/>
                      <a:pt x="21" y="13"/>
                      <a:pt x="22" y="15"/>
                    </a:cubicBezTo>
                    <a:cubicBezTo>
                      <a:pt x="22" y="16"/>
                      <a:pt x="23" y="18"/>
                      <a:pt x="23" y="19"/>
                    </a:cubicBezTo>
                    <a:cubicBezTo>
                      <a:pt x="23" y="20"/>
                      <a:pt x="22" y="21"/>
                      <a:pt x="22" y="22"/>
                    </a:cubicBezTo>
                    <a:cubicBezTo>
                      <a:pt x="23" y="22"/>
                      <a:pt x="23" y="20"/>
                      <a:pt x="23" y="20"/>
                    </a:cubicBezTo>
                    <a:cubicBezTo>
                      <a:pt x="24" y="19"/>
                      <a:pt x="25" y="22"/>
                      <a:pt x="26" y="22"/>
                    </a:cubicBezTo>
                    <a:cubicBezTo>
                      <a:pt x="27" y="23"/>
                      <a:pt x="32" y="26"/>
                      <a:pt x="32" y="27"/>
                    </a:cubicBezTo>
                    <a:cubicBezTo>
                      <a:pt x="32" y="29"/>
                      <a:pt x="33" y="30"/>
                      <a:pt x="34" y="30"/>
                    </a:cubicBezTo>
                    <a:cubicBezTo>
                      <a:pt x="35" y="31"/>
                      <a:pt x="35" y="32"/>
                      <a:pt x="36" y="33"/>
                    </a:cubicBezTo>
                    <a:cubicBezTo>
                      <a:pt x="37" y="34"/>
                      <a:pt x="38" y="33"/>
                      <a:pt x="38" y="34"/>
                    </a:cubicBezTo>
                    <a:cubicBezTo>
                      <a:pt x="39" y="35"/>
                      <a:pt x="37" y="36"/>
                      <a:pt x="38" y="38"/>
                    </a:cubicBezTo>
                    <a:cubicBezTo>
                      <a:pt x="40" y="39"/>
                      <a:pt x="42" y="40"/>
                      <a:pt x="44" y="42"/>
                    </a:cubicBezTo>
                    <a:cubicBezTo>
                      <a:pt x="45" y="43"/>
                      <a:pt x="45" y="44"/>
                      <a:pt x="46" y="45"/>
                    </a:cubicBezTo>
                    <a:cubicBezTo>
                      <a:pt x="47" y="46"/>
                      <a:pt x="48" y="46"/>
                      <a:pt x="49" y="48"/>
                    </a:cubicBezTo>
                    <a:cubicBezTo>
                      <a:pt x="51" y="49"/>
                      <a:pt x="52" y="51"/>
                      <a:pt x="54" y="53"/>
                    </a:cubicBezTo>
                    <a:cubicBezTo>
                      <a:pt x="55" y="54"/>
                      <a:pt x="56" y="55"/>
                      <a:pt x="57" y="56"/>
                    </a:cubicBezTo>
                    <a:cubicBezTo>
                      <a:pt x="58" y="58"/>
                      <a:pt x="56" y="58"/>
                      <a:pt x="56" y="59"/>
                    </a:cubicBezTo>
                    <a:cubicBezTo>
                      <a:pt x="56" y="60"/>
                      <a:pt x="59" y="59"/>
                      <a:pt x="59" y="61"/>
                    </a:cubicBezTo>
                    <a:cubicBezTo>
                      <a:pt x="58" y="63"/>
                      <a:pt x="57" y="63"/>
                      <a:pt x="58" y="65"/>
                    </a:cubicBezTo>
                    <a:cubicBezTo>
                      <a:pt x="58" y="65"/>
                      <a:pt x="56" y="67"/>
                      <a:pt x="57" y="68"/>
                    </a:cubicBezTo>
                    <a:cubicBezTo>
                      <a:pt x="58" y="69"/>
                      <a:pt x="59" y="71"/>
                      <a:pt x="60" y="72"/>
                    </a:cubicBezTo>
                    <a:cubicBezTo>
                      <a:pt x="61" y="73"/>
                      <a:pt x="62" y="73"/>
                      <a:pt x="63" y="73"/>
                    </a:cubicBezTo>
                    <a:cubicBezTo>
                      <a:pt x="66" y="74"/>
                      <a:pt x="66" y="76"/>
                      <a:pt x="68" y="77"/>
                    </a:cubicBezTo>
                    <a:cubicBezTo>
                      <a:pt x="71" y="79"/>
                      <a:pt x="75" y="79"/>
                      <a:pt x="77" y="81"/>
                    </a:cubicBezTo>
                    <a:cubicBezTo>
                      <a:pt x="81" y="83"/>
                      <a:pt x="85" y="85"/>
                      <a:pt x="89" y="86"/>
                    </a:cubicBezTo>
                    <a:cubicBezTo>
                      <a:pt x="92" y="88"/>
                      <a:pt x="97" y="90"/>
                      <a:pt x="101" y="91"/>
                    </a:cubicBezTo>
                    <a:cubicBezTo>
                      <a:pt x="105" y="91"/>
                      <a:pt x="108" y="87"/>
                      <a:pt x="113" y="88"/>
                    </a:cubicBezTo>
                    <a:cubicBezTo>
                      <a:pt x="117" y="89"/>
                      <a:pt x="120" y="93"/>
                      <a:pt x="123" y="96"/>
                    </a:cubicBezTo>
                    <a:cubicBezTo>
                      <a:pt x="123" y="95"/>
                      <a:pt x="124" y="90"/>
                      <a:pt x="126" y="89"/>
                    </a:cubicBezTo>
                    <a:cubicBezTo>
                      <a:pt x="127" y="89"/>
                      <a:pt x="125" y="89"/>
                      <a:pt x="126" y="8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75" name="Freeform 636">
                <a:extLst>
                  <a:ext uri="{FF2B5EF4-FFF2-40B4-BE49-F238E27FC236}">
                    <a16:creationId xmlns:a16="http://schemas.microsoft.com/office/drawing/2014/main" xmlns="" id="{87F4CA8C-617B-7D49-958F-E01B512B935A}"/>
                  </a:ext>
                </a:extLst>
              </p:cNvPr>
              <p:cNvSpPr>
                <a:spLocks/>
              </p:cNvSpPr>
              <p:nvPr/>
            </p:nvSpPr>
            <p:spPr bwMode="auto">
              <a:xfrm>
                <a:off x="7531402" y="8287656"/>
                <a:ext cx="280256" cy="149721"/>
              </a:xfrm>
              <a:custGeom>
                <a:avLst/>
                <a:gdLst>
                  <a:gd name="T0" fmla="*/ 12 w 30"/>
                  <a:gd name="T1" fmla="*/ 15 h 16"/>
                  <a:gd name="T2" fmla="*/ 13 w 30"/>
                  <a:gd name="T3" fmla="*/ 13 h 16"/>
                  <a:gd name="T4" fmla="*/ 16 w 30"/>
                  <a:gd name="T5" fmla="*/ 11 h 16"/>
                  <a:gd name="T6" fmla="*/ 20 w 30"/>
                  <a:gd name="T7" fmla="*/ 10 h 16"/>
                  <a:gd name="T8" fmla="*/ 24 w 30"/>
                  <a:gd name="T9" fmla="*/ 7 h 16"/>
                  <a:gd name="T10" fmla="*/ 30 w 30"/>
                  <a:gd name="T11" fmla="*/ 5 h 16"/>
                  <a:gd name="T12" fmla="*/ 20 w 30"/>
                  <a:gd name="T13" fmla="*/ 1 h 16"/>
                  <a:gd name="T14" fmla="*/ 14 w 30"/>
                  <a:gd name="T15" fmla="*/ 2 h 16"/>
                  <a:gd name="T16" fmla="*/ 8 w 30"/>
                  <a:gd name="T17" fmla="*/ 1 h 16"/>
                  <a:gd name="T18" fmla="*/ 2 w 30"/>
                  <a:gd name="T19" fmla="*/ 4 h 16"/>
                  <a:gd name="T20" fmla="*/ 1 w 30"/>
                  <a:gd name="T21" fmla="*/ 9 h 16"/>
                  <a:gd name="T22" fmla="*/ 8 w 30"/>
                  <a:gd name="T23" fmla="*/ 14 h 16"/>
                  <a:gd name="T24" fmla="*/ 10 w 30"/>
                  <a:gd name="T25" fmla="*/ 14 h 16"/>
                  <a:gd name="T26" fmla="*/ 9 w 30"/>
                  <a:gd name="T27" fmla="*/ 16 h 16"/>
                  <a:gd name="T28" fmla="*/ 12 w 30"/>
                  <a:gd name="T29"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 h="16">
                    <a:moveTo>
                      <a:pt x="12" y="15"/>
                    </a:moveTo>
                    <a:cubicBezTo>
                      <a:pt x="13" y="15"/>
                      <a:pt x="13" y="14"/>
                      <a:pt x="13" y="13"/>
                    </a:cubicBezTo>
                    <a:cubicBezTo>
                      <a:pt x="13" y="12"/>
                      <a:pt x="15" y="11"/>
                      <a:pt x="16" y="11"/>
                    </a:cubicBezTo>
                    <a:cubicBezTo>
                      <a:pt x="18" y="10"/>
                      <a:pt x="18" y="12"/>
                      <a:pt x="20" y="10"/>
                    </a:cubicBezTo>
                    <a:cubicBezTo>
                      <a:pt x="21" y="9"/>
                      <a:pt x="22" y="6"/>
                      <a:pt x="24" y="7"/>
                    </a:cubicBezTo>
                    <a:cubicBezTo>
                      <a:pt x="27" y="7"/>
                      <a:pt x="27" y="6"/>
                      <a:pt x="30" y="5"/>
                    </a:cubicBezTo>
                    <a:cubicBezTo>
                      <a:pt x="26" y="3"/>
                      <a:pt x="25" y="0"/>
                      <a:pt x="20" y="1"/>
                    </a:cubicBezTo>
                    <a:cubicBezTo>
                      <a:pt x="18" y="1"/>
                      <a:pt x="16" y="2"/>
                      <a:pt x="14" y="2"/>
                    </a:cubicBezTo>
                    <a:cubicBezTo>
                      <a:pt x="12" y="2"/>
                      <a:pt x="10" y="1"/>
                      <a:pt x="8" y="1"/>
                    </a:cubicBezTo>
                    <a:cubicBezTo>
                      <a:pt x="5" y="2"/>
                      <a:pt x="4" y="2"/>
                      <a:pt x="2" y="4"/>
                    </a:cubicBezTo>
                    <a:cubicBezTo>
                      <a:pt x="2" y="5"/>
                      <a:pt x="0" y="7"/>
                      <a:pt x="1" y="9"/>
                    </a:cubicBezTo>
                    <a:cubicBezTo>
                      <a:pt x="4" y="11"/>
                      <a:pt x="8" y="9"/>
                      <a:pt x="8" y="14"/>
                    </a:cubicBezTo>
                    <a:cubicBezTo>
                      <a:pt x="8" y="14"/>
                      <a:pt x="10" y="14"/>
                      <a:pt x="10" y="14"/>
                    </a:cubicBezTo>
                    <a:cubicBezTo>
                      <a:pt x="10" y="14"/>
                      <a:pt x="9" y="16"/>
                      <a:pt x="9" y="16"/>
                    </a:cubicBezTo>
                    <a:cubicBezTo>
                      <a:pt x="10" y="16"/>
                      <a:pt x="12" y="16"/>
                      <a:pt x="12" y="1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76" name="Freeform 637">
                <a:extLst>
                  <a:ext uri="{FF2B5EF4-FFF2-40B4-BE49-F238E27FC236}">
                    <a16:creationId xmlns:a16="http://schemas.microsoft.com/office/drawing/2014/main" xmlns="" id="{D3853EB2-30AA-1A47-8179-727C1F6FC905}"/>
                  </a:ext>
                </a:extLst>
              </p:cNvPr>
              <p:cNvSpPr>
                <a:spLocks/>
              </p:cNvSpPr>
              <p:nvPr/>
            </p:nvSpPr>
            <p:spPr bwMode="auto">
              <a:xfrm>
                <a:off x="7531402" y="8163419"/>
                <a:ext cx="66879" cy="140163"/>
              </a:xfrm>
              <a:custGeom>
                <a:avLst/>
                <a:gdLst>
                  <a:gd name="T0" fmla="*/ 5 w 7"/>
                  <a:gd name="T1" fmla="*/ 1 h 15"/>
                  <a:gd name="T2" fmla="*/ 2 w 7"/>
                  <a:gd name="T3" fmla="*/ 4 h 15"/>
                  <a:gd name="T4" fmla="*/ 1 w 7"/>
                  <a:gd name="T5" fmla="*/ 6 h 15"/>
                  <a:gd name="T6" fmla="*/ 2 w 7"/>
                  <a:gd name="T7" fmla="*/ 14 h 15"/>
                  <a:gd name="T8" fmla="*/ 6 w 7"/>
                  <a:gd name="T9" fmla="*/ 8 h 15"/>
                  <a:gd name="T10" fmla="*/ 7 w 7"/>
                  <a:gd name="T11" fmla="*/ 2 h 15"/>
                  <a:gd name="T12" fmla="*/ 5 w 7"/>
                  <a:gd name="T13" fmla="*/ 1 h 15"/>
                  <a:gd name="T14" fmla="*/ 5 w 7"/>
                  <a:gd name="T15" fmla="*/ 1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15">
                    <a:moveTo>
                      <a:pt x="5" y="1"/>
                    </a:moveTo>
                    <a:cubicBezTo>
                      <a:pt x="4" y="0"/>
                      <a:pt x="2" y="3"/>
                      <a:pt x="2" y="4"/>
                    </a:cubicBezTo>
                    <a:cubicBezTo>
                      <a:pt x="1" y="5"/>
                      <a:pt x="1" y="4"/>
                      <a:pt x="1" y="6"/>
                    </a:cubicBezTo>
                    <a:cubicBezTo>
                      <a:pt x="1" y="7"/>
                      <a:pt x="0" y="15"/>
                      <a:pt x="2" y="14"/>
                    </a:cubicBezTo>
                    <a:cubicBezTo>
                      <a:pt x="2" y="13"/>
                      <a:pt x="5" y="10"/>
                      <a:pt x="6" y="8"/>
                    </a:cubicBezTo>
                    <a:cubicBezTo>
                      <a:pt x="6" y="5"/>
                      <a:pt x="6" y="4"/>
                      <a:pt x="7" y="2"/>
                    </a:cubicBezTo>
                    <a:cubicBezTo>
                      <a:pt x="7" y="1"/>
                      <a:pt x="6" y="1"/>
                      <a:pt x="5" y="1"/>
                    </a:cubicBezTo>
                    <a:cubicBezTo>
                      <a:pt x="4" y="0"/>
                      <a:pt x="6" y="1"/>
                      <a:pt x="5"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77" name="Freeform 638">
                <a:extLst>
                  <a:ext uri="{FF2B5EF4-FFF2-40B4-BE49-F238E27FC236}">
                    <a16:creationId xmlns:a16="http://schemas.microsoft.com/office/drawing/2014/main" xmlns="" id="{0BDA5B02-81D5-4846-8AD6-EAEDB1B4EC06}"/>
                  </a:ext>
                </a:extLst>
              </p:cNvPr>
              <p:cNvSpPr>
                <a:spLocks/>
              </p:cNvSpPr>
              <p:nvPr/>
            </p:nvSpPr>
            <p:spPr bwMode="auto">
              <a:xfrm>
                <a:off x="8232035" y="8080592"/>
                <a:ext cx="121018" cy="101936"/>
              </a:xfrm>
              <a:custGeom>
                <a:avLst/>
                <a:gdLst>
                  <a:gd name="T0" fmla="*/ 12 w 13"/>
                  <a:gd name="T1" fmla="*/ 3 h 11"/>
                  <a:gd name="T2" fmla="*/ 6 w 13"/>
                  <a:gd name="T3" fmla="*/ 1 h 11"/>
                  <a:gd name="T4" fmla="*/ 7 w 13"/>
                  <a:gd name="T5" fmla="*/ 5 h 11"/>
                  <a:gd name="T6" fmla="*/ 9 w 13"/>
                  <a:gd name="T7" fmla="*/ 9 h 11"/>
                  <a:gd name="T8" fmla="*/ 6 w 13"/>
                  <a:gd name="T9" fmla="*/ 10 h 11"/>
                  <a:gd name="T10" fmla="*/ 5 w 13"/>
                  <a:gd name="T11" fmla="*/ 8 h 11"/>
                  <a:gd name="T12" fmla="*/ 0 w 13"/>
                  <a:gd name="T13" fmla="*/ 9 h 11"/>
                  <a:gd name="T14" fmla="*/ 3 w 13"/>
                  <a:gd name="T15" fmla="*/ 11 h 11"/>
                  <a:gd name="T16" fmla="*/ 13 w 13"/>
                  <a:gd name="T17" fmla="*/ 11 h 11"/>
                  <a:gd name="T18" fmla="*/ 12 w 13"/>
                  <a:gd name="T19" fmla="*/ 3 h 11"/>
                  <a:gd name="T20" fmla="*/ 12 w 13"/>
                  <a:gd name="T2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11">
                    <a:moveTo>
                      <a:pt x="12" y="3"/>
                    </a:moveTo>
                    <a:cubicBezTo>
                      <a:pt x="10" y="3"/>
                      <a:pt x="8" y="0"/>
                      <a:pt x="6" y="1"/>
                    </a:cubicBezTo>
                    <a:cubicBezTo>
                      <a:pt x="3" y="2"/>
                      <a:pt x="7" y="3"/>
                      <a:pt x="7" y="5"/>
                    </a:cubicBezTo>
                    <a:cubicBezTo>
                      <a:pt x="8" y="6"/>
                      <a:pt x="10" y="8"/>
                      <a:pt x="9" y="9"/>
                    </a:cubicBezTo>
                    <a:cubicBezTo>
                      <a:pt x="8" y="10"/>
                      <a:pt x="7" y="10"/>
                      <a:pt x="6" y="10"/>
                    </a:cubicBezTo>
                    <a:cubicBezTo>
                      <a:pt x="4" y="9"/>
                      <a:pt x="6" y="9"/>
                      <a:pt x="5" y="8"/>
                    </a:cubicBezTo>
                    <a:cubicBezTo>
                      <a:pt x="5" y="8"/>
                      <a:pt x="0" y="9"/>
                      <a:pt x="0" y="9"/>
                    </a:cubicBezTo>
                    <a:cubicBezTo>
                      <a:pt x="0" y="11"/>
                      <a:pt x="2" y="11"/>
                      <a:pt x="3" y="11"/>
                    </a:cubicBezTo>
                    <a:cubicBezTo>
                      <a:pt x="6" y="10"/>
                      <a:pt x="9" y="11"/>
                      <a:pt x="13" y="11"/>
                    </a:cubicBezTo>
                    <a:cubicBezTo>
                      <a:pt x="13" y="8"/>
                      <a:pt x="12" y="5"/>
                      <a:pt x="12" y="3"/>
                    </a:cubicBezTo>
                    <a:cubicBezTo>
                      <a:pt x="11" y="3"/>
                      <a:pt x="12" y="5"/>
                      <a:pt x="12"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78" name="Freeform 639">
                <a:extLst>
                  <a:ext uri="{FF2B5EF4-FFF2-40B4-BE49-F238E27FC236}">
                    <a16:creationId xmlns:a16="http://schemas.microsoft.com/office/drawing/2014/main" xmlns="" id="{9AC37271-9241-2F4E-9258-E6C2DAF1C8D2}"/>
                  </a:ext>
                </a:extLst>
              </p:cNvPr>
              <p:cNvSpPr>
                <a:spLocks/>
              </p:cNvSpPr>
              <p:nvPr/>
            </p:nvSpPr>
            <p:spPr bwMode="auto">
              <a:xfrm>
                <a:off x="8343503" y="8080592"/>
                <a:ext cx="168791" cy="140163"/>
              </a:xfrm>
              <a:custGeom>
                <a:avLst/>
                <a:gdLst>
                  <a:gd name="T0" fmla="*/ 14 w 18"/>
                  <a:gd name="T1" fmla="*/ 7 h 15"/>
                  <a:gd name="T2" fmla="*/ 8 w 18"/>
                  <a:gd name="T3" fmla="*/ 3 h 15"/>
                  <a:gd name="T4" fmla="*/ 1 w 18"/>
                  <a:gd name="T5" fmla="*/ 1 h 15"/>
                  <a:gd name="T6" fmla="*/ 0 w 18"/>
                  <a:gd name="T7" fmla="*/ 3 h 15"/>
                  <a:gd name="T8" fmla="*/ 1 w 18"/>
                  <a:gd name="T9" fmla="*/ 10 h 15"/>
                  <a:gd name="T10" fmla="*/ 2 w 18"/>
                  <a:gd name="T11" fmla="*/ 12 h 15"/>
                  <a:gd name="T12" fmla="*/ 4 w 18"/>
                  <a:gd name="T13" fmla="*/ 10 h 15"/>
                  <a:gd name="T14" fmla="*/ 13 w 18"/>
                  <a:gd name="T15" fmla="*/ 10 h 15"/>
                  <a:gd name="T16" fmla="*/ 17 w 18"/>
                  <a:gd name="T17" fmla="*/ 10 h 15"/>
                  <a:gd name="T18" fmla="*/ 14 w 18"/>
                  <a:gd name="T19" fmla="*/ 7 h 15"/>
                  <a:gd name="T20" fmla="*/ 14 w 18"/>
                  <a:gd name="T21"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5">
                    <a:moveTo>
                      <a:pt x="14" y="7"/>
                    </a:moveTo>
                    <a:cubicBezTo>
                      <a:pt x="12" y="6"/>
                      <a:pt x="10" y="4"/>
                      <a:pt x="8" y="3"/>
                    </a:cubicBezTo>
                    <a:cubicBezTo>
                      <a:pt x="7" y="2"/>
                      <a:pt x="2" y="0"/>
                      <a:pt x="1" y="1"/>
                    </a:cubicBezTo>
                    <a:cubicBezTo>
                      <a:pt x="1" y="1"/>
                      <a:pt x="3" y="3"/>
                      <a:pt x="0" y="3"/>
                    </a:cubicBezTo>
                    <a:cubicBezTo>
                      <a:pt x="0" y="5"/>
                      <a:pt x="1" y="7"/>
                      <a:pt x="1" y="10"/>
                    </a:cubicBezTo>
                    <a:cubicBezTo>
                      <a:pt x="1" y="11"/>
                      <a:pt x="1" y="11"/>
                      <a:pt x="2" y="12"/>
                    </a:cubicBezTo>
                    <a:cubicBezTo>
                      <a:pt x="3" y="15"/>
                      <a:pt x="3" y="11"/>
                      <a:pt x="4" y="10"/>
                    </a:cubicBezTo>
                    <a:cubicBezTo>
                      <a:pt x="6" y="8"/>
                      <a:pt x="11" y="10"/>
                      <a:pt x="13" y="10"/>
                    </a:cubicBezTo>
                    <a:cubicBezTo>
                      <a:pt x="15" y="10"/>
                      <a:pt x="15" y="11"/>
                      <a:pt x="17" y="10"/>
                    </a:cubicBezTo>
                    <a:cubicBezTo>
                      <a:pt x="18" y="8"/>
                      <a:pt x="17" y="7"/>
                      <a:pt x="14" y="7"/>
                    </a:cubicBezTo>
                    <a:cubicBezTo>
                      <a:pt x="12" y="7"/>
                      <a:pt x="16" y="7"/>
                      <a:pt x="14" y="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79" name="Freeform 640">
                <a:extLst>
                  <a:ext uri="{FF2B5EF4-FFF2-40B4-BE49-F238E27FC236}">
                    <a16:creationId xmlns:a16="http://schemas.microsoft.com/office/drawing/2014/main" xmlns="" id="{5435E283-40AB-3547-85F4-0FF73CD43AA4}"/>
                  </a:ext>
                </a:extLst>
              </p:cNvPr>
              <p:cNvSpPr>
                <a:spLocks/>
              </p:cNvSpPr>
              <p:nvPr/>
            </p:nvSpPr>
            <p:spPr bwMode="auto">
              <a:xfrm>
                <a:off x="3843499" y="4965129"/>
                <a:ext cx="1812106" cy="1216878"/>
              </a:xfrm>
              <a:custGeom>
                <a:avLst/>
                <a:gdLst>
                  <a:gd name="T0" fmla="*/ 184 w 194"/>
                  <a:gd name="T1" fmla="*/ 118 h 130"/>
                  <a:gd name="T2" fmla="*/ 161 w 194"/>
                  <a:gd name="T3" fmla="*/ 97 h 130"/>
                  <a:gd name="T4" fmla="*/ 143 w 194"/>
                  <a:gd name="T5" fmla="*/ 92 h 130"/>
                  <a:gd name="T6" fmla="*/ 138 w 194"/>
                  <a:gd name="T7" fmla="*/ 76 h 130"/>
                  <a:gd name="T8" fmla="*/ 135 w 194"/>
                  <a:gd name="T9" fmla="*/ 14 h 130"/>
                  <a:gd name="T10" fmla="*/ 84 w 194"/>
                  <a:gd name="T11" fmla="*/ 8 h 130"/>
                  <a:gd name="T12" fmla="*/ 71 w 194"/>
                  <a:gd name="T13" fmla="*/ 5 h 130"/>
                  <a:gd name="T14" fmla="*/ 62 w 194"/>
                  <a:gd name="T15" fmla="*/ 1 h 130"/>
                  <a:gd name="T16" fmla="*/ 43 w 194"/>
                  <a:gd name="T17" fmla="*/ 8 h 130"/>
                  <a:gd name="T18" fmla="*/ 32 w 194"/>
                  <a:gd name="T19" fmla="*/ 11 h 130"/>
                  <a:gd name="T20" fmla="*/ 12 w 194"/>
                  <a:gd name="T21" fmla="*/ 23 h 130"/>
                  <a:gd name="T22" fmla="*/ 26 w 194"/>
                  <a:gd name="T23" fmla="*/ 38 h 130"/>
                  <a:gd name="T24" fmla="*/ 33 w 194"/>
                  <a:gd name="T25" fmla="*/ 42 h 130"/>
                  <a:gd name="T26" fmla="*/ 38 w 194"/>
                  <a:gd name="T27" fmla="*/ 45 h 130"/>
                  <a:gd name="T28" fmla="*/ 24 w 194"/>
                  <a:gd name="T29" fmla="*/ 42 h 130"/>
                  <a:gd name="T30" fmla="*/ 9 w 194"/>
                  <a:gd name="T31" fmla="*/ 46 h 130"/>
                  <a:gd name="T32" fmla="*/ 12 w 194"/>
                  <a:gd name="T33" fmla="*/ 58 h 130"/>
                  <a:gd name="T34" fmla="*/ 32 w 194"/>
                  <a:gd name="T35" fmla="*/ 58 h 130"/>
                  <a:gd name="T36" fmla="*/ 38 w 194"/>
                  <a:gd name="T37" fmla="*/ 61 h 130"/>
                  <a:gd name="T38" fmla="*/ 21 w 194"/>
                  <a:gd name="T39" fmla="*/ 71 h 130"/>
                  <a:gd name="T40" fmla="*/ 15 w 194"/>
                  <a:gd name="T41" fmla="*/ 78 h 130"/>
                  <a:gd name="T42" fmla="*/ 17 w 194"/>
                  <a:gd name="T43" fmla="*/ 84 h 130"/>
                  <a:gd name="T44" fmla="*/ 26 w 194"/>
                  <a:gd name="T45" fmla="*/ 89 h 130"/>
                  <a:gd name="T46" fmla="*/ 22 w 194"/>
                  <a:gd name="T47" fmla="*/ 94 h 130"/>
                  <a:gd name="T48" fmla="*/ 31 w 194"/>
                  <a:gd name="T49" fmla="*/ 93 h 130"/>
                  <a:gd name="T50" fmla="*/ 38 w 194"/>
                  <a:gd name="T51" fmla="*/ 102 h 130"/>
                  <a:gd name="T52" fmla="*/ 48 w 194"/>
                  <a:gd name="T53" fmla="*/ 105 h 130"/>
                  <a:gd name="T54" fmla="*/ 54 w 194"/>
                  <a:gd name="T55" fmla="*/ 103 h 130"/>
                  <a:gd name="T56" fmla="*/ 55 w 194"/>
                  <a:gd name="T57" fmla="*/ 106 h 130"/>
                  <a:gd name="T58" fmla="*/ 51 w 194"/>
                  <a:gd name="T59" fmla="*/ 114 h 130"/>
                  <a:gd name="T60" fmla="*/ 41 w 194"/>
                  <a:gd name="T61" fmla="*/ 124 h 130"/>
                  <a:gd name="T62" fmla="*/ 36 w 194"/>
                  <a:gd name="T63" fmla="*/ 126 h 130"/>
                  <a:gd name="T64" fmla="*/ 43 w 194"/>
                  <a:gd name="T65" fmla="*/ 125 h 130"/>
                  <a:gd name="T66" fmla="*/ 54 w 194"/>
                  <a:gd name="T67" fmla="*/ 118 h 130"/>
                  <a:gd name="T68" fmla="*/ 72 w 194"/>
                  <a:gd name="T69" fmla="*/ 107 h 130"/>
                  <a:gd name="T70" fmla="*/ 77 w 194"/>
                  <a:gd name="T71" fmla="*/ 91 h 130"/>
                  <a:gd name="T72" fmla="*/ 94 w 194"/>
                  <a:gd name="T73" fmla="*/ 86 h 130"/>
                  <a:gd name="T74" fmla="*/ 87 w 194"/>
                  <a:gd name="T75" fmla="*/ 97 h 130"/>
                  <a:gd name="T76" fmla="*/ 101 w 194"/>
                  <a:gd name="T77" fmla="*/ 88 h 130"/>
                  <a:gd name="T78" fmla="*/ 119 w 194"/>
                  <a:gd name="T79" fmla="*/ 92 h 130"/>
                  <a:gd name="T80" fmla="*/ 136 w 194"/>
                  <a:gd name="T81" fmla="*/ 95 h 130"/>
                  <a:gd name="T82" fmla="*/ 145 w 194"/>
                  <a:gd name="T83" fmla="*/ 98 h 130"/>
                  <a:gd name="T84" fmla="*/ 160 w 194"/>
                  <a:gd name="T85" fmla="*/ 102 h 130"/>
                  <a:gd name="T86" fmla="*/ 169 w 194"/>
                  <a:gd name="T87" fmla="*/ 104 h 130"/>
                  <a:gd name="T88" fmla="*/ 176 w 194"/>
                  <a:gd name="T89" fmla="*/ 111 h 130"/>
                  <a:gd name="T90" fmla="*/ 184 w 194"/>
                  <a:gd name="T91" fmla="*/ 121 h 130"/>
                  <a:gd name="T92" fmla="*/ 186 w 194"/>
                  <a:gd name="T93" fmla="*/ 125 h 130"/>
                  <a:gd name="T94" fmla="*/ 194 w 194"/>
                  <a:gd name="T95" fmla="*/ 126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4" h="130">
                    <a:moveTo>
                      <a:pt x="194" y="126"/>
                    </a:moveTo>
                    <a:cubicBezTo>
                      <a:pt x="193" y="125"/>
                      <a:pt x="191" y="125"/>
                      <a:pt x="193" y="123"/>
                    </a:cubicBezTo>
                    <a:cubicBezTo>
                      <a:pt x="193" y="122"/>
                      <a:pt x="192" y="122"/>
                      <a:pt x="191" y="122"/>
                    </a:cubicBezTo>
                    <a:cubicBezTo>
                      <a:pt x="189" y="120"/>
                      <a:pt x="185" y="119"/>
                      <a:pt x="184" y="118"/>
                    </a:cubicBezTo>
                    <a:cubicBezTo>
                      <a:pt x="180" y="113"/>
                      <a:pt x="178" y="107"/>
                      <a:pt x="174" y="103"/>
                    </a:cubicBezTo>
                    <a:cubicBezTo>
                      <a:pt x="172" y="102"/>
                      <a:pt x="170" y="100"/>
                      <a:pt x="169" y="99"/>
                    </a:cubicBezTo>
                    <a:cubicBezTo>
                      <a:pt x="167" y="98"/>
                      <a:pt x="167" y="95"/>
                      <a:pt x="165" y="95"/>
                    </a:cubicBezTo>
                    <a:cubicBezTo>
                      <a:pt x="164" y="95"/>
                      <a:pt x="161" y="97"/>
                      <a:pt x="161" y="97"/>
                    </a:cubicBezTo>
                    <a:cubicBezTo>
                      <a:pt x="162" y="99"/>
                      <a:pt x="159" y="100"/>
                      <a:pt x="158" y="100"/>
                    </a:cubicBezTo>
                    <a:cubicBezTo>
                      <a:pt x="155" y="101"/>
                      <a:pt x="152" y="97"/>
                      <a:pt x="150" y="95"/>
                    </a:cubicBezTo>
                    <a:cubicBezTo>
                      <a:pt x="149" y="94"/>
                      <a:pt x="148" y="94"/>
                      <a:pt x="147" y="92"/>
                    </a:cubicBezTo>
                    <a:cubicBezTo>
                      <a:pt x="146" y="90"/>
                      <a:pt x="144" y="91"/>
                      <a:pt x="143" y="92"/>
                    </a:cubicBezTo>
                    <a:cubicBezTo>
                      <a:pt x="141" y="92"/>
                      <a:pt x="141" y="91"/>
                      <a:pt x="139" y="92"/>
                    </a:cubicBezTo>
                    <a:cubicBezTo>
                      <a:pt x="139" y="92"/>
                      <a:pt x="138" y="92"/>
                      <a:pt x="138" y="91"/>
                    </a:cubicBezTo>
                    <a:cubicBezTo>
                      <a:pt x="138" y="90"/>
                      <a:pt x="138" y="90"/>
                      <a:pt x="138" y="89"/>
                    </a:cubicBezTo>
                    <a:cubicBezTo>
                      <a:pt x="138" y="85"/>
                      <a:pt x="138" y="80"/>
                      <a:pt x="138" y="76"/>
                    </a:cubicBezTo>
                    <a:cubicBezTo>
                      <a:pt x="138" y="64"/>
                      <a:pt x="138" y="51"/>
                      <a:pt x="138" y="38"/>
                    </a:cubicBezTo>
                    <a:cubicBezTo>
                      <a:pt x="138" y="33"/>
                      <a:pt x="138" y="27"/>
                      <a:pt x="138" y="21"/>
                    </a:cubicBezTo>
                    <a:cubicBezTo>
                      <a:pt x="138" y="20"/>
                      <a:pt x="138" y="18"/>
                      <a:pt x="138" y="16"/>
                    </a:cubicBezTo>
                    <a:cubicBezTo>
                      <a:pt x="138" y="15"/>
                      <a:pt x="137" y="15"/>
                      <a:pt x="135" y="14"/>
                    </a:cubicBezTo>
                    <a:cubicBezTo>
                      <a:pt x="130" y="12"/>
                      <a:pt x="127" y="12"/>
                      <a:pt x="122" y="12"/>
                    </a:cubicBezTo>
                    <a:cubicBezTo>
                      <a:pt x="117" y="12"/>
                      <a:pt x="113" y="11"/>
                      <a:pt x="108" y="10"/>
                    </a:cubicBezTo>
                    <a:cubicBezTo>
                      <a:pt x="102" y="10"/>
                      <a:pt x="97" y="8"/>
                      <a:pt x="92" y="8"/>
                    </a:cubicBezTo>
                    <a:cubicBezTo>
                      <a:pt x="89" y="8"/>
                      <a:pt x="87" y="9"/>
                      <a:pt x="84" y="8"/>
                    </a:cubicBezTo>
                    <a:cubicBezTo>
                      <a:pt x="84" y="8"/>
                      <a:pt x="80" y="7"/>
                      <a:pt x="80" y="7"/>
                    </a:cubicBezTo>
                    <a:cubicBezTo>
                      <a:pt x="80" y="7"/>
                      <a:pt x="81" y="5"/>
                      <a:pt x="81" y="4"/>
                    </a:cubicBezTo>
                    <a:cubicBezTo>
                      <a:pt x="81" y="4"/>
                      <a:pt x="78" y="4"/>
                      <a:pt x="78" y="4"/>
                    </a:cubicBezTo>
                    <a:cubicBezTo>
                      <a:pt x="76" y="4"/>
                      <a:pt x="73" y="5"/>
                      <a:pt x="71" y="5"/>
                    </a:cubicBezTo>
                    <a:cubicBezTo>
                      <a:pt x="69" y="5"/>
                      <a:pt x="70" y="1"/>
                      <a:pt x="67" y="3"/>
                    </a:cubicBezTo>
                    <a:cubicBezTo>
                      <a:pt x="66" y="3"/>
                      <a:pt x="65" y="5"/>
                      <a:pt x="64" y="4"/>
                    </a:cubicBezTo>
                    <a:cubicBezTo>
                      <a:pt x="62" y="4"/>
                      <a:pt x="62" y="3"/>
                      <a:pt x="64" y="2"/>
                    </a:cubicBezTo>
                    <a:cubicBezTo>
                      <a:pt x="66" y="2"/>
                      <a:pt x="63" y="1"/>
                      <a:pt x="62" y="1"/>
                    </a:cubicBezTo>
                    <a:cubicBezTo>
                      <a:pt x="58" y="0"/>
                      <a:pt x="58" y="1"/>
                      <a:pt x="56" y="3"/>
                    </a:cubicBezTo>
                    <a:cubicBezTo>
                      <a:pt x="53" y="6"/>
                      <a:pt x="49" y="4"/>
                      <a:pt x="45" y="5"/>
                    </a:cubicBezTo>
                    <a:cubicBezTo>
                      <a:pt x="41" y="6"/>
                      <a:pt x="45" y="8"/>
                      <a:pt x="45" y="8"/>
                    </a:cubicBezTo>
                    <a:cubicBezTo>
                      <a:pt x="44" y="8"/>
                      <a:pt x="43" y="8"/>
                      <a:pt x="43" y="8"/>
                    </a:cubicBezTo>
                    <a:cubicBezTo>
                      <a:pt x="43" y="8"/>
                      <a:pt x="44" y="10"/>
                      <a:pt x="43" y="10"/>
                    </a:cubicBezTo>
                    <a:cubicBezTo>
                      <a:pt x="42" y="10"/>
                      <a:pt x="42" y="8"/>
                      <a:pt x="42" y="7"/>
                    </a:cubicBezTo>
                    <a:cubicBezTo>
                      <a:pt x="41" y="7"/>
                      <a:pt x="38" y="10"/>
                      <a:pt x="38" y="10"/>
                    </a:cubicBezTo>
                    <a:cubicBezTo>
                      <a:pt x="36" y="11"/>
                      <a:pt x="34" y="9"/>
                      <a:pt x="32" y="11"/>
                    </a:cubicBezTo>
                    <a:cubicBezTo>
                      <a:pt x="30" y="12"/>
                      <a:pt x="28" y="13"/>
                      <a:pt x="27" y="15"/>
                    </a:cubicBezTo>
                    <a:cubicBezTo>
                      <a:pt x="27" y="17"/>
                      <a:pt x="27" y="19"/>
                      <a:pt x="25" y="20"/>
                    </a:cubicBezTo>
                    <a:cubicBezTo>
                      <a:pt x="23" y="21"/>
                      <a:pt x="22" y="22"/>
                      <a:pt x="20" y="22"/>
                    </a:cubicBezTo>
                    <a:cubicBezTo>
                      <a:pt x="19" y="22"/>
                      <a:pt x="13" y="22"/>
                      <a:pt x="12" y="23"/>
                    </a:cubicBezTo>
                    <a:cubicBezTo>
                      <a:pt x="12" y="24"/>
                      <a:pt x="10" y="27"/>
                      <a:pt x="10" y="27"/>
                    </a:cubicBezTo>
                    <a:cubicBezTo>
                      <a:pt x="11" y="28"/>
                      <a:pt x="14" y="28"/>
                      <a:pt x="15" y="29"/>
                    </a:cubicBezTo>
                    <a:cubicBezTo>
                      <a:pt x="18" y="30"/>
                      <a:pt x="21" y="32"/>
                      <a:pt x="23" y="34"/>
                    </a:cubicBezTo>
                    <a:cubicBezTo>
                      <a:pt x="24" y="35"/>
                      <a:pt x="24" y="37"/>
                      <a:pt x="26" y="38"/>
                    </a:cubicBezTo>
                    <a:cubicBezTo>
                      <a:pt x="28" y="38"/>
                      <a:pt x="29" y="38"/>
                      <a:pt x="31" y="37"/>
                    </a:cubicBezTo>
                    <a:cubicBezTo>
                      <a:pt x="31" y="37"/>
                      <a:pt x="34" y="38"/>
                      <a:pt x="34" y="38"/>
                    </a:cubicBezTo>
                    <a:cubicBezTo>
                      <a:pt x="36" y="41"/>
                      <a:pt x="31" y="39"/>
                      <a:pt x="31" y="39"/>
                    </a:cubicBezTo>
                    <a:cubicBezTo>
                      <a:pt x="29" y="39"/>
                      <a:pt x="32" y="41"/>
                      <a:pt x="33" y="42"/>
                    </a:cubicBezTo>
                    <a:cubicBezTo>
                      <a:pt x="34" y="44"/>
                      <a:pt x="35" y="43"/>
                      <a:pt x="37" y="42"/>
                    </a:cubicBezTo>
                    <a:cubicBezTo>
                      <a:pt x="38" y="41"/>
                      <a:pt x="41" y="41"/>
                      <a:pt x="42" y="42"/>
                    </a:cubicBezTo>
                    <a:cubicBezTo>
                      <a:pt x="43" y="43"/>
                      <a:pt x="38" y="44"/>
                      <a:pt x="38" y="44"/>
                    </a:cubicBezTo>
                    <a:cubicBezTo>
                      <a:pt x="37" y="44"/>
                      <a:pt x="38" y="44"/>
                      <a:pt x="38" y="45"/>
                    </a:cubicBezTo>
                    <a:cubicBezTo>
                      <a:pt x="38" y="46"/>
                      <a:pt x="36" y="45"/>
                      <a:pt x="36" y="45"/>
                    </a:cubicBezTo>
                    <a:cubicBezTo>
                      <a:pt x="35" y="45"/>
                      <a:pt x="34" y="46"/>
                      <a:pt x="32" y="46"/>
                    </a:cubicBezTo>
                    <a:cubicBezTo>
                      <a:pt x="30" y="46"/>
                      <a:pt x="26" y="47"/>
                      <a:pt x="24" y="46"/>
                    </a:cubicBezTo>
                    <a:cubicBezTo>
                      <a:pt x="22" y="45"/>
                      <a:pt x="25" y="43"/>
                      <a:pt x="24" y="42"/>
                    </a:cubicBezTo>
                    <a:cubicBezTo>
                      <a:pt x="23" y="42"/>
                      <a:pt x="21" y="42"/>
                      <a:pt x="20" y="43"/>
                    </a:cubicBezTo>
                    <a:cubicBezTo>
                      <a:pt x="19" y="43"/>
                      <a:pt x="17" y="43"/>
                      <a:pt x="16" y="43"/>
                    </a:cubicBezTo>
                    <a:cubicBezTo>
                      <a:pt x="14" y="44"/>
                      <a:pt x="15" y="46"/>
                      <a:pt x="15" y="46"/>
                    </a:cubicBezTo>
                    <a:cubicBezTo>
                      <a:pt x="13" y="46"/>
                      <a:pt x="11" y="45"/>
                      <a:pt x="9" y="46"/>
                    </a:cubicBezTo>
                    <a:cubicBezTo>
                      <a:pt x="8" y="47"/>
                      <a:pt x="6" y="48"/>
                      <a:pt x="5" y="49"/>
                    </a:cubicBezTo>
                    <a:cubicBezTo>
                      <a:pt x="0" y="52"/>
                      <a:pt x="12" y="52"/>
                      <a:pt x="12" y="53"/>
                    </a:cubicBezTo>
                    <a:cubicBezTo>
                      <a:pt x="11" y="54"/>
                      <a:pt x="8" y="54"/>
                      <a:pt x="10" y="55"/>
                    </a:cubicBezTo>
                    <a:cubicBezTo>
                      <a:pt x="11" y="56"/>
                      <a:pt x="11" y="58"/>
                      <a:pt x="12" y="58"/>
                    </a:cubicBezTo>
                    <a:cubicBezTo>
                      <a:pt x="16" y="59"/>
                      <a:pt x="19" y="58"/>
                      <a:pt x="23" y="58"/>
                    </a:cubicBezTo>
                    <a:cubicBezTo>
                      <a:pt x="24" y="59"/>
                      <a:pt x="25" y="59"/>
                      <a:pt x="26" y="59"/>
                    </a:cubicBezTo>
                    <a:cubicBezTo>
                      <a:pt x="28" y="59"/>
                      <a:pt x="27" y="59"/>
                      <a:pt x="29" y="60"/>
                    </a:cubicBezTo>
                    <a:cubicBezTo>
                      <a:pt x="29" y="60"/>
                      <a:pt x="31" y="58"/>
                      <a:pt x="32" y="58"/>
                    </a:cubicBezTo>
                    <a:cubicBezTo>
                      <a:pt x="33" y="57"/>
                      <a:pt x="34" y="57"/>
                      <a:pt x="35" y="57"/>
                    </a:cubicBezTo>
                    <a:cubicBezTo>
                      <a:pt x="36" y="56"/>
                      <a:pt x="37" y="55"/>
                      <a:pt x="37" y="55"/>
                    </a:cubicBezTo>
                    <a:cubicBezTo>
                      <a:pt x="38" y="56"/>
                      <a:pt x="39" y="57"/>
                      <a:pt x="38" y="58"/>
                    </a:cubicBezTo>
                    <a:cubicBezTo>
                      <a:pt x="37" y="59"/>
                      <a:pt x="36" y="59"/>
                      <a:pt x="38" y="61"/>
                    </a:cubicBezTo>
                    <a:cubicBezTo>
                      <a:pt x="40" y="65"/>
                      <a:pt x="38" y="68"/>
                      <a:pt x="33" y="67"/>
                    </a:cubicBezTo>
                    <a:cubicBezTo>
                      <a:pt x="33" y="67"/>
                      <a:pt x="32" y="66"/>
                      <a:pt x="31" y="67"/>
                    </a:cubicBezTo>
                    <a:cubicBezTo>
                      <a:pt x="30" y="68"/>
                      <a:pt x="29" y="70"/>
                      <a:pt x="28" y="70"/>
                    </a:cubicBezTo>
                    <a:cubicBezTo>
                      <a:pt x="26" y="71"/>
                      <a:pt x="20" y="68"/>
                      <a:pt x="21" y="71"/>
                    </a:cubicBezTo>
                    <a:cubicBezTo>
                      <a:pt x="21" y="71"/>
                      <a:pt x="18" y="73"/>
                      <a:pt x="19" y="73"/>
                    </a:cubicBezTo>
                    <a:cubicBezTo>
                      <a:pt x="19" y="73"/>
                      <a:pt x="20" y="73"/>
                      <a:pt x="20" y="73"/>
                    </a:cubicBezTo>
                    <a:cubicBezTo>
                      <a:pt x="21" y="74"/>
                      <a:pt x="18" y="75"/>
                      <a:pt x="17" y="76"/>
                    </a:cubicBezTo>
                    <a:cubicBezTo>
                      <a:pt x="16" y="76"/>
                      <a:pt x="15" y="77"/>
                      <a:pt x="15" y="78"/>
                    </a:cubicBezTo>
                    <a:cubicBezTo>
                      <a:pt x="14" y="80"/>
                      <a:pt x="16" y="80"/>
                      <a:pt x="14" y="81"/>
                    </a:cubicBezTo>
                    <a:cubicBezTo>
                      <a:pt x="12" y="82"/>
                      <a:pt x="14" y="84"/>
                      <a:pt x="15" y="85"/>
                    </a:cubicBezTo>
                    <a:cubicBezTo>
                      <a:pt x="15" y="86"/>
                      <a:pt x="18" y="81"/>
                      <a:pt x="19" y="81"/>
                    </a:cubicBezTo>
                    <a:cubicBezTo>
                      <a:pt x="19" y="81"/>
                      <a:pt x="17" y="84"/>
                      <a:pt x="17" y="84"/>
                    </a:cubicBezTo>
                    <a:cubicBezTo>
                      <a:pt x="16" y="85"/>
                      <a:pt x="19" y="87"/>
                      <a:pt x="20" y="87"/>
                    </a:cubicBezTo>
                    <a:cubicBezTo>
                      <a:pt x="21" y="88"/>
                      <a:pt x="21" y="89"/>
                      <a:pt x="22" y="88"/>
                    </a:cubicBezTo>
                    <a:cubicBezTo>
                      <a:pt x="23" y="87"/>
                      <a:pt x="24" y="86"/>
                      <a:pt x="24" y="86"/>
                    </a:cubicBezTo>
                    <a:cubicBezTo>
                      <a:pt x="24" y="87"/>
                      <a:pt x="25" y="89"/>
                      <a:pt x="26" y="89"/>
                    </a:cubicBezTo>
                    <a:cubicBezTo>
                      <a:pt x="24" y="90"/>
                      <a:pt x="23" y="89"/>
                      <a:pt x="22" y="89"/>
                    </a:cubicBezTo>
                    <a:cubicBezTo>
                      <a:pt x="21" y="90"/>
                      <a:pt x="20" y="87"/>
                      <a:pt x="19" y="87"/>
                    </a:cubicBezTo>
                    <a:cubicBezTo>
                      <a:pt x="18" y="87"/>
                      <a:pt x="16" y="90"/>
                      <a:pt x="18" y="91"/>
                    </a:cubicBezTo>
                    <a:cubicBezTo>
                      <a:pt x="20" y="92"/>
                      <a:pt x="20" y="93"/>
                      <a:pt x="22" y="94"/>
                    </a:cubicBezTo>
                    <a:cubicBezTo>
                      <a:pt x="23" y="96"/>
                      <a:pt x="25" y="95"/>
                      <a:pt x="27" y="95"/>
                    </a:cubicBezTo>
                    <a:cubicBezTo>
                      <a:pt x="28" y="94"/>
                      <a:pt x="30" y="95"/>
                      <a:pt x="30" y="93"/>
                    </a:cubicBezTo>
                    <a:cubicBezTo>
                      <a:pt x="30" y="91"/>
                      <a:pt x="31" y="88"/>
                      <a:pt x="33" y="89"/>
                    </a:cubicBezTo>
                    <a:cubicBezTo>
                      <a:pt x="33" y="88"/>
                      <a:pt x="31" y="92"/>
                      <a:pt x="31" y="93"/>
                    </a:cubicBezTo>
                    <a:cubicBezTo>
                      <a:pt x="31" y="94"/>
                      <a:pt x="35" y="97"/>
                      <a:pt x="34" y="98"/>
                    </a:cubicBezTo>
                    <a:cubicBezTo>
                      <a:pt x="32" y="100"/>
                      <a:pt x="35" y="101"/>
                      <a:pt x="35" y="101"/>
                    </a:cubicBezTo>
                    <a:cubicBezTo>
                      <a:pt x="34" y="101"/>
                      <a:pt x="32" y="104"/>
                      <a:pt x="32" y="104"/>
                    </a:cubicBezTo>
                    <a:cubicBezTo>
                      <a:pt x="33" y="105"/>
                      <a:pt x="38" y="102"/>
                      <a:pt x="38" y="102"/>
                    </a:cubicBezTo>
                    <a:cubicBezTo>
                      <a:pt x="38" y="103"/>
                      <a:pt x="37" y="103"/>
                      <a:pt x="37" y="104"/>
                    </a:cubicBezTo>
                    <a:cubicBezTo>
                      <a:pt x="37" y="104"/>
                      <a:pt x="39" y="102"/>
                      <a:pt x="40" y="101"/>
                    </a:cubicBezTo>
                    <a:cubicBezTo>
                      <a:pt x="41" y="101"/>
                      <a:pt x="45" y="102"/>
                      <a:pt x="45" y="103"/>
                    </a:cubicBezTo>
                    <a:cubicBezTo>
                      <a:pt x="46" y="104"/>
                      <a:pt x="48" y="107"/>
                      <a:pt x="48" y="105"/>
                    </a:cubicBezTo>
                    <a:cubicBezTo>
                      <a:pt x="48" y="104"/>
                      <a:pt x="50" y="100"/>
                      <a:pt x="50" y="100"/>
                    </a:cubicBezTo>
                    <a:cubicBezTo>
                      <a:pt x="50" y="99"/>
                      <a:pt x="53" y="102"/>
                      <a:pt x="53" y="101"/>
                    </a:cubicBezTo>
                    <a:cubicBezTo>
                      <a:pt x="53" y="101"/>
                      <a:pt x="50" y="101"/>
                      <a:pt x="50" y="102"/>
                    </a:cubicBezTo>
                    <a:cubicBezTo>
                      <a:pt x="50" y="104"/>
                      <a:pt x="53" y="104"/>
                      <a:pt x="54" y="103"/>
                    </a:cubicBezTo>
                    <a:cubicBezTo>
                      <a:pt x="55" y="102"/>
                      <a:pt x="56" y="103"/>
                      <a:pt x="57" y="102"/>
                    </a:cubicBezTo>
                    <a:cubicBezTo>
                      <a:pt x="57" y="102"/>
                      <a:pt x="59" y="100"/>
                      <a:pt x="59" y="100"/>
                    </a:cubicBezTo>
                    <a:cubicBezTo>
                      <a:pt x="59" y="100"/>
                      <a:pt x="57" y="103"/>
                      <a:pt x="56" y="104"/>
                    </a:cubicBezTo>
                    <a:cubicBezTo>
                      <a:pt x="56" y="105"/>
                      <a:pt x="56" y="105"/>
                      <a:pt x="55" y="106"/>
                    </a:cubicBezTo>
                    <a:cubicBezTo>
                      <a:pt x="55" y="107"/>
                      <a:pt x="56" y="106"/>
                      <a:pt x="56" y="107"/>
                    </a:cubicBezTo>
                    <a:cubicBezTo>
                      <a:pt x="56" y="107"/>
                      <a:pt x="55" y="108"/>
                      <a:pt x="54" y="109"/>
                    </a:cubicBezTo>
                    <a:cubicBezTo>
                      <a:pt x="54" y="111"/>
                      <a:pt x="54" y="111"/>
                      <a:pt x="55" y="112"/>
                    </a:cubicBezTo>
                    <a:cubicBezTo>
                      <a:pt x="55" y="112"/>
                      <a:pt x="52" y="114"/>
                      <a:pt x="51" y="114"/>
                    </a:cubicBezTo>
                    <a:cubicBezTo>
                      <a:pt x="50" y="116"/>
                      <a:pt x="49" y="117"/>
                      <a:pt x="47" y="118"/>
                    </a:cubicBezTo>
                    <a:cubicBezTo>
                      <a:pt x="45" y="118"/>
                      <a:pt x="43" y="120"/>
                      <a:pt x="42" y="121"/>
                    </a:cubicBezTo>
                    <a:cubicBezTo>
                      <a:pt x="41" y="121"/>
                      <a:pt x="41" y="122"/>
                      <a:pt x="40" y="122"/>
                    </a:cubicBezTo>
                    <a:cubicBezTo>
                      <a:pt x="40" y="123"/>
                      <a:pt x="41" y="124"/>
                      <a:pt x="41" y="124"/>
                    </a:cubicBezTo>
                    <a:cubicBezTo>
                      <a:pt x="40" y="125"/>
                      <a:pt x="37" y="124"/>
                      <a:pt x="36" y="124"/>
                    </a:cubicBezTo>
                    <a:cubicBezTo>
                      <a:pt x="33" y="124"/>
                      <a:pt x="32" y="125"/>
                      <a:pt x="30" y="127"/>
                    </a:cubicBezTo>
                    <a:cubicBezTo>
                      <a:pt x="29" y="128"/>
                      <a:pt x="30" y="130"/>
                      <a:pt x="31" y="129"/>
                    </a:cubicBezTo>
                    <a:cubicBezTo>
                      <a:pt x="33" y="128"/>
                      <a:pt x="35" y="125"/>
                      <a:pt x="36" y="126"/>
                    </a:cubicBezTo>
                    <a:cubicBezTo>
                      <a:pt x="36" y="125"/>
                      <a:pt x="35" y="129"/>
                      <a:pt x="38" y="126"/>
                    </a:cubicBezTo>
                    <a:cubicBezTo>
                      <a:pt x="38" y="126"/>
                      <a:pt x="40" y="129"/>
                      <a:pt x="41" y="127"/>
                    </a:cubicBezTo>
                    <a:cubicBezTo>
                      <a:pt x="41" y="126"/>
                      <a:pt x="40" y="126"/>
                      <a:pt x="41" y="126"/>
                    </a:cubicBezTo>
                    <a:cubicBezTo>
                      <a:pt x="42" y="125"/>
                      <a:pt x="42" y="125"/>
                      <a:pt x="43" y="125"/>
                    </a:cubicBezTo>
                    <a:cubicBezTo>
                      <a:pt x="44" y="125"/>
                      <a:pt x="44" y="125"/>
                      <a:pt x="45" y="124"/>
                    </a:cubicBezTo>
                    <a:cubicBezTo>
                      <a:pt x="46" y="123"/>
                      <a:pt x="48" y="123"/>
                      <a:pt x="50" y="122"/>
                    </a:cubicBezTo>
                    <a:cubicBezTo>
                      <a:pt x="53" y="121"/>
                      <a:pt x="49" y="121"/>
                      <a:pt x="51" y="120"/>
                    </a:cubicBezTo>
                    <a:cubicBezTo>
                      <a:pt x="52" y="119"/>
                      <a:pt x="53" y="118"/>
                      <a:pt x="54" y="118"/>
                    </a:cubicBezTo>
                    <a:cubicBezTo>
                      <a:pt x="56" y="117"/>
                      <a:pt x="58" y="116"/>
                      <a:pt x="59" y="116"/>
                    </a:cubicBezTo>
                    <a:cubicBezTo>
                      <a:pt x="62" y="114"/>
                      <a:pt x="60" y="115"/>
                      <a:pt x="60" y="113"/>
                    </a:cubicBezTo>
                    <a:cubicBezTo>
                      <a:pt x="60" y="113"/>
                      <a:pt x="68" y="109"/>
                      <a:pt x="69" y="108"/>
                    </a:cubicBezTo>
                    <a:cubicBezTo>
                      <a:pt x="70" y="108"/>
                      <a:pt x="72" y="108"/>
                      <a:pt x="72" y="107"/>
                    </a:cubicBezTo>
                    <a:cubicBezTo>
                      <a:pt x="72" y="104"/>
                      <a:pt x="73" y="105"/>
                      <a:pt x="75" y="104"/>
                    </a:cubicBezTo>
                    <a:cubicBezTo>
                      <a:pt x="78" y="102"/>
                      <a:pt x="69" y="101"/>
                      <a:pt x="73" y="97"/>
                    </a:cubicBezTo>
                    <a:cubicBezTo>
                      <a:pt x="75" y="96"/>
                      <a:pt x="77" y="96"/>
                      <a:pt x="78" y="95"/>
                    </a:cubicBezTo>
                    <a:cubicBezTo>
                      <a:pt x="79" y="94"/>
                      <a:pt x="79" y="91"/>
                      <a:pt x="77" y="91"/>
                    </a:cubicBezTo>
                    <a:cubicBezTo>
                      <a:pt x="79" y="91"/>
                      <a:pt x="79" y="92"/>
                      <a:pt x="81" y="91"/>
                    </a:cubicBezTo>
                    <a:cubicBezTo>
                      <a:pt x="82" y="90"/>
                      <a:pt x="83" y="88"/>
                      <a:pt x="85" y="87"/>
                    </a:cubicBezTo>
                    <a:cubicBezTo>
                      <a:pt x="86" y="86"/>
                      <a:pt x="88" y="84"/>
                      <a:pt x="89" y="84"/>
                    </a:cubicBezTo>
                    <a:cubicBezTo>
                      <a:pt x="90" y="84"/>
                      <a:pt x="95" y="84"/>
                      <a:pt x="94" y="86"/>
                    </a:cubicBezTo>
                    <a:cubicBezTo>
                      <a:pt x="93" y="87"/>
                      <a:pt x="91" y="85"/>
                      <a:pt x="89" y="86"/>
                    </a:cubicBezTo>
                    <a:cubicBezTo>
                      <a:pt x="87" y="87"/>
                      <a:pt x="87" y="88"/>
                      <a:pt x="86" y="90"/>
                    </a:cubicBezTo>
                    <a:cubicBezTo>
                      <a:pt x="86" y="92"/>
                      <a:pt x="84" y="94"/>
                      <a:pt x="84" y="96"/>
                    </a:cubicBezTo>
                    <a:cubicBezTo>
                      <a:pt x="83" y="97"/>
                      <a:pt x="87" y="96"/>
                      <a:pt x="87" y="97"/>
                    </a:cubicBezTo>
                    <a:cubicBezTo>
                      <a:pt x="86" y="97"/>
                      <a:pt x="81" y="99"/>
                      <a:pt x="85" y="99"/>
                    </a:cubicBezTo>
                    <a:cubicBezTo>
                      <a:pt x="88" y="99"/>
                      <a:pt x="90" y="97"/>
                      <a:pt x="93" y="96"/>
                    </a:cubicBezTo>
                    <a:cubicBezTo>
                      <a:pt x="95" y="94"/>
                      <a:pt x="97" y="94"/>
                      <a:pt x="99" y="93"/>
                    </a:cubicBezTo>
                    <a:cubicBezTo>
                      <a:pt x="103" y="92"/>
                      <a:pt x="101" y="90"/>
                      <a:pt x="101" y="88"/>
                    </a:cubicBezTo>
                    <a:cubicBezTo>
                      <a:pt x="100" y="84"/>
                      <a:pt x="109" y="87"/>
                      <a:pt x="111" y="88"/>
                    </a:cubicBezTo>
                    <a:cubicBezTo>
                      <a:pt x="113" y="88"/>
                      <a:pt x="114" y="90"/>
                      <a:pt x="116" y="91"/>
                    </a:cubicBezTo>
                    <a:cubicBezTo>
                      <a:pt x="116" y="91"/>
                      <a:pt x="118" y="88"/>
                      <a:pt x="119" y="89"/>
                    </a:cubicBezTo>
                    <a:cubicBezTo>
                      <a:pt x="119" y="89"/>
                      <a:pt x="119" y="91"/>
                      <a:pt x="119" y="92"/>
                    </a:cubicBezTo>
                    <a:cubicBezTo>
                      <a:pt x="121" y="93"/>
                      <a:pt x="122" y="93"/>
                      <a:pt x="123" y="93"/>
                    </a:cubicBezTo>
                    <a:cubicBezTo>
                      <a:pt x="126" y="93"/>
                      <a:pt x="129" y="92"/>
                      <a:pt x="131" y="93"/>
                    </a:cubicBezTo>
                    <a:cubicBezTo>
                      <a:pt x="132" y="93"/>
                      <a:pt x="133" y="94"/>
                      <a:pt x="134" y="93"/>
                    </a:cubicBezTo>
                    <a:cubicBezTo>
                      <a:pt x="135" y="93"/>
                      <a:pt x="135" y="94"/>
                      <a:pt x="136" y="95"/>
                    </a:cubicBezTo>
                    <a:cubicBezTo>
                      <a:pt x="137" y="95"/>
                      <a:pt x="139" y="96"/>
                      <a:pt x="140" y="96"/>
                    </a:cubicBezTo>
                    <a:cubicBezTo>
                      <a:pt x="142" y="96"/>
                      <a:pt x="143" y="94"/>
                      <a:pt x="144" y="94"/>
                    </a:cubicBezTo>
                    <a:cubicBezTo>
                      <a:pt x="146" y="93"/>
                      <a:pt x="145" y="96"/>
                      <a:pt x="145" y="96"/>
                    </a:cubicBezTo>
                    <a:cubicBezTo>
                      <a:pt x="144" y="97"/>
                      <a:pt x="144" y="97"/>
                      <a:pt x="145" y="98"/>
                    </a:cubicBezTo>
                    <a:cubicBezTo>
                      <a:pt x="148" y="99"/>
                      <a:pt x="150" y="100"/>
                      <a:pt x="152" y="101"/>
                    </a:cubicBezTo>
                    <a:cubicBezTo>
                      <a:pt x="154" y="103"/>
                      <a:pt x="156" y="105"/>
                      <a:pt x="158" y="106"/>
                    </a:cubicBezTo>
                    <a:cubicBezTo>
                      <a:pt x="159" y="106"/>
                      <a:pt x="160" y="105"/>
                      <a:pt x="161" y="105"/>
                    </a:cubicBezTo>
                    <a:cubicBezTo>
                      <a:pt x="162" y="104"/>
                      <a:pt x="160" y="103"/>
                      <a:pt x="160" y="102"/>
                    </a:cubicBezTo>
                    <a:cubicBezTo>
                      <a:pt x="160" y="101"/>
                      <a:pt x="163" y="103"/>
                      <a:pt x="163" y="103"/>
                    </a:cubicBezTo>
                    <a:cubicBezTo>
                      <a:pt x="163" y="104"/>
                      <a:pt x="166" y="106"/>
                      <a:pt x="167" y="105"/>
                    </a:cubicBezTo>
                    <a:cubicBezTo>
                      <a:pt x="167" y="105"/>
                      <a:pt x="165" y="99"/>
                      <a:pt x="165" y="99"/>
                    </a:cubicBezTo>
                    <a:cubicBezTo>
                      <a:pt x="166" y="99"/>
                      <a:pt x="168" y="104"/>
                      <a:pt x="169" y="104"/>
                    </a:cubicBezTo>
                    <a:cubicBezTo>
                      <a:pt x="169" y="105"/>
                      <a:pt x="170" y="107"/>
                      <a:pt x="171" y="107"/>
                    </a:cubicBezTo>
                    <a:cubicBezTo>
                      <a:pt x="172" y="107"/>
                      <a:pt x="173" y="105"/>
                      <a:pt x="173" y="105"/>
                    </a:cubicBezTo>
                    <a:cubicBezTo>
                      <a:pt x="171" y="106"/>
                      <a:pt x="177" y="110"/>
                      <a:pt x="177" y="111"/>
                    </a:cubicBezTo>
                    <a:cubicBezTo>
                      <a:pt x="176" y="111"/>
                      <a:pt x="176" y="111"/>
                      <a:pt x="176" y="111"/>
                    </a:cubicBezTo>
                    <a:cubicBezTo>
                      <a:pt x="175" y="112"/>
                      <a:pt x="177" y="112"/>
                      <a:pt x="177" y="113"/>
                    </a:cubicBezTo>
                    <a:cubicBezTo>
                      <a:pt x="177" y="113"/>
                      <a:pt x="175" y="114"/>
                      <a:pt x="176" y="114"/>
                    </a:cubicBezTo>
                    <a:cubicBezTo>
                      <a:pt x="177" y="115"/>
                      <a:pt x="178" y="116"/>
                      <a:pt x="179" y="117"/>
                    </a:cubicBezTo>
                    <a:cubicBezTo>
                      <a:pt x="181" y="119"/>
                      <a:pt x="182" y="120"/>
                      <a:pt x="184" y="121"/>
                    </a:cubicBezTo>
                    <a:cubicBezTo>
                      <a:pt x="184" y="121"/>
                      <a:pt x="182" y="125"/>
                      <a:pt x="183" y="125"/>
                    </a:cubicBezTo>
                    <a:cubicBezTo>
                      <a:pt x="184" y="126"/>
                      <a:pt x="184" y="124"/>
                      <a:pt x="184" y="124"/>
                    </a:cubicBezTo>
                    <a:cubicBezTo>
                      <a:pt x="185" y="123"/>
                      <a:pt x="185" y="126"/>
                      <a:pt x="186" y="127"/>
                    </a:cubicBezTo>
                    <a:cubicBezTo>
                      <a:pt x="186" y="127"/>
                      <a:pt x="186" y="126"/>
                      <a:pt x="186" y="125"/>
                    </a:cubicBezTo>
                    <a:cubicBezTo>
                      <a:pt x="186" y="127"/>
                      <a:pt x="192" y="130"/>
                      <a:pt x="193" y="127"/>
                    </a:cubicBezTo>
                    <a:cubicBezTo>
                      <a:pt x="193" y="127"/>
                      <a:pt x="193" y="128"/>
                      <a:pt x="193" y="128"/>
                    </a:cubicBezTo>
                    <a:cubicBezTo>
                      <a:pt x="193" y="128"/>
                      <a:pt x="194" y="127"/>
                      <a:pt x="194" y="126"/>
                    </a:cubicBezTo>
                    <a:cubicBezTo>
                      <a:pt x="193" y="126"/>
                      <a:pt x="194" y="127"/>
                      <a:pt x="194" y="12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80" name="Freeform 641">
                <a:extLst>
                  <a:ext uri="{FF2B5EF4-FFF2-40B4-BE49-F238E27FC236}">
                    <a16:creationId xmlns:a16="http://schemas.microsoft.com/office/drawing/2014/main" xmlns="" id="{9EB82EE1-F7E9-4349-A53D-53E9D0FEA1BF}"/>
                  </a:ext>
                </a:extLst>
              </p:cNvPr>
              <p:cNvSpPr>
                <a:spLocks/>
              </p:cNvSpPr>
              <p:nvPr/>
            </p:nvSpPr>
            <p:spPr bwMode="auto">
              <a:xfrm>
                <a:off x="5888086" y="6516489"/>
                <a:ext cx="2697455" cy="1337930"/>
              </a:xfrm>
              <a:custGeom>
                <a:avLst/>
                <a:gdLst>
                  <a:gd name="T0" fmla="*/ 84 w 289"/>
                  <a:gd name="T1" fmla="*/ 106 h 143"/>
                  <a:gd name="T2" fmla="*/ 105 w 289"/>
                  <a:gd name="T3" fmla="*/ 119 h 143"/>
                  <a:gd name="T4" fmla="*/ 125 w 289"/>
                  <a:gd name="T5" fmla="*/ 127 h 143"/>
                  <a:gd name="T6" fmla="*/ 137 w 289"/>
                  <a:gd name="T7" fmla="*/ 127 h 143"/>
                  <a:gd name="T8" fmla="*/ 149 w 289"/>
                  <a:gd name="T9" fmla="*/ 119 h 143"/>
                  <a:gd name="T10" fmla="*/ 162 w 289"/>
                  <a:gd name="T11" fmla="*/ 118 h 143"/>
                  <a:gd name="T12" fmla="*/ 177 w 289"/>
                  <a:gd name="T13" fmla="*/ 119 h 143"/>
                  <a:gd name="T14" fmla="*/ 171 w 289"/>
                  <a:gd name="T15" fmla="*/ 113 h 143"/>
                  <a:gd name="T16" fmla="*/ 186 w 289"/>
                  <a:gd name="T17" fmla="*/ 113 h 143"/>
                  <a:gd name="T18" fmla="*/ 209 w 289"/>
                  <a:gd name="T19" fmla="*/ 122 h 143"/>
                  <a:gd name="T20" fmla="*/ 213 w 289"/>
                  <a:gd name="T21" fmla="*/ 133 h 143"/>
                  <a:gd name="T22" fmla="*/ 220 w 289"/>
                  <a:gd name="T23" fmla="*/ 143 h 143"/>
                  <a:gd name="T24" fmla="*/ 215 w 289"/>
                  <a:gd name="T25" fmla="*/ 108 h 143"/>
                  <a:gd name="T26" fmla="*/ 234 w 289"/>
                  <a:gd name="T27" fmla="*/ 92 h 143"/>
                  <a:gd name="T28" fmla="*/ 239 w 289"/>
                  <a:gd name="T29" fmla="*/ 86 h 143"/>
                  <a:gd name="T30" fmla="*/ 244 w 289"/>
                  <a:gd name="T31" fmla="*/ 82 h 143"/>
                  <a:gd name="T32" fmla="*/ 242 w 289"/>
                  <a:gd name="T33" fmla="*/ 78 h 143"/>
                  <a:gd name="T34" fmla="*/ 238 w 289"/>
                  <a:gd name="T35" fmla="*/ 71 h 143"/>
                  <a:gd name="T36" fmla="*/ 239 w 289"/>
                  <a:gd name="T37" fmla="*/ 69 h 143"/>
                  <a:gd name="T38" fmla="*/ 242 w 289"/>
                  <a:gd name="T39" fmla="*/ 75 h 143"/>
                  <a:gd name="T40" fmla="*/ 246 w 289"/>
                  <a:gd name="T41" fmla="*/ 62 h 143"/>
                  <a:gd name="T42" fmla="*/ 253 w 289"/>
                  <a:gd name="T43" fmla="*/ 52 h 143"/>
                  <a:gd name="T44" fmla="*/ 265 w 289"/>
                  <a:gd name="T45" fmla="*/ 48 h 143"/>
                  <a:gd name="T46" fmla="*/ 271 w 289"/>
                  <a:gd name="T47" fmla="*/ 48 h 143"/>
                  <a:gd name="T48" fmla="*/ 274 w 289"/>
                  <a:gd name="T49" fmla="*/ 35 h 143"/>
                  <a:gd name="T50" fmla="*/ 288 w 289"/>
                  <a:gd name="T51" fmla="*/ 28 h 143"/>
                  <a:gd name="T52" fmla="*/ 276 w 289"/>
                  <a:gd name="T53" fmla="*/ 13 h 143"/>
                  <a:gd name="T54" fmla="*/ 264 w 289"/>
                  <a:gd name="T55" fmla="*/ 28 h 143"/>
                  <a:gd name="T56" fmla="*/ 237 w 289"/>
                  <a:gd name="T57" fmla="*/ 39 h 143"/>
                  <a:gd name="T58" fmla="*/ 224 w 289"/>
                  <a:gd name="T59" fmla="*/ 45 h 143"/>
                  <a:gd name="T60" fmla="*/ 208 w 289"/>
                  <a:gd name="T61" fmla="*/ 44 h 143"/>
                  <a:gd name="T62" fmla="*/ 203 w 289"/>
                  <a:gd name="T63" fmla="*/ 36 h 143"/>
                  <a:gd name="T64" fmla="*/ 196 w 289"/>
                  <a:gd name="T65" fmla="*/ 28 h 143"/>
                  <a:gd name="T66" fmla="*/ 185 w 289"/>
                  <a:gd name="T67" fmla="*/ 48 h 143"/>
                  <a:gd name="T68" fmla="*/ 187 w 289"/>
                  <a:gd name="T69" fmla="*/ 25 h 143"/>
                  <a:gd name="T70" fmla="*/ 196 w 289"/>
                  <a:gd name="T71" fmla="*/ 17 h 143"/>
                  <a:gd name="T72" fmla="*/ 184 w 289"/>
                  <a:gd name="T73" fmla="*/ 13 h 143"/>
                  <a:gd name="T74" fmla="*/ 165 w 289"/>
                  <a:gd name="T75" fmla="*/ 15 h 143"/>
                  <a:gd name="T76" fmla="*/ 158 w 289"/>
                  <a:gd name="T77" fmla="*/ 5 h 143"/>
                  <a:gd name="T78" fmla="*/ 147 w 289"/>
                  <a:gd name="T79" fmla="*/ 4 h 143"/>
                  <a:gd name="T80" fmla="*/ 30 w 289"/>
                  <a:gd name="T81" fmla="*/ 4 h 143"/>
                  <a:gd name="T82" fmla="*/ 7 w 289"/>
                  <a:gd name="T83" fmla="*/ 9 h 143"/>
                  <a:gd name="T84" fmla="*/ 8 w 289"/>
                  <a:gd name="T85" fmla="*/ 21 h 143"/>
                  <a:gd name="T86" fmla="*/ 2 w 289"/>
                  <a:gd name="T87" fmla="*/ 40 h 143"/>
                  <a:gd name="T88" fmla="*/ 5 w 289"/>
                  <a:gd name="T89" fmla="*/ 63 h 143"/>
                  <a:gd name="T90" fmla="*/ 12 w 289"/>
                  <a:gd name="T91" fmla="*/ 73 h 143"/>
                  <a:gd name="T92" fmla="*/ 21 w 289"/>
                  <a:gd name="T93" fmla="*/ 88 h 143"/>
                  <a:gd name="T94" fmla="*/ 39 w 289"/>
                  <a:gd name="T95" fmla="*/ 102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89" h="143">
                    <a:moveTo>
                      <a:pt x="68" y="108"/>
                    </a:moveTo>
                    <a:cubicBezTo>
                      <a:pt x="71" y="108"/>
                      <a:pt x="74" y="108"/>
                      <a:pt x="78" y="108"/>
                    </a:cubicBezTo>
                    <a:cubicBezTo>
                      <a:pt x="79" y="108"/>
                      <a:pt x="81" y="108"/>
                      <a:pt x="82" y="108"/>
                    </a:cubicBezTo>
                    <a:cubicBezTo>
                      <a:pt x="83" y="108"/>
                      <a:pt x="83" y="106"/>
                      <a:pt x="84" y="106"/>
                    </a:cubicBezTo>
                    <a:cubicBezTo>
                      <a:pt x="85" y="105"/>
                      <a:pt x="91" y="105"/>
                      <a:pt x="91" y="106"/>
                    </a:cubicBezTo>
                    <a:cubicBezTo>
                      <a:pt x="94" y="108"/>
                      <a:pt x="97" y="110"/>
                      <a:pt x="100" y="112"/>
                    </a:cubicBezTo>
                    <a:cubicBezTo>
                      <a:pt x="100" y="112"/>
                      <a:pt x="101" y="115"/>
                      <a:pt x="101" y="116"/>
                    </a:cubicBezTo>
                    <a:cubicBezTo>
                      <a:pt x="102" y="118"/>
                      <a:pt x="102" y="118"/>
                      <a:pt x="105" y="119"/>
                    </a:cubicBezTo>
                    <a:cubicBezTo>
                      <a:pt x="107" y="120"/>
                      <a:pt x="108" y="121"/>
                      <a:pt x="109" y="119"/>
                    </a:cubicBezTo>
                    <a:cubicBezTo>
                      <a:pt x="110" y="116"/>
                      <a:pt x="111" y="116"/>
                      <a:pt x="114" y="117"/>
                    </a:cubicBezTo>
                    <a:cubicBezTo>
                      <a:pt x="116" y="117"/>
                      <a:pt x="119" y="118"/>
                      <a:pt x="119" y="120"/>
                    </a:cubicBezTo>
                    <a:cubicBezTo>
                      <a:pt x="121" y="123"/>
                      <a:pt x="123" y="124"/>
                      <a:pt x="125" y="127"/>
                    </a:cubicBezTo>
                    <a:cubicBezTo>
                      <a:pt x="127" y="129"/>
                      <a:pt x="126" y="133"/>
                      <a:pt x="129" y="134"/>
                    </a:cubicBezTo>
                    <a:cubicBezTo>
                      <a:pt x="131" y="136"/>
                      <a:pt x="135" y="136"/>
                      <a:pt x="137" y="137"/>
                    </a:cubicBezTo>
                    <a:cubicBezTo>
                      <a:pt x="137" y="136"/>
                      <a:pt x="135" y="129"/>
                      <a:pt x="135" y="129"/>
                    </a:cubicBezTo>
                    <a:cubicBezTo>
                      <a:pt x="137" y="130"/>
                      <a:pt x="136" y="127"/>
                      <a:pt x="137" y="127"/>
                    </a:cubicBezTo>
                    <a:cubicBezTo>
                      <a:pt x="137" y="126"/>
                      <a:pt x="139" y="126"/>
                      <a:pt x="140" y="125"/>
                    </a:cubicBezTo>
                    <a:cubicBezTo>
                      <a:pt x="141" y="125"/>
                      <a:pt x="142" y="122"/>
                      <a:pt x="142" y="122"/>
                    </a:cubicBezTo>
                    <a:cubicBezTo>
                      <a:pt x="143" y="123"/>
                      <a:pt x="144" y="123"/>
                      <a:pt x="145" y="122"/>
                    </a:cubicBezTo>
                    <a:cubicBezTo>
                      <a:pt x="147" y="121"/>
                      <a:pt x="148" y="121"/>
                      <a:pt x="149" y="119"/>
                    </a:cubicBezTo>
                    <a:cubicBezTo>
                      <a:pt x="151" y="118"/>
                      <a:pt x="148" y="118"/>
                      <a:pt x="148" y="117"/>
                    </a:cubicBezTo>
                    <a:cubicBezTo>
                      <a:pt x="148" y="117"/>
                      <a:pt x="151" y="118"/>
                      <a:pt x="152" y="117"/>
                    </a:cubicBezTo>
                    <a:cubicBezTo>
                      <a:pt x="154" y="116"/>
                      <a:pt x="155" y="116"/>
                      <a:pt x="157" y="116"/>
                    </a:cubicBezTo>
                    <a:cubicBezTo>
                      <a:pt x="159" y="116"/>
                      <a:pt x="160" y="119"/>
                      <a:pt x="162" y="118"/>
                    </a:cubicBezTo>
                    <a:cubicBezTo>
                      <a:pt x="165" y="116"/>
                      <a:pt x="166" y="118"/>
                      <a:pt x="168" y="119"/>
                    </a:cubicBezTo>
                    <a:cubicBezTo>
                      <a:pt x="170" y="120"/>
                      <a:pt x="171" y="118"/>
                      <a:pt x="172" y="118"/>
                    </a:cubicBezTo>
                    <a:cubicBezTo>
                      <a:pt x="173" y="117"/>
                      <a:pt x="176" y="119"/>
                      <a:pt x="176" y="120"/>
                    </a:cubicBezTo>
                    <a:cubicBezTo>
                      <a:pt x="177" y="121"/>
                      <a:pt x="178" y="120"/>
                      <a:pt x="177" y="119"/>
                    </a:cubicBezTo>
                    <a:cubicBezTo>
                      <a:pt x="177" y="119"/>
                      <a:pt x="176" y="118"/>
                      <a:pt x="175" y="118"/>
                    </a:cubicBezTo>
                    <a:cubicBezTo>
                      <a:pt x="174" y="117"/>
                      <a:pt x="176" y="117"/>
                      <a:pt x="176" y="117"/>
                    </a:cubicBezTo>
                    <a:cubicBezTo>
                      <a:pt x="175" y="115"/>
                      <a:pt x="175" y="114"/>
                      <a:pt x="173" y="115"/>
                    </a:cubicBezTo>
                    <a:cubicBezTo>
                      <a:pt x="173" y="115"/>
                      <a:pt x="169" y="115"/>
                      <a:pt x="171" y="113"/>
                    </a:cubicBezTo>
                    <a:cubicBezTo>
                      <a:pt x="173" y="113"/>
                      <a:pt x="174" y="114"/>
                      <a:pt x="175" y="114"/>
                    </a:cubicBezTo>
                    <a:cubicBezTo>
                      <a:pt x="178" y="113"/>
                      <a:pt x="180" y="113"/>
                      <a:pt x="183" y="113"/>
                    </a:cubicBezTo>
                    <a:cubicBezTo>
                      <a:pt x="184" y="113"/>
                      <a:pt x="183" y="113"/>
                      <a:pt x="184" y="114"/>
                    </a:cubicBezTo>
                    <a:cubicBezTo>
                      <a:pt x="184" y="114"/>
                      <a:pt x="185" y="114"/>
                      <a:pt x="186" y="113"/>
                    </a:cubicBezTo>
                    <a:cubicBezTo>
                      <a:pt x="188" y="113"/>
                      <a:pt x="190" y="113"/>
                      <a:pt x="192" y="113"/>
                    </a:cubicBezTo>
                    <a:cubicBezTo>
                      <a:pt x="194" y="113"/>
                      <a:pt x="194" y="115"/>
                      <a:pt x="196" y="116"/>
                    </a:cubicBezTo>
                    <a:cubicBezTo>
                      <a:pt x="198" y="118"/>
                      <a:pt x="200" y="116"/>
                      <a:pt x="202" y="115"/>
                    </a:cubicBezTo>
                    <a:cubicBezTo>
                      <a:pt x="203" y="115"/>
                      <a:pt x="209" y="121"/>
                      <a:pt x="209" y="122"/>
                    </a:cubicBezTo>
                    <a:cubicBezTo>
                      <a:pt x="210" y="123"/>
                      <a:pt x="208" y="125"/>
                      <a:pt x="209" y="126"/>
                    </a:cubicBezTo>
                    <a:cubicBezTo>
                      <a:pt x="210" y="128"/>
                      <a:pt x="209" y="128"/>
                      <a:pt x="210" y="130"/>
                    </a:cubicBezTo>
                    <a:cubicBezTo>
                      <a:pt x="210" y="131"/>
                      <a:pt x="211" y="132"/>
                      <a:pt x="211" y="132"/>
                    </a:cubicBezTo>
                    <a:cubicBezTo>
                      <a:pt x="212" y="132"/>
                      <a:pt x="212" y="133"/>
                      <a:pt x="213" y="133"/>
                    </a:cubicBezTo>
                    <a:cubicBezTo>
                      <a:pt x="214" y="134"/>
                      <a:pt x="213" y="136"/>
                      <a:pt x="214" y="137"/>
                    </a:cubicBezTo>
                    <a:cubicBezTo>
                      <a:pt x="215" y="138"/>
                      <a:pt x="216" y="138"/>
                      <a:pt x="217" y="140"/>
                    </a:cubicBezTo>
                    <a:cubicBezTo>
                      <a:pt x="219" y="143"/>
                      <a:pt x="218" y="140"/>
                      <a:pt x="220" y="141"/>
                    </a:cubicBezTo>
                    <a:cubicBezTo>
                      <a:pt x="220" y="141"/>
                      <a:pt x="220" y="143"/>
                      <a:pt x="220" y="143"/>
                    </a:cubicBezTo>
                    <a:cubicBezTo>
                      <a:pt x="221" y="143"/>
                      <a:pt x="222" y="136"/>
                      <a:pt x="222" y="135"/>
                    </a:cubicBezTo>
                    <a:cubicBezTo>
                      <a:pt x="222" y="132"/>
                      <a:pt x="221" y="130"/>
                      <a:pt x="220" y="126"/>
                    </a:cubicBezTo>
                    <a:cubicBezTo>
                      <a:pt x="218" y="123"/>
                      <a:pt x="218" y="120"/>
                      <a:pt x="217" y="117"/>
                    </a:cubicBezTo>
                    <a:cubicBezTo>
                      <a:pt x="215" y="115"/>
                      <a:pt x="214" y="111"/>
                      <a:pt x="215" y="108"/>
                    </a:cubicBezTo>
                    <a:cubicBezTo>
                      <a:pt x="216" y="105"/>
                      <a:pt x="218" y="103"/>
                      <a:pt x="221" y="101"/>
                    </a:cubicBezTo>
                    <a:cubicBezTo>
                      <a:pt x="222" y="100"/>
                      <a:pt x="223" y="100"/>
                      <a:pt x="224" y="99"/>
                    </a:cubicBezTo>
                    <a:cubicBezTo>
                      <a:pt x="225" y="98"/>
                      <a:pt x="226" y="96"/>
                      <a:pt x="227" y="96"/>
                    </a:cubicBezTo>
                    <a:cubicBezTo>
                      <a:pt x="229" y="94"/>
                      <a:pt x="232" y="94"/>
                      <a:pt x="234" y="92"/>
                    </a:cubicBezTo>
                    <a:cubicBezTo>
                      <a:pt x="235" y="91"/>
                      <a:pt x="236" y="89"/>
                      <a:pt x="238" y="89"/>
                    </a:cubicBezTo>
                    <a:cubicBezTo>
                      <a:pt x="238" y="89"/>
                      <a:pt x="242" y="89"/>
                      <a:pt x="241" y="87"/>
                    </a:cubicBezTo>
                    <a:cubicBezTo>
                      <a:pt x="241" y="87"/>
                      <a:pt x="238" y="88"/>
                      <a:pt x="238" y="88"/>
                    </a:cubicBezTo>
                    <a:cubicBezTo>
                      <a:pt x="238" y="87"/>
                      <a:pt x="240" y="88"/>
                      <a:pt x="239" y="86"/>
                    </a:cubicBezTo>
                    <a:cubicBezTo>
                      <a:pt x="239" y="86"/>
                      <a:pt x="238" y="85"/>
                      <a:pt x="239" y="85"/>
                    </a:cubicBezTo>
                    <a:cubicBezTo>
                      <a:pt x="239" y="84"/>
                      <a:pt x="239" y="85"/>
                      <a:pt x="240" y="84"/>
                    </a:cubicBezTo>
                    <a:cubicBezTo>
                      <a:pt x="239" y="85"/>
                      <a:pt x="241" y="86"/>
                      <a:pt x="241" y="85"/>
                    </a:cubicBezTo>
                    <a:cubicBezTo>
                      <a:pt x="242" y="85"/>
                      <a:pt x="245" y="83"/>
                      <a:pt x="244" y="82"/>
                    </a:cubicBezTo>
                    <a:cubicBezTo>
                      <a:pt x="244" y="83"/>
                      <a:pt x="238" y="82"/>
                      <a:pt x="239" y="81"/>
                    </a:cubicBezTo>
                    <a:cubicBezTo>
                      <a:pt x="239" y="80"/>
                      <a:pt x="240" y="82"/>
                      <a:pt x="241" y="81"/>
                    </a:cubicBezTo>
                    <a:cubicBezTo>
                      <a:pt x="241" y="81"/>
                      <a:pt x="243" y="80"/>
                      <a:pt x="243" y="80"/>
                    </a:cubicBezTo>
                    <a:cubicBezTo>
                      <a:pt x="243" y="80"/>
                      <a:pt x="242" y="79"/>
                      <a:pt x="242" y="78"/>
                    </a:cubicBezTo>
                    <a:cubicBezTo>
                      <a:pt x="243" y="77"/>
                      <a:pt x="243" y="76"/>
                      <a:pt x="241" y="76"/>
                    </a:cubicBezTo>
                    <a:cubicBezTo>
                      <a:pt x="241" y="76"/>
                      <a:pt x="237" y="74"/>
                      <a:pt x="237" y="74"/>
                    </a:cubicBezTo>
                    <a:cubicBezTo>
                      <a:pt x="238" y="73"/>
                      <a:pt x="239" y="74"/>
                      <a:pt x="240" y="74"/>
                    </a:cubicBezTo>
                    <a:cubicBezTo>
                      <a:pt x="241" y="73"/>
                      <a:pt x="239" y="71"/>
                      <a:pt x="238" y="71"/>
                    </a:cubicBezTo>
                    <a:cubicBezTo>
                      <a:pt x="237" y="70"/>
                      <a:pt x="236" y="69"/>
                      <a:pt x="236" y="68"/>
                    </a:cubicBezTo>
                    <a:cubicBezTo>
                      <a:pt x="235" y="67"/>
                      <a:pt x="238" y="65"/>
                      <a:pt x="237" y="64"/>
                    </a:cubicBezTo>
                    <a:cubicBezTo>
                      <a:pt x="238" y="65"/>
                      <a:pt x="237" y="66"/>
                      <a:pt x="237" y="67"/>
                    </a:cubicBezTo>
                    <a:cubicBezTo>
                      <a:pt x="237" y="67"/>
                      <a:pt x="239" y="69"/>
                      <a:pt x="239" y="69"/>
                    </a:cubicBezTo>
                    <a:cubicBezTo>
                      <a:pt x="241" y="67"/>
                      <a:pt x="239" y="62"/>
                      <a:pt x="242" y="61"/>
                    </a:cubicBezTo>
                    <a:cubicBezTo>
                      <a:pt x="241" y="61"/>
                      <a:pt x="241" y="66"/>
                      <a:pt x="242" y="67"/>
                    </a:cubicBezTo>
                    <a:cubicBezTo>
                      <a:pt x="242" y="69"/>
                      <a:pt x="244" y="69"/>
                      <a:pt x="244" y="71"/>
                    </a:cubicBezTo>
                    <a:cubicBezTo>
                      <a:pt x="244" y="72"/>
                      <a:pt x="241" y="74"/>
                      <a:pt x="242" y="75"/>
                    </a:cubicBezTo>
                    <a:cubicBezTo>
                      <a:pt x="242" y="75"/>
                      <a:pt x="248" y="69"/>
                      <a:pt x="247" y="67"/>
                    </a:cubicBezTo>
                    <a:cubicBezTo>
                      <a:pt x="247" y="65"/>
                      <a:pt x="245" y="64"/>
                      <a:pt x="245" y="62"/>
                    </a:cubicBezTo>
                    <a:cubicBezTo>
                      <a:pt x="244" y="61"/>
                      <a:pt x="245" y="58"/>
                      <a:pt x="247" y="59"/>
                    </a:cubicBezTo>
                    <a:cubicBezTo>
                      <a:pt x="246" y="58"/>
                      <a:pt x="245" y="61"/>
                      <a:pt x="246" y="62"/>
                    </a:cubicBezTo>
                    <a:cubicBezTo>
                      <a:pt x="248" y="64"/>
                      <a:pt x="248" y="65"/>
                      <a:pt x="250" y="62"/>
                    </a:cubicBezTo>
                    <a:cubicBezTo>
                      <a:pt x="251" y="61"/>
                      <a:pt x="253" y="58"/>
                      <a:pt x="252" y="56"/>
                    </a:cubicBezTo>
                    <a:cubicBezTo>
                      <a:pt x="252" y="56"/>
                      <a:pt x="251" y="55"/>
                      <a:pt x="252" y="54"/>
                    </a:cubicBezTo>
                    <a:cubicBezTo>
                      <a:pt x="252" y="54"/>
                      <a:pt x="253" y="52"/>
                      <a:pt x="253" y="52"/>
                    </a:cubicBezTo>
                    <a:cubicBezTo>
                      <a:pt x="253" y="52"/>
                      <a:pt x="253" y="54"/>
                      <a:pt x="253" y="54"/>
                    </a:cubicBezTo>
                    <a:cubicBezTo>
                      <a:pt x="253" y="54"/>
                      <a:pt x="258" y="51"/>
                      <a:pt x="260" y="51"/>
                    </a:cubicBezTo>
                    <a:cubicBezTo>
                      <a:pt x="261" y="50"/>
                      <a:pt x="263" y="51"/>
                      <a:pt x="264" y="51"/>
                    </a:cubicBezTo>
                    <a:cubicBezTo>
                      <a:pt x="266" y="50"/>
                      <a:pt x="265" y="49"/>
                      <a:pt x="265" y="48"/>
                    </a:cubicBezTo>
                    <a:cubicBezTo>
                      <a:pt x="266" y="48"/>
                      <a:pt x="266" y="50"/>
                      <a:pt x="267" y="50"/>
                    </a:cubicBezTo>
                    <a:cubicBezTo>
                      <a:pt x="267" y="50"/>
                      <a:pt x="269" y="49"/>
                      <a:pt x="269" y="49"/>
                    </a:cubicBezTo>
                    <a:cubicBezTo>
                      <a:pt x="271" y="51"/>
                      <a:pt x="275" y="46"/>
                      <a:pt x="272" y="46"/>
                    </a:cubicBezTo>
                    <a:cubicBezTo>
                      <a:pt x="272" y="46"/>
                      <a:pt x="272" y="48"/>
                      <a:pt x="271" y="48"/>
                    </a:cubicBezTo>
                    <a:cubicBezTo>
                      <a:pt x="270" y="48"/>
                      <a:pt x="268" y="44"/>
                      <a:pt x="268" y="44"/>
                    </a:cubicBezTo>
                    <a:cubicBezTo>
                      <a:pt x="269" y="43"/>
                      <a:pt x="268" y="42"/>
                      <a:pt x="269" y="41"/>
                    </a:cubicBezTo>
                    <a:cubicBezTo>
                      <a:pt x="270" y="39"/>
                      <a:pt x="271" y="37"/>
                      <a:pt x="272" y="36"/>
                    </a:cubicBezTo>
                    <a:cubicBezTo>
                      <a:pt x="273" y="36"/>
                      <a:pt x="274" y="35"/>
                      <a:pt x="274" y="35"/>
                    </a:cubicBezTo>
                    <a:cubicBezTo>
                      <a:pt x="276" y="36"/>
                      <a:pt x="277" y="33"/>
                      <a:pt x="278" y="32"/>
                    </a:cubicBezTo>
                    <a:cubicBezTo>
                      <a:pt x="278" y="32"/>
                      <a:pt x="280" y="33"/>
                      <a:pt x="281" y="32"/>
                    </a:cubicBezTo>
                    <a:cubicBezTo>
                      <a:pt x="283" y="31"/>
                      <a:pt x="285" y="31"/>
                      <a:pt x="286" y="30"/>
                    </a:cubicBezTo>
                    <a:cubicBezTo>
                      <a:pt x="287" y="30"/>
                      <a:pt x="289" y="29"/>
                      <a:pt x="288" y="28"/>
                    </a:cubicBezTo>
                    <a:cubicBezTo>
                      <a:pt x="286" y="26"/>
                      <a:pt x="286" y="25"/>
                      <a:pt x="285" y="24"/>
                    </a:cubicBezTo>
                    <a:cubicBezTo>
                      <a:pt x="281" y="23"/>
                      <a:pt x="287" y="14"/>
                      <a:pt x="281" y="14"/>
                    </a:cubicBezTo>
                    <a:cubicBezTo>
                      <a:pt x="280" y="13"/>
                      <a:pt x="279" y="15"/>
                      <a:pt x="278" y="14"/>
                    </a:cubicBezTo>
                    <a:cubicBezTo>
                      <a:pt x="277" y="13"/>
                      <a:pt x="277" y="12"/>
                      <a:pt x="276" y="13"/>
                    </a:cubicBezTo>
                    <a:cubicBezTo>
                      <a:pt x="275" y="14"/>
                      <a:pt x="274" y="16"/>
                      <a:pt x="273" y="17"/>
                    </a:cubicBezTo>
                    <a:cubicBezTo>
                      <a:pt x="272" y="18"/>
                      <a:pt x="272" y="20"/>
                      <a:pt x="271" y="21"/>
                    </a:cubicBezTo>
                    <a:cubicBezTo>
                      <a:pt x="271" y="23"/>
                      <a:pt x="270" y="26"/>
                      <a:pt x="268" y="26"/>
                    </a:cubicBezTo>
                    <a:cubicBezTo>
                      <a:pt x="266" y="26"/>
                      <a:pt x="266" y="28"/>
                      <a:pt x="264" y="28"/>
                    </a:cubicBezTo>
                    <a:cubicBezTo>
                      <a:pt x="259" y="28"/>
                      <a:pt x="254" y="28"/>
                      <a:pt x="249" y="28"/>
                    </a:cubicBezTo>
                    <a:cubicBezTo>
                      <a:pt x="247" y="28"/>
                      <a:pt x="247" y="28"/>
                      <a:pt x="246" y="29"/>
                    </a:cubicBezTo>
                    <a:cubicBezTo>
                      <a:pt x="245" y="31"/>
                      <a:pt x="241" y="33"/>
                      <a:pt x="241" y="34"/>
                    </a:cubicBezTo>
                    <a:cubicBezTo>
                      <a:pt x="242" y="37"/>
                      <a:pt x="239" y="39"/>
                      <a:pt x="237" y="39"/>
                    </a:cubicBezTo>
                    <a:cubicBezTo>
                      <a:pt x="235" y="39"/>
                      <a:pt x="234" y="38"/>
                      <a:pt x="232" y="38"/>
                    </a:cubicBezTo>
                    <a:cubicBezTo>
                      <a:pt x="230" y="38"/>
                      <a:pt x="228" y="39"/>
                      <a:pt x="227" y="39"/>
                    </a:cubicBezTo>
                    <a:cubicBezTo>
                      <a:pt x="227" y="39"/>
                      <a:pt x="227" y="42"/>
                      <a:pt x="228" y="42"/>
                    </a:cubicBezTo>
                    <a:cubicBezTo>
                      <a:pt x="227" y="43"/>
                      <a:pt x="226" y="44"/>
                      <a:pt x="224" y="45"/>
                    </a:cubicBezTo>
                    <a:cubicBezTo>
                      <a:pt x="222" y="46"/>
                      <a:pt x="219" y="48"/>
                      <a:pt x="216" y="49"/>
                    </a:cubicBezTo>
                    <a:cubicBezTo>
                      <a:pt x="213" y="50"/>
                      <a:pt x="210" y="50"/>
                      <a:pt x="207" y="49"/>
                    </a:cubicBezTo>
                    <a:cubicBezTo>
                      <a:pt x="206" y="48"/>
                      <a:pt x="205" y="47"/>
                      <a:pt x="206" y="46"/>
                    </a:cubicBezTo>
                    <a:cubicBezTo>
                      <a:pt x="206" y="46"/>
                      <a:pt x="207" y="44"/>
                      <a:pt x="208" y="44"/>
                    </a:cubicBezTo>
                    <a:cubicBezTo>
                      <a:pt x="208" y="44"/>
                      <a:pt x="208" y="45"/>
                      <a:pt x="208" y="46"/>
                    </a:cubicBezTo>
                    <a:cubicBezTo>
                      <a:pt x="210" y="42"/>
                      <a:pt x="211" y="39"/>
                      <a:pt x="209" y="35"/>
                    </a:cubicBezTo>
                    <a:cubicBezTo>
                      <a:pt x="208" y="34"/>
                      <a:pt x="206" y="36"/>
                      <a:pt x="205" y="36"/>
                    </a:cubicBezTo>
                    <a:cubicBezTo>
                      <a:pt x="204" y="37"/>
                      <a:pt x="204" y="36"/>
                      <a:pt x="203" y="36"/>
                    </a:cubicBezTo>
                    <a:cubicBezTo>
                      <a:pt x="202" y="35"/>
                      <a:pt x="204" y="34"/>
                      <a:pt x="204" y="34"/>
                    </a:cubicBezTo>
                    <a:cubicBezTo>
                      <a:pt x="208" y="30"/>
                      <a:pt x="205" y="26"/>
                      <a:pt x="201" y="25"/>
                    </a:cubicBezTo>
                    <a:cubicBezTo>
                      <a:pt x="198" y="24"/>
                      <a:pt x="198" y="25"/>
                      <a:pt x="196" y="26"/>
                    </a:cubicBezTo>
                    <a:cubicBezTo>
                      <a:pt x="196" y="27"/>
                      <a:pt x="196" y="27"/>
                      <a:pt x="196" y="28"/>
                    </a:cubicBezTo>
                    <a:cubicBezTo>
                      <a:pt x="196" y="29"/>
                      <a:pt x="194" y="28"/>
                      <a:pt x="193" y="28"/>
                    </a:cubicBezTo>
                    <a:cubicBezTo>
                      <a:pt x="192" y="28"/>
                      <a:pt x="190" y="36"/>
                      <a:pt x="190" y="37"/>
                    </a:cubicBezTo>
                    <a:cubicBezTo>
                      <a:pt x="191" y="42"/>
                      <a:pt x="192" y="45"/>
                      <a:pt x="188" y="47"/>
                    </a:cubicBezTo>
                    <a:cubicBezTo>
                      <a:pt x="188" y="48"/>
                      <a:pt x="185" y="49"/>
                      <a:pt x="185" y="48"/>
                    </a:cubicBezTo>
                    <a:cubicBezTo>
                      <a:pt x="185" y="46"/>
                      <a:pt x="184" y="44"/>
                      <a:pt x="184" y="42"/>
                    </a:cubicBezTo>
                    <a:cubicBezTo>
                      <a:pt x="184" y="41"/>
                      <a:pt x="186" y="30"/>
                      <a:pt x="186" y="30"/>
                    </a:cubicBezTo>
                    <a:cubicBezTo>
                      <a:pt x="185" y="30"/>
                      <a:pt x="183" y="32"/>
                      <a:pt x="183" y="31"/>
                    </a:cubicBezTo>
                    <a:cubicBezTo>
                      <a:pt x="183" y="30"/>
                      <a:pt x="186" y="26"/>
                      <a:pt x="187" y="25"/>
                    </a:cubicBezTo>
                    <a:cubicBezTo>
                      <a:pt x="188" y="23"/>
                      <a:pt x="191" y="23"/>
                      <a:pt x="193" y="22"/>
                    </a:cubicBezTo>
                    <a:cubicBezTo>
                      <a:pt x="196" y="22"/>
                      <a:pt x="199" y="23"/>
                      <a:pt x="202" y="23"/>
                    </a:cubicBezTo>
                    <a:cubicBezTo>
                      <a:pt x="205" y="23"/>
                      <a:pt x="201" y="20"/>
                      <a:pt x="199" y="20"/>
                    </a:cubicBezTo>
                    <a:cubicBezTo>
                      <a:pt x="197" y="20"/>
                      <a:pt x="199" y="17"/>
                      <a:pt x="196" y="17"/>
                    </a:cubicBezTo>
                    <a:cubicBezTo>
                      <a:pt x="194" y="18"/>
                      <a:pt x="192" y="19"/>
                      <a:pt x="189" y="19"/>
                    </a:cubicBezTo>
                    <a:cubicBezTo>
                      <a:pt x="187" y="19"/>
                      <a:pt x="185" y="17"/>
                      <a:pt x="183" y="16"/>
                    </a:cubicBezTo>
                    <a:cubicBezTo>
                      <a:pt x="183" y="16"/>
                      <a:pt x="180" y="16"/>
                      <a:pt x="181" y="15"/>
                    </a:cubicBezTo>
                    <a:cubicBezTo>
                      <a:pt x="182" y="15"/>
                      <a:pt x="184" y="14"/>
                      <a:pt x="184" y="13"/>
                    </a:cubicBezTo>
                    <a:cubicBezTo>
                      <a:pt x="184" y="13"/>
                      <a:pt x="176" y="16"/>
                      <a:pt x="175" y="16"/>
                    </a:cubicBezTo>
                    <a:cubicBezTo>
                      <a:pt x="174" y="17"/>
                      <a:pt x="173" y="18"/>
                      <a:pt x="172" y="18"/>
                    </a:cubicBezTo>
                    <a:cubicBezTo>
                      <a:pt x="170" y="18"/>
                      <a:pt x="170" y="16"/>
                      <a:pt x="168" y="16"/>
                    </a:cubicBezTo>
                    <a:cubicBezTo>
                      <a:pt x="167" y="16"/>
                      <a:pt x="162" y="18"/>
                      <a:pt x="165" y="15"/>
                    </a:cubicBezTo>
                    <a:cubicBezTo>
                      <a:pt x="168" y="13"/>
                      <a:pt x="171" y="11"/>
                      <a:pt x="174" y="9"/>
                    </a:cubicBezTo>
                    <a:cubicBezTo>
                      <a:pt x="172" y="9"/>
                      <a:pt x="170" y="7"/>
                      <a:pt x="168" y="9"/>
                    </a:cubicBezTo>
                    <a:cubicBezTo>
                      <a:pt x="165" y="10"/>
                      <a:pt x="164" y="8"/>
                      <a:pt x="161" y="7"/>
                    </a:cubicBezTo>
                    <a:cubicBezTo>
                      <a:pt x="160" y="7"/>
                      <a:pt x="159" y="6"/>
                      <a:pt x="158" y="5"/>
                    </a:cubicBezTo>
                    <a:cubicBezTo>
                      <a:pt x="156" y="5"/>
                      <a:pt x="155" y="6"/>
                      <a:pt x="153" y="6"/>
                    </a:cubicBezTo>
                    <a:cubicBezTo>
                      <a:pt x="152" y="5"/>
                      <a:pt x="150" y="5"/>
                      <a:pt x="150" y="3"/>
                    </a:cubicBezTo>
                    <a:cubicBezTo>
                      <a:pt x="150" y="3"/>
                      <a:pt x="148" y="0"/>
                      <a:pt x="148" y="1"/>
                    </a:cubicBezTo>
                    <a:cubicBezTo>
                      <a:pt x="147" y="1"/>
                      <a:pt x="148" y="4"/>
                      <a:pt x="147" y="4"/>
                    </a:cubicBezTo>
                    <a:cubicBezTo>
                      <a:pt x="146" y="4"/>
                      <a:pt x="145" y="4"/>
                      <a:pt x="145" y="4"/>
                    </a:cubicBezTo>
                    <a:cubicBezTo>
                      <a:pt x="142" y="4"/>
                      <a:pt x="139" y="4"/>
                      <a:pt x="136" y="4"/>
                    </a:cubicBezTo>
                    <a:cubicBezTo>
                      <a:pt x="125" y="4"/>
                      <a:pt x="115" y="4"/>
                      <a:pt x="105" y="4"/>
                    </a:cubicBezTo>
                    <a:cubicBezTo>
                      <a:pt x="80" y="4"/>
                      <a:pt x="55" y="4"/>
                      <a:pt x="30" y="4"/>
                    </a:cubicBezTo>
                    <a:cubicBezTo>
                      <a:pt x="24" y="4"/>
                      <a:pt x="17" y="4"/>
                      <a:pt x="11" y="4"/>
                    </a:cubicBezTo>
                    <a:cubicBezTo>
                      <a:pt x="12" y="5"/>
                      <a:pt x="14" y="13"/>
                      <a:pt x="11" y="14"/>
                    </a:cubicBezTo>
                    <a:cubicBezTo>
                      <a:pt x="9" y="14"/>
                      <a:pt x="8" y="14"/>
                      <a:pt x="10" y="12"/>
                    </a:cubicBezTo>
                    <a:cubicBezTo>
                      <a:pt x="12" y="9"/>
                      <a:pt x="9" y="9"/>
                      <a:pt x="7" y="9"/>
                    </a:cubicBezTo>
                    <a:cubicBezTo>
                      <a:pt x="5" y="9"/>
                      <a:pt x="2" y="7"/>
                      <a:pt x="1" y="7"/>
                    </a:cubicBezTo>
                    <a:cubicBezTo>
                      <a:pt x="0" y="8"/>
                      <a:pt x="2" y="12"/>
                      <a:pt x="2" y="12"/>
                    </a:cubicBezTo>
                    <a:cubicBezTo>
                      <a:pt x="3" y="15"/>
                      <a:pt x="4" y="16"/>
                      <a:pt x="4" y="18"/>
                    </a:cubicBezTo>
                    <a:cubicBezTo>
                      <a:pt x="4" y="19"/>
                      <a:pt x="7" y="21"/>
                      <a:pt x="8" y="21"/>
                    </a:cubicBezTo>
                    <a:cubicBezTo>
                      <a:pt x="7" y="21"/>
                      <a:pt x="6" y="21"/>
                      <a:pt x="5" y="22"/>
                    </a:cubicBezTo>
                    <a:cubicBezTo>
                      <a:pt x="4" y="23"/>
                      <a:pt x="5" y="24"/>
                      <a:pt x="5" y="25"/>
                    </a:cubicBezTo>
                    <a:cubicBezTo>
                      <a:pt x="5" y="28"/>
                      <a:pt x="5" y="30"/>
                      <a:pt x="4" y="32"/>
                    </a:cubicBezTo>
                    <a:cubicBezTo>
                      <a:pt x="4" y="35"/>
                      <a:pt x="3" y="37"/>
                      <a:pt x="2" y="40"/>
                    </a:cubicBezTo>
                    <a:cubicBezTo>
                      <a:pt x="1" y="43"/>
                      <a:pt x="3" y="46"/>
                      <a:pt x="4" y="49"/>
                    </a:cubicBezTo>
                    <a:cubicBezTo>
                      <a:pt x="4" y="52"/>
                      <a:pt x="3" y="54"/>
                      <a:pt x="3" y="56"/>
                    </a:cubicBezTo>
                    <a:cubicBezTo>
                      <a:pt x="3" y="57"/>
                      <a:pt x="4" y="58"/>
                      <a:pt x="4" y="59"/>
                    </a:cubicBezTo>
                    <a:cubicBezTo>
                      <a:pt x="5" y="60"/>
                      <a:pt x="5" y="62"/>
                      <a:pt x="5" y="63"/>
                    </a:cubicBezTo>
                    <a:cubicBezTo>
                      <a:pt x="6" y="66"/>
                      <a:pt x="9" y="67"/>
                      <a:pt x="10" y="70"/>
                    </a:cubicBezTo>
                    <a:cubicBezTo>
                      <a:pt x="11" y="72"/>
                      <a:pt x="11" y="71"/>
                      <a:pt x="12" y="70"/>
                    </a:cubicBezTo>
                    <a:cubicBezTo>
                      <a:pt x="12" y="70"/>
                      <a:pt x="13" y="73"/>
                      <a:pt x="13" y="73"/>
                    </a:cubicBezTo>
                    <a:cubicBezTo>
                      <a:pt x="13" y="73"/>
                      <a:pt x="12" y="72"/>
                      <a:pt x="12" y="73"/>
                    </a:cubicBezTo>
                    <a:cubicBezTo>
                      <a:pt x="12" y="74"/>
                      <a:pt x="12" y="75"/>
                      <a:pt x="13" y="76"/>
                    </a:cubicBezTo>
                    <a:cubicBezTo>
                      <a:pt x="14" y="76"/>
                      <a:pt x="14" y="76"/>
                      <a:pt x="15" y="77"/>
                    </a:cubicBezTo>
                    <a:cubicBezTo>
                      <a:pt x="16" y="78"/>
                      <a:pt x="14" y="79"/>
                      <a:pt x="15" y="80"/>
                    </a:cubicBezTo>
                    <a:cubicBezTo>
                      <a:pt x="17" y="83"/>
                      <a:pt x="21" y="85"/>
                      <a:pt x="21" y="88"/>
                    </a:cubicBezTo>
                    <a:cubicBezTo>
                      <a:pt x="22" y="90"/>
                      <a:pt x="23" y="90"/>
                      <a:pt x="25" y="91"/>
                    </a:cubicBezTo>
                    <a:cubicBezTo>
                      <a:pt x="27" y="92"/>
                      <a:pt x="29" y="93"/>
                      <a:pt x="31" y="93"/>
                    </a:cubicBezTo>
                    <a:cubicBezTo>
                      <a:pt x="33" y="93"/>
                      <a:pt x="35" y="95"/>
                      <a:pt x="36" y="96"/>
                    </a:cubicBezTo>
                    <a:cubicBezTo>
                      <a:pt x="36" y="97"/>
                      <a:pt x="40" y="101"/>
                      <a:pt x="39" y="102"/>
                    </a:cubicBezTo>
                    <a:cubicBezTo>
                      <a:pt x="43" y="101"/>
                      <a:pt x="48" y="100"/>
                      <a:pt x="52" y="101"/>
                    </a:cubicBezTo>
                    <a:cubicBezTo>
                      <a:pt x="58" y="103"/>
                      <a:pt x="63" y="106"/>
                      <a:pt x="68" y="10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81" name="Freeform 642">
                <a:extLst>
                  <a:ext uri="{FF2B5EF4-FFF2-40B4-BE49-F238E27FC236}">
                    <a16:creationId xmlns:a16="http://schemas.microsoft.com/office/drawing/2014/main" xmlns="" id="{B85FE425-7AE0-294C-A128-DA51B6F67D46}"/>
                  </a:ext>
                </a:extLst>
              </p:cNvPr>
              <p:cNvSpPr>
                <a:spLocks noEditPoints="1"/>
              </p:cNvSpPr>
              <p:nvPr/>
            </p:nvSpPr>
            <p:spPr bwMode="auto">
              <a:xfrm>
                <a:off x="5133309" y="4907791"/>
                <a:ext cx="3984080" cy="2048308"/>
              </a:xfrm>
              <a:custGeom>
                <a:avLst/>
                <a:gdLst>
                  <a:gd name="T0" fmla="*/ 255 w 427"/>
                  <a:gd name="T1" fmla="*/ 181 h 219"/>
                  <a:gd name="T2" fmla="*/ 299 w 427"/>
                  <a:gd name="T3" fmla="*/ 195 h 219"/>
                  <a:gd name="T4" fmla="*/ 296 w 427"/>
                  <a:gd name="T5" fmla="*/ 215 h 219"/>
                  <a:gd name="T6" fmla="*/ 332 w 427"/>
                  <a:gd name="T7" fmla="*/ 200 h 219"/>
                  <a:gd name="T8" fmla="*/ 366 w 427"/>
                  <a:gd name="T9" fmla="*/ 196 h 219"/>
                  <a:gd name="T10" fmla="*/ 383 w 427"/>
                  <a:gd name="T11" fmla="*/ 200 h 219"/>
                  <a:gd name="T12" fmla="*/ 391 w 427"/>
                  <a:gd name="T13" fmla="*/ 201 h 219"/>
                  <a:gd name="T14" fmla="*/ 380 w 427"/>
                  <a:gd name="T15" fmla="*/ 188 h 219"/>
                  <a:gd name="T16" fmla="*/ 382 w 427"/>
                  <a:gd name="T17" fmla="*/ 176 h 219"/>
                  <a:gd name="T18" fmla="*/ 354 w 427"/>
                  <a:gd name="T19" fmla="*/ 180 h 219"/>
                  <a:gd name="T20" fmla="*/ 414 w 427"/>
                  <a:gd name="T21" fmla="*/ 160 h 219"/>
                  <a:gd name="T22" fmla="*/ 417 w 427"/>
                  <a:gd name="T23" fmla="*/ 144 h 219"/>
                  <a:gd name="T24" fmla="*/ 415 w 427"/>
                  <a:gd name="T25" fmla="*/ 139 h 219"/>
                  <a:gd name="T26" fmla="*/ 394 w 427"/>
                  <a:gd name="T27" fmla="*/ 126 h 219"/>
                  <a:gd name="T28" fmla="*/ 390 w 427"/>
                  <a:gd name="T29" fmla="*/ 110 h 219"/>
                  <a:gd name="T30" fmla="*/ 378 w 427"/>
                  <a:gd name="T31" fmla="*/ 104 h 219"/>
                  <a:gd name="T32" fmla="*/ 364 w 427"/>
                  <a:gd name="T33" fmla="*/ 112 h 219"/>
                  <a:gd name="T34" fmla="*/ 356 w 427"/>
                  <a:gd name="T35" fmla="*/ 107 h 219"/>
                  <a:gd name="T36" fmla="*/ 342 w 427"/>
                  <a:gd name="T37" fmla="*/ 85 h 219"/>
                  <a:gd name="T38" fmla="*/ 314 w 427"/>
                  <a:gd name="T39" fmla="*/ 91 h 219"/>
                  <a:gd name="T40" fmla="*/ 320 w 427"/>
                  <a:gd name="T41" fmla="*/ 116 h 219"/>
                  <a:gd name="T42" fmla="*/ 306 w 427"/>
                  <a:gd name="T43" fmla="*/ 159 h 219"/>
                  <a:gd name="T44" fmla="*/ 292 w 427"/>
                  <a:gd name="T45" fmla="*/ 135 h 219"/>
                  <a:gd name="T46" fmla="*/ 250 w 427"/>
                  <a:gd name="T47" fmla="*/ 119 h 219"/>
                  <a:gd name="T48" fmla="*/ 237 w 427"/>
                  <a:gd name="T49" fmla="*/ 86 h 219"/>
                  <a:gd name="T50" fmla="*/ 246 w 427"/>
                  <a:gd name="T51" fmla="*/ 77 h 219"/>
                  <a:gd name="T52" fmla="*/ 246 w 427"/>
                  <a:gd name="T53" fmla="*/ 70 h 219"/>
                  <a:gd name="T54" fmla="*/ 263 w 427"/>
                  <a:gd name="T55" fmla="*/ 58 h 219"/>
                  <a:gd name="T56" fmla="*/ 276 w 427"/>
                  <a:gd name="T57" fmla="*/ 48 h 219"/>
                  <a:gd name="T58" fmla="*/ 293 w 427"/>
                  <a:gd name="T59" fmla="*/ 36 h 219"/>
                  <a:gd name="T60" fmla="*/ 276 w 427"/>
                  <a:gd name="T61" fmla="*/ 23 h 219"/>
                  <a:gd name="T62" fmla="*/ 262 w 427"/>
                  <a:gd name="T63" fmla="*/ 35 h 219"/>
                  <a:gd name="T64" fmla="*/ 252 w 427"/>
                  <a:gd name="T65" fmla="*/ 23 h 219"/>
                  <a:gd name="T66" fmla="*/ 241 w 427"/>
                  <a:gd name="T67" fmla="*/ 10 h 219"/>
                  <a:gd name="T68" fmla="*/ 223 w 427"/>
                  <a:gd name="T69" fmla="*/ 6 h 219"/>
                  <a:gd name="T70" fmla="*/ 232 w 427"/>
                  <a:gd name="T71" fmla="*/ 27 h 219"/>
                  <a:gd name="T72" fmla="*/ 226 w 427"/>
                  <a:gd name="T73" fmla="*/ 40 h 219"/>
                  <a:gd name="T74" fmla="*/ 218 w 427"/>
                  <a:gd name="T75" fmla="*/ 37 h 219"/>
                  <a:gd name="T76" fmla="*/ 164 w 427"/>
                  <a:gd name="T77" fmla="*/ 29 h 219"/>
                  <a:gd name="T78" fmla="*/ 166 w 427"/>
                  <a:gd name="T79" fmla="*/ 41 h 219"/>
                  <a:gd name="T80" fmla="*/ 160 w 427"/>
                  <a:gd name="T81" fmla="*/ 40 h 219"/>
                  <a:gd name="T82" fmla="*/ 133 w 427"/>
                  <a:gd name="T83" fmla="*/ 30 h 219"/>
                  <a:gd name="T84" fmla="*/ 83 w 427"/>
                  <a:gd name="T85" fmla="*/ 23 h 219"/>
                  <a:gd name="T86" fmla="*/ 71 w 427"/>
                  <a:gd name="T87" fmla="*/ 18 h 219"/>
                  <a:gd name="T88" fmla="*/ 50 w 427"/>
                  <a:gd name="T89" fmla="*/ 24 h 219"/>
                  <a:gd name="T90" fmla="*/ 49 w 427"/>
                  <a:gd name="T91" fmla="*/ 22 h 219"/>
                  <a:gd name="T92" fmla="*/ 29 w 427"/>
                  <a:gd name="T93" fmla="*/ 23 h 219"/>
                  <a:gd name="T94" fmla="*/ 21 w 427"/>
                  <a:gd name="T95" fmla="*/ 28 h 219"/>
                  <a:gd name="T96" fmla="*/ 3 w 427"/>
                  <a:gd name="T97" fmla="*/ 97 h 219"/>
                  <a:gd name="T98" fmla="*/ 40 w 427"/>
                  <a:gd name="T99" fmla="*/ 116 h 219"/>
                  <a:gd name="T100" fmla="*/ 53 w 427"/>
                  <a:gd name="T101" fmla="*/ 141 h 219"/>
                  <a:gd name="T102" fmla="*/ 62 w 427"/>
                  <a:gd name="T103" fmla="*/ 150 h 219"/>
                  <a:gd name="T104" fmla="*/ 67 w 427"/>
                  <a:gd name="T105" fmla="*/ 160 h 219"/>
                  <a:gd name="T106" fmla="*/ 80 w 427"/>
                  <a:gd name="T107" fmla="*/ 166 h 219"/>
                  <a:gd name="T108" fmla="*/ 133 w 427"/>
                  <a:gd name="T109" fmla="*/ 176 h 219"/>
                  <a:gd name="T110" fmla="*/ 97 w 427"/>
                  <a:gd name="T111" fmla="*/ 57 h 219"/>
                  <a:gd name="T112" fmla="*/ 87 w 427"/>
                  <a:gd name="T113" fmla="*/ 51 h 219"/>
                  <a:gd name="T114" fmla="*/ 113 w 427"/>
                  <a:gd name="T115" fmla="*/ 49 h 219"/>
                  <a:gd name="T116" fmla="*/ 142 w 427"/>
                  <a:gd name="T117" fmla="*/ 85 h 219"/>
                  <a:gd name="T118" fmla="*/ 131 w 427"/>
                  <a:gd name="T119" fmla="*/ 85 h 219"/>
                  <a:gd name="T120" fmla="*/ 160 w 427"/>
                  <a:gd name="T121" fmla="*/ 78 h 219"/>
                  <a:gd name="T122" fmla="*/ 210 w 427"/>
                  <a:gd name="T123" fmla="*/ 150 h 219"/>
                  <a:gd name="T124" fmla="*/ 222 w 427"/>
                  <a:gd name="T125" fmla="*/ 165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27" h="219">
                    <a:moveTo>
                      <a:pt x="229" y="174"/>
                    </a:moveTo>
                    <a:cubicBezTo>
                      <a:pt x="229" y="174"/>
                      <a:pt x="229" y="173"/>
                      <a:pt x="229" y="173"/>
                    </a:cubicBezTo>
                    <a:cubicBezTo>
                      <a:pt x="229" y="173"/>
                      <a:pt x="232" y="177"/>
                      <a:pt x="232" y="177"/>
                    </a:cubicBezTo>
                    <a:cubicBezTo>
                      <a:pt x="234" y="177"/>
                      <a:pt x="235" y="178"/>
                      <a:pt x="236" y="178"/>
                    </a:cubicBezTo>
                    <a:cubicBezTo>
                      <a:pt x="238" y="178"/>
                      <a:pt x="238" y="177"/>
                      <a:pt x="239" y="178"/>
                    </a:cubicBezTo>
                    <a:cubicBezTo>
                      <a:pt x="242" y="179"/>
                      <a:pt x="244" y="180"/>
                      <a:pt x="246" y="181"/>
                    </a:cubicBezTo>
                    <a:cubicBezTo>
                      <a:pt x="247" y="182"/>
                      <a:pt x="248" y="181"/>
                      <a:pt x="249" y="181"/>
                    </a:cubicBezTo>
                    <a:cubicBezTo>
                      <a:pt x="250" y="180"/>
                      <a:pt x="251" y="180"/>
                      <a:pt x="252" y="180"/>
                    </a:cubicBezTo>
                    <a:cubicBezTo>
                      <a:pt x="253" y="180"/>
                      <a:pt x="254" y="181"/>
                      <a:pt x="255" y="181"/>
                    </a:cubicBezTo>
                    <a:cubicBezTo>
                      <a:pt x="257" y="181"/>
                      <a:pt x="258" y="180"/>
                      <a:pt x="259" y="179"/>
                    </a:cubicBezTo>
                    <a:cubicBezTo>
                      <a:pt x="260" y="178"/>
                      <a:pt x="263" y="175"/>
                      <a:pt x="264" y="175"/>
                    </a:cubicBezTo>
                    <a:cubicBezTo>
                      <a:pt x="264" y="175"/>
                      <a:pt x="265" y="176"/>
                      <a:pt x="265" y="176"/>
                    </a:cubicBezTo>
                    <a:cubicBezTo>
                      <a:pt x="267" y="176"/>
                      <a:pt x="268" y="176"/>
                      <a:pt x="269" y="176"/>
                    </a:cubicBezTo>
                    <a:cubicBezTo>
                      <a:pt x="273" y="176"/>
                      <a:pt x="272" y="179"/>
                      <a:pt x="274" y="181"/>
                    </a:cubicBezTo>
                    <a:cubicBezTo>
                      <a:pt x="275" y="182"/>
                      <a:pt x="279" y="181"/>
                      <a:pt x="279" y="183"/>
                    </a:cubicBezTo>
                    <a:cubicBezTo>
                      <a:pt x="279" y="185"/>
                      <a:pt x="280" y="187"/>
                      <a:pt x="281" y="189"/>
                    </a:cubicBezTo>
                    <a:cubicBezTo>
                      <a:pt x="281" y="194"/>
                      <a:pt x="290" y="193"/>
                      <a:pt x="293" y="194"/>
                    </a:cubicBezTo>
                    <a:cubicBezTo>
                      <a:pt x="295" y="194"/>
                      <a:pt x="298" y="194"/>
                      <a:pt x="299" y="195"/>
                    </a:cubicBezTo>
                    <a:cubicBezTo>
                      <a:pt x="300" y="196"/>
                      <a:pt x="305" y="201"/>
                      <a:pt x="304" y="201"/>
                    </a:cubicBezTo>
                    <a:cubicBezTo>
                      <a:pt x="302" y="203"/>
                      <a:pt x="302" y="203"/>
                      <a:pt x="300" y="202"/>
                    </a:cubicBezTo>
                    <a:cubicBezTo>
                      <a:pt x="299" y="201"/>
                      <a:pt x="295" y="199"/>
                      <a:pt x="295" y="199"/>
                    </a:cubicBezTo>
                    <a:cubicBezTo>
                      <a:pt x="295" y="200"/>
                      <a:pt x="298" y="201"/>
                      <a:pt x="297" y="203"/>
                    </a:cubicBezTo>
                    <a:cubicBezTo>
                      <a:pt x="296" y="204"/>
                      <a:pt x="295" y="206"/>
                      <a:pt x="295" y="207"/>
                    </a:cubicBezTo>
                    <a:cubicBezTo>
                      <a:pt x="295" y="209"/>
                      <a:pt x="295" y="210"/>
                      <a:pt x="294" y="211"/>
                    </a:cubicBezTo>
                    <a:cubicBezTo>
                      <a:pt x="294" y="212"/>
                      <a:pt x="291" y="213"/>
                      <a:pt x="291" y="213"/>
                    </a:cubicBezTo>
                    <a:cubicBezTo>
                      <a:pt x="290" y="214"/>
                      <a:pt x="287" y="219"/>
                      <a:pt x="291" y="219"/>
                    </a:cubicBezTo>
                    <a:cubicBezTo>
                      <a:pt x="292" y="219"/>
                      <a:pt x="294" y="217"/>
                      <a:pt x="296" y="215"/>
                    </a:cubicBezTo>
                    <a:cubicBezTo>
                      <a:pt x="298" y="214"/>
                      <a:pt x="299" y="216"/>
                      <a:pt x="301" y="215"/>
                    </a:cubicBezTo>
                    <a:cubicBezTo>
                      <a:pt x="304" y="215"/>
                      <a:pt x="305" y="213"/>
                      <a:pt x="308" y="213"/>
                    </a:cubicBezTo>
                    <a:cubicBezTo>
                      <a:pt x="308" y="211"/>
                      <a:pt x="308" y="212"/>
                      <a:pt x="306" y="211"/>
                    </a:cubicBezTo>
                    <a:cubicBezTo>
                      <a:pt x="305" y="211"/>
                      <a:pt x="305" y="210"/>
                      <a:pt x="306" y="210"/>
                    </a:cubicBezTo>
                    <a:cubicBezTo>
                      <a:pt x="307" y="208"/>
                      <a:pt x="308" y="207"/>
                      <a:pt x="311" y="207"/>
                    </a:cubicBezTo>
                    <a:cubicBezTo>
                      <a:pt x="312" y="207"/>
                      <a:pt x="315" y="205"/>
                      <a:pt x="317" y="206"/>
                    </a:cubicBezTo>
                    <a:cubicBezTo>
                      <a:pt x="319" y="207"/>
                      <a:pt x="320" y="203"/>
                      <a:pt x="322" y="206"/>
                    </a:cubicBezTo>
                    <a:cubicBezTo>
                      <a:pt x="324" y="204"/>
                      <a:pt x="325" y="203"/>
                      <a:pt x="327" y="201"/>
                    </a:cubicBezTo>
                    <a:cubicBezTo>
                      <a:pt x="329" y="200"/>
                      <a:pt x="330" y="200"/>
                      <a:pt x="332" y="200"/>
                    </a:cubicBezTo>
                    <a:cubicBezTo>
                      <a:pt x="335" y="200"/>
                      <a:pt x="339" y="200"/>
                      <a:pt x="342" y="200"/>
                    </a:cubicBezTo>
                    <a:cubicBezTo>
                      <a:pt x="345" y="200"/>
                      <a:pt x="346" y="201"/>
                      <a:pt x="347" y="199"/>
                    </a:cubicBezTo>
                    <a:cubicBezTo>
                      <a:pt x="348" y="198"/>
                      <a:pt x="349" y="199"/>
                      <a:pt x="350" y="198"/>
                    </a:cubicBezTo>
                    <a:cubicBezTo>
                      <a:pt x="351" y="196"/>
                      <a:pt x="352" y="195"/>
                      <a:pt x="352" y="193"/>
                    </a:cubicBezTo>
                    <a:cubicBezTo>
                      <a:pt x="353" y="191"/>
                      <a:pt x="353" y="190"/>
                      <a:pt x="354" y="188"/>
                    </a:cubicBezTo>
                    <a:cubicBezTo>
                      <a:pt x="355" y="187"/>
                      <a:pt x="356" y="186"/>
                      <a:pt x="357" y="185"/>
                    </a:cubicBezTo>
                    <a:cubicBezTo>
                      <a:pt x="358" y="184"/>
                      <a:pt x="359" y="187"/>
                      <a:pt x="361" y="186"/>
                    </a:cubicBezTo>
                    <a:cubicBezTo>
                      <a:pt x="363" y="184"/>
                      <a:pt x="365" y="187"/>
                      <a:pt x="365" y="189"/>
                    </a:cubicBezTo>
                    <a:cubicBezTo>
                      <a:pt x="365" y="190"/>
                      <a:pt x="364" y="196"/>
                      <a:pt x="366" y="196"/>
                    </a:cubicBezTo>
                    <a:cubicBezTo>
                      <a:pt x="367" y="197"/>
                      <a:pt x="368" y="199"/>
                      <a:pt x="369" y="201"/>
                    </a:cubicBezTo>
                    <a:cubicBezTo>
                      <a:pt x="370" y="199"/>
                      <a:pt x="381" y="196"/>
                      <a:pt x="381" y="196"/>
                    </a:cubicBezTo>
                    <a:cubicBezTo>
                      <a:pt x="381" y="195"/>
                      <a:pt x="380" y="195"/>
                      <a:pt x="380" y="194"/>
                    </a:cubicBezTo>
                    <a:cubicBezTo>
                      <a:pt x="380" y="194"/>
                      <a:pt x="382" y="196"/>
                      <a:pt x="382" y="196"/>
                    </a:cubicBezTo>
                    <a:cubicBezTo>
                      <a:pt x="382" y="197"/>
                      <a:pt x="380" y="197"/>
                      <a:pt x="380" y="197"/>
                    </a:cubicBezTo>
                    <a:cubicBezTo>
                      <a:pt x="380" y="197"/>
                      <a:pt x="386" y="198"/>
                      <a:pt x="386" y="198"/>
                    </a:cubicBezTo>
                    <a:cubicBezTo>
                      <a:pt x="386" y="198"/>
                      <a:pt x="386" y="198"/>
                      <a:pt x="386" y="198"/>
                    </a:cubicBezTo>
                    <a:cubicBezTo>
                      <a:pt x="386" y="198"/>
                      <a:pt x="386" y="199"/>
                      <a:pt x="386" y="199"/>
                    </a:cubicBezTo>
                    <a:cubicBezTo>
                      <a:pt x="385" y="199"/>
                      <a:pt x="384" y="199"/>
                      <a:pt x="383" y="200"/>
                    </a:cubicBezTo>
                    <a:cubicBezTo>
                      <a:pt x="383" y="201"/>
                      <a:pt x="382" y="198"/>
                      <a:pt x="382" y="198"/>
                    </a:cubicBezTo>
                    <a:cubicBezTo>
                      <a:pt x="381" y="198"/>
                      <a:pt x="381" y="199"/>
                      <a:pt x="381" y="199"/>
                    </a:cubicBezTo>
                    <a:cubicBezTo>
                      <a:pt x="381" y="199"/>
                      <a:pt x="381" y="198"/>
                      <a:pt x="380" y="199"/>
                    </a:cubicBezTo>
                    <a:cubicBezTo>
                      <a:pt x="379" y="200"/>
                      <a:pt x="378" y="200"/>
                      <a:pt x="377" y="201"/>
                    </a:cubicBezTo>
                    <a:cubicBezTo>
                      <a:pt x="375" y="202"/>
                      <a:pt x="371" y="205"/>
                      <a:pt x="373" y="208"/>
                    </a:cubicBezTo>
                    <a:cubicBezTo>
                      <a:pt x="376" y="210"/>
                      <a:pt x="378" y="208"/>
                      <a:pt x="379" y="207"/>
                    </a:cubicBezTo>
                    <a:cubicBezTo>
                      <a:pt x="380" y="206"/>
                      <a:pt x="384" y="203"/>
                      <a:pt x="384" y="202"/>
                    </a:cubicBezTo>
                    <a:cubicBezTo>
                      <a:pt x="384" y="203"/>
                      <a:pt x="386" y="204"/>
                      <a:pt x="387" y="203"/>
                    </a:cubicBezTo>
                    <a:cubicBezTo>
                      <a:pt x="387" y="202"/>
                      <a:pt x="390" y="201"/>
                      <a:pt x="391" y="201"/>
                    </a:cubicBezTo>
                    <a:cubicBezTo>
                      <a:pt x="393" y="200"/>
                      <a:pt x="395" y="199"/>
                      <a:pt x="397" y="199"/>
                    </a:cubicBezTo>
                    <a:cubicBezTo>
                      <a:pt x="398" y="199"/>
                      <a:pt x="398" y="199"/>
                      <a:pt x="398" y="198"/>
                    </a:cubicBezTo>
                    <a:cubicBezTo>
                      <a:pt x="397" y="197"/>
                      <a:pt x="398" y="197"/>
                      <a:pt x="398" y="197"/>
                    </a:cubicBezTo>
                    <a:cubicBezTo>
                      <a:pt x="398" y="196"/>
                      <a:pt x="396" y="197"/>
                      <a:pt x="395" y="196"/>
                    </a:cubicBezTo>
                    <a:cubicBezTo>
                      <a:pt x="394" y="196"/>
                      <a:pt x="395" y="194"/>
                      <a:pt x="393" y="196"/>
                    </a:cubicBezTo>
                    <a:cubicBezTo>
                      <a:pt x="391" y="197"/>
                      <a:pt x="387" y="196"/>
                      <a:pt x="385" y="195"/>
                    </a:cubicBezTo>
                    <a:cubicBezTo>
                      <a:pt x="384" y="195"/>
                      <a:pt x="385" y="193"/>
                      <a:pt x="384" y="193"/>
                    </a:cubicBezTo>
                    <a:cubicBezTo>
                      <a:pt x="384" y="193"/>
                      <a:pt x="382" y="193"/>
                      <a:pt x="381" y="192"/>
                    </a:cubicBezTo>
                    <a:cubicBezTo>
                      <a:pt x="380" y="192"/>
                      <a:pt x="380" y="189"/>
                      <a:pt x="380" y="188"/>
                    </a:cubicBezTo>
                    <a:cubicBezTo>
                      <a:pt x="380" y="187"/>
                      <a:pt x="378" y="188"/>
                      <a:pt x="377" y="187"/>
                    </a:cubicBezTo>
                    <a:cubicBezTo>
                      <a:pt x="377" y="187"/>
                      <a:pt x="379" y="185"/>
                      <a:pt x="379" y="185"/>
                    </a:cubicBezTo>
                    <a:cubicBezTo>
                      <a:pt x="380" y="184"/>
                      <a:pt x="380" y="181"/>
                      <a:pt x="378" y="181"/>
                    </a:cubicBezTo>
                    <a:cubicBezTo>
                      <a:pt x="378" y="181"/>
                      <a:pt x="376" y="185"/>
                      <a:pt x="375" y="183"/>
                    </a:cubicBezTo>
                    <a:cubicBezTo>
                      <a:pt x="375" y="181"/>
                      <a:pt x="374" y="182"/>
                      <a:pt x="373" y="181"/>
                    </a:cubicBezTo>
                    <a:cubicBezTo>
                      <a:pt x="373" y="180"/>
                      <a:pt x="376" y="181"/>
                      <a:pt x="376" y="181"/>
                    </a:cubicBezTo>
                    <a:cubicBezTo>
                      <a:pt x="378" y="181"/>
                      <a:pt x="379" y="180"/>
                      <a:pt x="380" y="180"/>
                    </a:cubicBezTo>
                    <a:cubicBezTo>
                      <a:pt x="381" y="179"/>
                      <a:pt x="382" y="179"/>
                      <a:pt x="383" y="179"/>
                    </a:cubicBezTo>
                    <a:cubicBezTo>
                      <a:pt x="384" y="178"/>
                      <a:pt x="382" y="176"/>
                      <a:pt x="382" y="176"/>
                    </a:cubicBezTo>
                    <a:cubicBezTo>
                      <a:pt x="382" y="176"/>
                      <a:pt x="383" y="176"/>
                      <a:pt x="383" y="176"/>
                    </a:cubicBezTo>
                    <a:cubicBezTo>
                      <a:pt x="383" y="176"/>
                      <a:pt x="379" y="174"/>
                      <a:pt x="379" y="174"/>
                    </a:cubicBezTo>
                    <a:cubicBezTo>
                      <a:pt x="377" y="173"/>
                      <a:pt x="375" y="173"/>
                      <a:pt x="373" y="174"/>
                    </a:cubicBezTo>
                    <a:cubicBezTo>
                      <a:pt x="369" y="175"/>
                      <a:pt x="366" y="176"/>
                      <a:pt x="363" y="178"/>
                    </a:cubicBezTo>
                    <a:cubicBezTo>
                      <a:pt x="360" y="179"/>
                      <a:pt x="358" y="181"/>
                      <a:pt x="355" y="183"/>
                    </a:cubicBezTo>
                    <a:cubicBezTo>
                      <a:pt x="354" y="184"/>
                      <a:pt x="353" y="185"/>
                      <a:pt x="352" y="187"/>
                    </a:cubicBezTo>
                    <a:cubicBezTo>
                      <a:pt x="352" y="187"/>
                      <a:pt x="348" y="189"/>
                      <a:pt x="348" y="189"/>
                    </a:cubicBezTo>
                    <a:cubicBezTo>
                      <a:pt x="348" y="188"/>
                      <a:pt x="353" y="184"/>
                      <a:pt x="354" y="183"/>
                    </a:cubicBezTo>
                    <a:cubicBezTo>
                      <a:pt x="354" y="182"/>
                      <a:pt x="355" y="181"/>
                      <a:pt x="354" y="180"/>
                    </a:cubicBezTo>
                    <a:cubicBezTo>
                      <a:pt x="353" y="180"/>
                      <a:pt x="351" y="179"/>
                      <a:pt x="350" y="179"/>
                    </a:cubicBezTo>
                    <a:cubicBezTo>
                      <a:pt x="351" y="179"/>
                      <a:pt x="353" y="180"/>
                      <a:pt x="354" y="180"/>
                    </a:cubicBezTo>
                    <a:cubicBezTo>
                      <a:pt x="356" y="181"/>
                      <a:pt x="358" y="178"/>
                      <a:pt x="359" y="177"/>
                    </a:cubicBezTo>
                    <a:cubicBezTo>
                      <a:pt x="360" y="176"/>
                      <a:pt x="361" y="174"/>
                      <a:pt x="363" y="173"/>
                    </a:cubicBezTo>
                    <a:cubicBezTo>
                      <a:pt x="365" y="173"/>
                      <a:pt x="367" y="174"/>
                      <a:pt x="368" y="172"/>
                    </a:cubicBezTo>
                    <a:cubicBezTo>
                      <a:pt x="369" y="168"/>
                      <a:pt x="371" y="167"/>
                      <a:pt x="375" y="167"/>
                    </a:cubicBezTo>
                    <a:cubicBezTo>
                      <a:pt x="379" y="167"/>
                      <a:pt x="383" y="167"/>
                      <a:pt x="387" y="167"/>
                    </a:cubicBezTo>
                    <a:cubicBezTo>
                      <a:pt x="394" y="167"/>
                      <a:pt x="404" y="169"/>
                      <a:pt x="409" y="163"/>
                    </a:cubicBezTo>
                    <a:cubicBezTo>
                      <a:pt x="411" y="161"/>
                      <a:pt x="412" y="160"/>
                      <a:pt x="414" y="160"/>
                    </a:cubicBezTo>
                    <a:cubicBezTo>
                      <a:pt x="416" y="160"/>
                      <a:pt x="418" y="160"/>
                      <a:pt x="421" y="158"/>
                    </a:cubicBezTo>
                    <a:cubicBezTo>
                      <a:pt x="422" y="158"/>
                      <a:pt x="425" y="156"/>
                      <a:pt x="425" y="155"/>
                    </a:cubicBezTo>
                    <a:cubicBezTo>
                      <a:pt x="427" y="152"/>
                      <a:pt x="422" y="153"/>
                      <a:pt x="422" y="152"/>
                    </a:cubicBezTo>
                    <a:cubicBezTo>
                      <a:pt x="422" y="151"/>
                      <a:pt x="424" y="151"/>
                      <a:pt x="424" y="151"/>
                    </a:cubicBezTo>
                    <a:cubicBezTo>
                      <a:pt x="425" y="150"/>
                      <a:pt x="424" y="149"/>
                      <a:pt x="424" y="148"/>
                    </a:cubicBezTo>
                    <a:cubicBezTo>
                      <a:pt x="424" y="148"/>
                      <a:pt x="425" y="147"/>
                      <a:pt x="425" y="147"/>
                    </a:cubicBezTo>
                    <a:cubicBezTo>
                      <a:pt x="425" y="146"/>
                      <a:pt x="423" y="145"/>
                      <a:pt x="423" y="145"/>
                    </a:cubicBezTo>
                    <a:cubicBezTo>
                      <a:pt x="422" y="144"/>
                      <a:pt x="421" y="144"/>
                      <a:pt x="421" y="143"/>
                    </a:cubicBezTo>
                    <a:cubicBezTo>
                      <a:pt x="420" y="143"/>
                      <a:pt x="418" y="146"/>
                      <a:pt x="417" y="144"/>
                    </a:cubicBezTo>
                    <a:cubicBezTo>
                      <a:pt x="417" y="144"/>
                      <a:pt x="419" y="143"/>
                      <a:pt x="418" y="143"/>
                    </a:cubicBezTo>
                    <a:cubicBezTo>
                      <a:pt x="418" y="142"/>
                      <a:pt x="417" y="141"/>
                      <a:pt x="416" y="141"/>
                    </a:cubicBezTo>
                    <a:cubicBezTo>
                      <a:pt x="415" y="140"/>
                      <a:pt x="411" y="141"/>
                      <a:pt x="410" y="142"/>
                    </a:cubicBezTo>
                    <a:cubicBezTo>
                      <a:pt x="409" y="144"/>
                      <a:pt x="406" y="145"/>
                      <a:pt x="404" y="146"/>
                    </a:cubicBezTo>
                    <a:cubicBezTo>
                      <a:pt x="403" y="146"/>
                      <a:pt x="400" y="144"/>
                      <a:pt x="400" y="143"/>
                    </a:cubicBezTo>
                    <a:cubicBezTo>
                      <a:pt x="400" y="142"/>
                      <a:pt x="403" y="145"/>
                      <a:pt x="403" y="145"/>
                    </a:cubicBezTo>
                    <a:cubicBezTo>
                      <a:pt x="404" y="145"/>
                      <a:pt x="408" y="142"/>
                      <a:pt x="408" y="142"/>
                    </a:cubicBezTo>
                    <a:cubicBezTo>
                      <a:pt x="408" y="142"/>
                      <a:pt x="406" y="141"/>
                      <a:pt x="406" y="141"/>
                    </a:cubicBezTo>
                    <a:cubicBezTo>
                      <a:pt x="409" y="140"/>
                      <a:pt x="412" y="140"/>
                      <a:pt x="415" y="139"/>
                    </a:cubicBezTo>
                    <a:cubicBezTo>
                      <a:pt x="415" y="139"/>
                      <a:pt x="417" y="138"/>
                      <a:pt x="416" y="137"/>
                    </a:cubicBezTo>
                    <a:cubicBezTo>
                      <a:pt x="416" y="137"/>
                      <a:pt x="414" y="135"/>
                      <a:pt x="414" y="135"/>
                    </a:cubicBezTo>
                    <a:cubicBezTo>
                      <a:pt x="412" y="136"/>
                      <a:pt x="410" y="136"/>
                      <a:pt x="409" y="134"/>
                    </a:cubicBezTo>
                    <a:cubicBezTo>
                      <a:pt x="408" y="134"/>
                      <a:pt x="404" y="137"/>
                      <a:pt x="404" y="136"/>
                    </a:cubicBezTo>
                    <a:cubicBezTo>
                      <a:pt x="404" y="136"/>
                      <a:pt x="407" y="133"/>
                      <a:pt x="404" y="134"/>
                    </a:cubicBezTo>
                    <a:cubicBezTo>
                      <a:pt x="404" y="134"/>
                      <a:pt x="400" y="135"/>
                      <a:pt x="400" y="135"/>
                    </a:cubicBezTo>
                    <a:cubicBezTo>
                      <a:pt x="401" y="133"/>
                      <a:pt x="404" y="133"/>
                      <a:pt x="402" y="130"/>
                    </a:cubicBezTo>
                    <a:cubicBezTo>
                      <a:pt x="402" y="130"/>
                      <a:pt x="398" y="128"/>
                      <a:pt x="398" y="128"/>
                    </a:cubicBezTo>
                    <a:cubicBezTo>
                      <a:pt x="396" y="128"/>
                      <a:pt x="396" y="126"/>
                      <a:pt x="394" y="126"/>
                    </a:cubicBezTo>
                    <a:cubicBezTo>
                      <a:pt x="395" y="126"/>
                      <a:pt x="392" y="122"/>
                      <a:pt x="392" y="122"/>
                    </a:cubicBezTo>
                    <a:cubicBezTo>
                      <a:pt x="392" y="122"/>
                      <a:pt x="393" y="123"/>
                      <a:pt x="394" y="123"/>
                    </a:cubicBezTo>
                    <a:cubicBezTo>
                      <a:pt x="395" y="124"/>
                      <a:pt x="395" y="122"/>
                      <a:pt x="396" y="122"/>
                    </a:cubicBezTo>
                    <a:cubicBezTo>
                      <a:pt x="400" y="121"/>
                      <a:pt x="393" y="118"/>
                      <a:pt x="392" y="117"/>
                    </a:cubicBezTo>
                    <a:cubicBezTo>
                      <a:pt x="392" y="118"/>
                      <a:pt x="394" y="116"/>
                      <a:pt x="394" y="116"/>
                    </a:cubicBezTo>
                    <a:cubicBezTo>
                      <a:pt x="395" y="115"/>
                      <a:pt x="393" y="115"/>
                      <a:pt x="392" y="114"/>
                    </a:cubicBezTo>
                    <a:cubicBezTo>
                      <a:pt x="392" y="114"/>
                      <a:pt x="391" y="113"/>
                      <a:pt x="390" y="113"/>
                    </a:cubicBezTo>
                    <a:cubicBezTo>
                      <a:pt x="390" y="113"/>
                      <a:pt x="388" y="113"/>
                      <a:pt x="388" y="113"/>
                    </a:cubicBezTo>
                    <a:cubicBezTo>
                      <a:pt x="389" y="112"/>
                      <a:pt x="391" y="113"/>
                      <a:pt x="390" y="110"/>
                    </a:cubicBezTo>
                    <a:cubicBezTo>
                      <a:pt x="389" y="110"/>
                      <a:pt x="386" y="111"/>
                      <a:pt x="386" y="111"/>
                    </a:cubicBezTo>
                    <a:cubicBezTo>
                      <a:pt x="386" y="110"/>
                      <a:pt x="389" y="110"/>
                      <a:pt x="388" y="108"/>
                    </a:cubicBezTo>
                    <a:cubicBezTo>
                      <a:pt x="388" y="107"/>
                      <a:pt x="388" y="106"/>
                      <a:pt x="387" y="105"/>
                    </a:cubicBezTo>
                    <a:cubicBezTo>
                      <a:pt x="387" y="105"/>
                      <a:pt x="386" y="106"/>
                      <a:pt x="386" y="105"/>
                    </a:cubicBezTo>
                    <a:cubicBezTo>
                      <a:pt x="386" y="106"/>
                      <a:pt x="384" y="102"/>
                      <a:pt x="384" y="102"/>
                    </a:cubicBezTo>
                    <a:cubicBezTo>
                      <a:pt x="383" y="100"/>
                      <a:pt x="382" y="99"/>
                      <a:pt x="382" y="98"/>
                    </a:cubicBezTo>
                    <a:cubicBezTo>
                      <a:pt x="381" y="96"/>
                      <a:pt x="381" y="94"/>
                      <a:pt x="379" y="97"/>
                    </a:cubicBezTo>
                    <a:cubicBezTo>
                      <a:pt x="379" y="97"/>
                      <a:pt x="378" y="101"/>
                      <a:pt x="379" y="100"/>
                    </a:cubicBezTo>
                    <a:cubicBezTo>
                      <a:pt x="375" y="101"/>
                      <a:pt x="377" y="101"/>
                      <a:pt x="378" y="104"/>
                    </a:cubicBezTo>
                    <a:cubicBezTo>
                      <a:pt x="378" y="103"/>
                      <a:pt x="377" y="103"/>
                      <a:pt x="377" y="104"/>
                    </a:cubicBezTo>
                    <a:cubicBezTo>
                      <a:pt x="376" y="104"/>
                      <a:pt x="376" y="104"/>
                      <a:pt x="375" y="105"/>
                    </a:cubicBezTo>
                    <a:cubicBezTo>
                      <a:pt x="375" y="105"/>
                      <a:pt x="377" y="106"/>
                      <a:pt x="377" y="106"/>
                    </a:cubicBezTo>
                    <a:cubicBezTo>
                      <a:pt x="376" y="107"/>
                      <a:pt x="374" y="106"/>
                      <a:pt x="374" y="107"/>
                    </a:cubicBezTo>
                    <a:cubicBezTo>
                      <a:pt x="373" y="108"/>
                      <a:pt x="375" y="110"/>
                      <a:pt x="373" y="111"/>
                    </a:cubicBezTo>
                    <a:cubicBezTo>
                      <a:pt x="374" y="111"/>
                      <a:pt x="372" y="107"/>
                      <a:pt x="370" y="109"/>
                    </a:cubicBezTo>
                    <a:cubicBezTo>
                      <a:pt x="370" y="110"/>
                      <a:pt x="366" y="113"/>
                      <a:pt x="366" y="113"/>
                    </a:cubicBezTo>
                    <a:cubicBezTo>
                      <a:pt x="365" y="113"/>
                      <a:pt x="365" y="112"/>
                      <a:pt x="365" y="111"/>
                    </a:cubicBezTo>
                    <a:cubicBezTo>
                      <a:pt x="364" y="111"/>
                      <a:pt x="364" y="112"/>
                      <a:pt x="364" y="112"/>
                    </a:cubicBezTo>
                    <a:cubicBezTo>
                      <a:pt x="363" y="111"/>
                      <a:pt x="364" y="111"/>
                      <a:pt x="364" y="110"/>
                    </a:cubicBezTo>
                    <a:cubicBezTo>
                      <a:pt x="364" y="111"/>
                      <a:pt x="357" y="116"/>
                      <a:pt x="357" y="115"/>
                    </a:cubicBezTo>
                    <a:cubicBezTo>
                      <a:pt x="356" y="114"/>
                      <a:pt x="360" y="113"/>
                      <a:pt x="361" y="113"/>
                    </a:cubicBezTo>
                    <a:cubicBezTo>
                      <a:pt x="363" y="111"/>
                      <a:pt x="363" y="110"/>
                      <a:pt x="362" y="108"/>
                    </a:cubicBezTo>
                    <a:cubicBezTo>
                      <a:pt x="361" y="107"/>
                      <a:pt x="358" y="107"/>
                      <a:pt x="357" y="107"/>
                    </a:cubicBezTo>
                    <a:cubicBezTo>
                      <a:pt x="356" y="107"/>
                      <a:pt x="356" y="108"/>
                      <a:pt x="356" y="108"/>
                    </a:cubicBezTo>
                    <a:cubicBezTo>
                      <a:pt x="355" y="110"/>
                      <a:pt x="353" y="108"/>
                      <a:pt x="352" y="108"/>
                    </a:cubicBezTo>
                    <a:cubicBezTo>
                      <a:pt x="353" y="108"/>
                      <a:pt x="355" y="106"/>
                      <a:pt x="355" y="106"/>
                    </a:cubicBezTo>
                    <a:cubicBezTo>
                      <a:pt x="355" y="106"/>
                      <a:pt x="356" y="107"/>
                      <a:pt x="356" y="107"/>
                    </a:cubicBezTo>
                    <a:cubicBezTo>
                      <a:pt x="355" y="107"/>
                      <a:pt x="357" y="105"/>
                      <a:pt x="357" y="105"/>
                    </a:cubicBezTo>
                    <a:cubicBezTo>
                      <a:pt x="358" y="103"/>
                      <a:pt x="356" y="104"/>
                      <a:pt x="355" y="103"/>
                    </a:cubicBezTo>
                    <a:cubicBezTo>
                      <a:pt x="355" y="103"/>
                      <a:pt x="356" y="98"/>
                      <a:pt x="354" y="99"/>
                    </a:cubicBezTo>
                    <a:cubicBezTo>
                      <a:pt x="355" y="98"/>
                      <a:pt x="356" y="98"/>
                      <a:pt x="355" y="96"/>
                    </a:cubicBezTo>
                    <a:cubicBezTo>
                      <a:pt x="353" y="95"/>
                      <a:pt x="357" y="94"/>
                      <a:pt x="356" y="92"/>
                    </a:cubicBezTo>
                    <a:cubicBezTo>
                      <a:pt x="356" y="91"/>
                      <a:pt x="354" y="93"/>
                      <a:pt x="353" y="92"/>
                    </a:cubicBezTo>
                    <a:cubicBezTo>
                      <a:pt x="352" y="91"/>
                      <a:pt x="350" y="91"/>
                      <a:pt x="349" y="91"/>
                    </a:cubicBezTo>
                    <a:cubicBezTo>
                      <a:pt x="347" y="90"/>
                      <a:pt x="346" y="90"/>
                      <a:pt x="345" y="88"/>
                    </a:cubicBezTo>
                    <a:cubicBezTo>
                      <a:pt x="345" y="86"/>
                      <a:pt x="342" y="87"/>
                      <a:pt x="342" y="85"/>
                    </a:cubicBezTo>
                    <a:cubicBezTo>
                      <a:pt x="342" y="84"/>
                      <a:pt x="340" y="85"/>
                      <a:pt x="340" y="85"/>
                    </a:cubicBezTo>
                    <a:cubicBezTo>
                      <a:pt x="341" y="83"/>
                      <a:pt x="339" y="83"/>
                      <a:pt x="338" y="82"/>
                    </a:cubicBezTo>
                    <a:cubicBezTo>
                      <a:pt x="336" y="81"/>
                      <a:pt x="336" y="80"/>
                      <a:pt x="334" y="81"/>
                    </a:cubicBezTo>
                    <a:cubicBezTo>
                      <a:pt x="332" y="82"/>
                      <a:pt x="331" y="83"/>
                      <a:pt x="329" y="82"/>
                    </a:cubicBezTo>
                    <a:cubicBezTo>
                      <a:pt x="327" y="81"/>
                      <a:pt x="326" y="83"/>
                      <a:pt x="324" y="82"/>
                    </a:cubicBezTo>
                    <a:cubicBezTo>
                      <a:pt x="322" y="80"/>
                      <a:pt x="320" y="80"/>
                      <a:pt x="318" y="80"/>
                    </a:cubicBezTo>
                    <a:cubicBezTo>
                      <a:pt x="316" y="80"/>
                      <a:pt x="314" y="80"/>
                      <a:pt x="313" y="82"/>
                    </a:cubicBezTo>
                    <a:cubicBezTo>
                      <a:pt x="312" y="84"/>
                      <a:pt x="315" y="85"/>
                      <a:pt x="315" y="86"/>
                    </a:cubicBezTo>
                    <a:cubicBezTo>
                      <a:pt x="316" y="87"/>
                      <a:pt x="315" y="90"/>
                      <a:pt x="314" y="91"/>
                    </a:cubicBezTo>
                    <a:cubicBezTo>
                      <a:pt x="314" y="92"/>
                      <a:pt x="314" y="91"/>
                      <a:pt x="313" y="92"/>
                    </a:cubicBezTo>
                    <a:cubicBezTo>
                      <a:pt x="313" y="92"/>
                      <a:pt x="315" y="94"/>
                      <a:pt x="315" y="94"/>
                    </a:cubicBezTo>
                    <a:cubicBezTo>
                      <a:pt x="315" y="96"/>
                      <a:pt x="316" y="98"/>
                      <a:pt x="316" y="99"/>
                    </a:cubicBezTo>
                    <a:cubicBezTo>
                      <a:pt x="316" y="100"/>
                      <a:pt x="316" y="100"/>
                      <a:pt x="316" y="101"/>
                    </a:cubicBezTo>
                    <a:cubicBezTo>
                      <a:pt x="316" y="102"/>
                      <a:pt x="315" y="101"/>
                      <a:pt x="315" y="101"/>
                    </a:cubicBezTo>
                    <a:cubicBezTo>
                      <a:pt x="314" y="102"/>
                      <a:pt x="314" y="104"/>
                      <a:pt x="314" y="104"/>
                    </a:cubicBezTo>
                    <a:cubicBezTo>
                      <a:pt x="313" y="105"/>
                      <a:pt x="312" y="106"/>
                      <a:pt x="312" y="107"/>
                    </a:cubicBezTo>
                    <a:cubicBezTo>
                      <a:pt x="311" y="109"/>
                      <a:pt x="311" y="109"/>
                      <a:pt x="312" y="110"/>
                    </a:cubicBezTo>
                    <a:cubicBezTo>
                      <a:pt x="315" y="112"/>
                      <a:pt x="318" y="114"/>
                      <a:pt x="320" y="116"/>
                    </a:cubicBezTo>
                    <a:cubicBezTo>
                      <a:pt x="321" y="119"/>
                      <a:pt x="322" y="124"/>
                      <a:pt x="321" y="127"/>
                    </a:cubicBezTo>
                    <a:cubicBezTo>
                      <a:pt x="319" y="131"/>
                      <a:pt x="313" y="133"/>
                      <a:pt x="310" y="135"/>
                    </a:cubicBezTo>
                    <a:cubicBezTo>
                      <a:pt x="309" y="136"/>
                      <a:pt x="308" y="136"/>
                      <a:pt x="307" y="137"/>
                    </a:cubicBezTo>
                    <a:cubicBezTo>
                      <a:pt x="304" y="138"/>
                      <a:pt x="308" y="141"/>
                      <a:pt x="308" y="143"/>
                    </a:cubicBezTo>
                    <a:cubicBezTo>
                      <a:pt x="308" y="143"/>
                      <a:pt x="309" y="145"/>
                      <a:pt x="309" y="146"/>
                    </a:cubicBezTo>
                    <a:cubicBezTo>
                      <a:pt x="309" y="148"/>
                      <a:pt x="309" y="149"/>
                      <a:pt x="310" y="151"/>
                    </a:cubicBezTo>
                    <a:cubicBezTo>
                      <a:pt x="311" y="153"/>
                      <a:pt x="311" y="154"/>
                      <a:pt x="309" y="156"/>
                    </a:cubicBezTo>
                    <a:cubicBezTo>
                      <a:pt x="309" y="156"/>
                      <a:pt x="310" y="160"/>
                      <a:pt x="309" y="161"/>
                    </a:cubicBezTo>
                    <a:cubicBezTo>
                      <a:pt x="308" y="161"/>
                      <a:pt x="307" y="157"/>
                      <a:pt x="306" y="159"/>
                    </a:cubicBezTo>
                    <a:cubicBezTo>
                      <a:pt x="305" y="161"/>
                      <a:pt x="307" y="164"/>
                      <a:pt x="307" y="164"/>
                    </a:cubicBezTo>
                    <a:cubicBezTo>
                      <a:pt x="307" y="163"/>
                      <a:pt x="301" y="158"/>
                      <a:pt x="298" y="161"/>
                    </a:cubicBezTo>
                    <a:cubicBezTo>
                      <a:pt x="299" y="160"/>
                      <a:pt x="302" y="159"/>
                      <a:pt x="300" y="157"/>
                    </a:cubicBezTo>
                    <a:cubicBezTo>
                      <a:pt x="299" y="156"/>
                      <a:pt x="298" y="155"/>
                      <a:pt x="297" y="155"/>
                    </a:cubicBezTo>
                    <a:cubicBezTo>
                      <a:pt x="297" y="154"/>
                      <a:pt x="295" y="154"/>
                      <a:pt x="294" y="154"/>
                    </a:cubicBezTo>
                    <a:cubicBezTo>
                      <a:pt x="294" y="153"/>
                      <a:pt x="295" y="153"/>
                      <a:pt x="294" y="151"/>
                    </a:cubicBezTo>
                    <a:cubicBezTo>
                      <a:pt x="293" y="150"/>
                      <a:pt x="292" y="148"/>
                      <a:pt x="293" y="146"/>
                    </a:cubicBezTo>
                    <a:cubicBezTo>
                      <a:pt x="294" y="143"/>
                      <a:pt x="291" y="142"/>
                      <a:pt x="291" y="140"/>
                    </a:cubicBezTo>
                    <a:cubicBezTo>
                      <a:pt x="291" y="138"/>
                      <a:pt x="293" y="137"/>
                      <a:pt x="292" y="135"/>
                    </a:cubicBezTo>
                    <a:cubicBezTo>
                      <a:pt x="290" y="133"/>
                      <a:pt x="286" y="133"/>
                      <a:pt x="283" y="133"/>
                    </a:cubicBezTo>
                    <a:cubicBezTo>
                      <a:pt x="282" y="133"/>
                      <a:pt x="281" y="133"/>
                      <a:pt x="279" y="133"/>
                    </a:cubicBezTo>
                    <a:cubicBezTo>
                      <a:pt x="279" y="133"/>
                      <a:pt x="277" y="135"/>
                      <a:pt x="277" y="135"/>
                    </a:cubicBezTo>
                    <a:cubicBezTo>
                      <a:pt x="277" y="134"/>
                      <a:pt x="278" y="134"/>
                      <a:pt x="277" y="133"/>
                    </a:cubicBezTo>
                    <a:cubicBezTo>
                      <a:pt x="277" y="132"/>
                      <a:pt x="276" y="131"/>
                      <a:pt x="275" y="131"/>
                    </a:cubicBezTo>
                    <a:cubicBezTo>
                      <a:pt x="273" y="130"/>
                      <a:pt x="271" y="130"/>
                      <a:pt x="269" y="129"/>
                    </a:cubicBezTo>
                    <a:cubicBezTo>
                      <a:pt x="266" y="128"/>
                      <a:pt x="264" y="125"/>
                      <a:pt x="261" y="123"/>
                    </a:cubicBezTo>
                    <a:cubicBezTo>
                      <a:pt x="259" y="122"/>
                      <a:pt x="257" y="121"/>
                      <a:pt x="256" y="121"/>
                    </a:cubicBezTo>
                    <a:cubicBezTo>
                      <a:pt x="254" y="121"/>
                      <a:pt x="252" y="119"/>
                      <a:pt x="250" y="119"/>
                    </a:cubicBezTo>
                    <a:cubicBezTo>
                      <a:pt x="249" y="119"/>
                      <a:pt x="240" y="121"/>
                      <a:pt x="240" y="121"/>
                    </a:cubicBezTo>
                    <a:cubicBezTo>
                      <a:pt x="240" y="120"/>
                      <a:pt x="241" y="120"/>
                      <a:pt x="242" y="119"/>
                    </a:cubicBezTo>
                    <a:cubicBezTo>
                      <a:pt x="242" y="118"/>
                      <a:pt x="241" y="117"/>
                      <a:pt x="241" y="117"/>
                    </a:cubicBezTo>
                    <a:cubicBezTo>
                      <a:pt x="240" y="114"/>
                      <a:pt x="239" y="112"/>
                      <a:pt x="238" y="110"/>
                    </a:cubicBezTo>
                    <a:cubicBezTo>
                      <a:pt x="237" y="108"/>
                      <a:pt x="236" y="108"/>
                      <a:pt x="234" y="108"/>
                    </a:cubicBezTo>
                    <a:cubicBezTo>
                      <a:pt x="231" y="108"/>
                      <a:pt x="230" y="108"/>
                      <a:pt x="230" y="105"/>
                    </a:cubicBezTo>
                    <a:cubicBezTo>
                      <a:pt x="231" y="103"/>
                      <a:pt x="230" y="100"/>
                      <a:pt x="230" y="98"/>
                    </a:cubicBezTo>
                    <a:cubicBezTo>
                      <a:pt x="231" y="95"/>
                      <a:pt x="233" y="93"/>
                      <a:pt x="234" y="90"/>
                    </a:cubicBezTo>
                    <a:cubicBezTo>
                      <a:pt x="235" y="88"/>
                      <a:pt x="235" y="87"/>
                      <a:pt x="237" y="86"/>
                    </a:cubicBezTo>
                    <a:cubicBezTo>
                      <a:pt x="238" y="86"/>
                      <a:pt x="237" y="85"/>
                      <a:pt x="237" y="84"/>
                    </a:cubicBezTo>
                    <a:cubicBezTo>
                      <a:pt x="238" y="84"/>
                      <a:pt x="240" y="82"/>
                      <a:pt x="240" y="82"/>
                    </a:cubicBezTo>
                    <a:cubicBezTo>
                      <a:pt x="240" y="82"/>
                      <a:pt x="240" y="82"/>
                      <a:pt x="239" y="81"/>
                    </a:cubicBezTo>
                    <a:cubicBezTo>
                      <a:pt x="239" y="81"/>
                      <a:pt x="240" y="81"/>
                      <a:pt x="240" y="81"/>
                    </a:cubicBezTo>
                    <a:cubicBezTo>
                      <a:pt x="240" y="79"/>
                      <a:pt x="242" y="80"/>
                      <a:pt x="243" y="80"/>
                    </a:cubicBezTo>
                    <a:cubicBezTo>
                      <a:pt x="244" y="80"/>
                      <a:pt x="244" y="79"/>
                      <a:pt x="244" y="79"/>
                    </a:cubicBezTo>
                    <a:cubicBezTo>
                      <a:pt x="245" y="77"/>
                      <a:pt x="243" y="78"/>
                      <a:pt x="242" y="77"/>
                    </a:cubicBezTo>
                    <a:cubicBezTo>
                      <a:pt x="242" y="77"/>
                      <a:pt x="244" y="77"/>
                      <a:pt x="244" y="77"/>
                    </a:cubicBezTo>
                    <a:cubicBezTo>
                      <a:pt x="245" y="76"/>
                      <a:pt x="246" y="77"/>
                      <a:pt x="246" y="77"/>
                    </a:cubicBezTo>
                    <a:cubicBezTo>
                      <a:pt x="248" y="79"/>
                      <a:pt x="248" y="77"/>
                      <a:pt x="250" y="76"/>
                    </a:cubicBezTo>
                    <a:cubicBezTo>
                      <a:pt x="252" y="74"/>
                      <a:pt x="248" y="72"/>
                      <a:pt x="246" y="71"/>
                    </a:cubicBezTo>
                    <a:cubicBezTo>
                      <a:pt x="245" y="71"/>
                      <a:pt x="241" y="72"/>
                      <a:pt x="241" y="72"/>
                    </a:cubicBezTo>
                    <a:cubicBezTo>
                      <a:pt x="240" y="70"/>
                      <a:pt x="243" y="70"/>
                      <a:pt x="240" y="69"/>
                    </a:cubicBezTo>
                    <a:cubicBezTo>
                      <a:pt x="239" y="69"/>
                      <a:pt x="234" y="69"/>
                      <a:pt x="234" y="68"/>
                    </a:cubicBezTo>
                    <a:cubicBezTo>
                      <a:pt x="234" y="67"/>
                      <a:pt x="236" y="67"/>
                      <a:pt x="236" y="67"/>
                    </a:cubicBezTo>
                    <a:cubicBezTo>
                      <a:pt x="237" y="66"/>
                      <a:pt x="237" y="67"/>
                      <a:pt x="238" y="67"/>
                    </a:cubicBezTo>
                    <a:cubicBezTo>
                      <a:pt x="237" y="68"/>
                      <a:pt x="240" y="68"/>
                      <a:pt x="240" y="68"/>
                    </a:cubicBezTo>
                    <a:cubicBezTo>
                      <a:pt x="242" y="68"/>
                      <a:pt x="245" y="70"/>
                      <a:pt x="246" y="70"/>
                    </a:cubicBezTo>
                    <a:cubicBezTo>
                      <a:pt x="247" y="70"/>
                      <a:pt x="248" y="71"/>
                      <a:pt x="249" y="71"/>
                    </a:cubicBezTo>
                    <a:cubicBezTo>
                      <a:pt x="251" y="72"/>
                      <a:pt x="250" y="71"/>
                      <a:pt x="251" y="71"/>
                    </a:cubicBezTo>
                    <a:cubicBezTo>
                      <a:pt x="252" y="71"/>
                      <a:pt x="255" y="71"/>
                      <a:pt x="254" y="70"/>
                    </a:cubicBezTo>
                    <a:cubicBezTo>
                      <a:pt x="253" y="69"/>
                      <a:pt x="254" y="67"/>
                      <a:pt x="255" y="66"/>
                    </a:cubicBezTo>
                    <a:cubicBezTo>
                      <a:pt x="255" y="67"/>
                      <a:pt x="258" y="68"/>
                      <a:pt x="258" y="68"/>
                    </a:cubicBezTo>
                    <a:cubicBezTo>
                      <a:pt x="260" y="68"/>
                      <a:pt x="261" y="68"/>
                      <a:pt x="263" y="67"/>
                    </a:cubicBezTo>
                    <a:cubicBezTo>
                      <a:pt x="264" y="66"/>
                      <a:pt x="265" y="64"/>
                      <a:pt x="266" y="63"/>
                    </a:cubicBezTo>
                    <a:cubicBezTo>
                      <a:pt x="267" y="62"/>
                      <a:pt x="269" y="61"/>
                      <a:pt x="268" y="59"/>
                    </a:cubicBezTo>
                    <a:cubicBezTo>
                      <a:pt x="267" y="57"/>
                      <a:pt x="264" y="58"/>
                      <a:pt x="263" y="58"/>
                    </a:cubicBezTo>
                    <a:cubicBezTo>
                      <a:pt x="260" y="58"/>
                      <a:pt x="258" y="57"/>
                      <a:pt x="256" y="56"/>
                    </a:cubicBezTo>
                    <a:cubicBezTo>
                      <a:pt x="255" y="55"/>
                      <a:pt x="254" y="54"/>
                      <a:pt x="252" y="53"/>
                    </a:cubicBezTo>
                    <a:cubicBezTo>
                      <a:pt x="252" y="53"/>
                      <a:pt x="247" y="53"/>
                      <a:pt x="247" y="53"/>
                    </a:cubicBezTo>
                    <a:cubicBezTo>
                      <a:pt x="247" y="52"/>
                      <a:pt x="252" y="53"/>
                      <a:pt x="253" y="53"/>
                    </a:cubicBezTo>
                    <a:cubicBezTo>
                      <a:pt x="255" y="53"/>
                      <a:pt x="255" y="52"/>
                      <a:pt x="257" y="53"/>
                    </a:cubicBezTo>
                    <a:cubicBezTo>
                      <a:pt x="261" y="55"/>
                      <a:pt x="265" y="59"/>
                      <a:pt x="269" y="56"/>
                    </a:cubicBezTo>
                    <a:cubicBezTo>
                      <a:pt x="271" y="54"/>
                      <a:pt x="272" y="53"/>
                      <a:pt x="273" y="51"/>
                    </a:cubicBezTo>
                    <a:cubicBezTo>
                      <a:pt x="274" y="50"/>
                      <a:pt x="268" y="49"/>
                      <a:pt x="271" y="47"/>
                    </a:cubicBezTo>
                    <a:cubicBezTo>
                      <a:pt x="272" y="47"/>
                      <a:pt x="275" y="47"/>
                      <a:pt x="276" y="48"/>
                    </a:cubicBezTo>
                    <a:cubicBezTo>
                      <a:pt x="279" y="48"/>
                      <a:pt x="279" y="50"/>
                      <a:pt x="282" y="48"/>
                    </a:cubicBezTo>
                    <a:cubicBezTo>
                      <a:pt x="282" y="48"/>
                      <a:pt x="285" y="49"/>
                      <a:pt x="284" y="47"/>
                    </a:cubicBezTo>
                    <a:cubicBezTo>
                      <a:pt x="283" y="46"/>
                      <a:pt x="279" y="44"/>
                      <a:pt x="278" y="44"/>
                    </a:cubicBezTo>
                    <a:cubicBezTo>
                      <a:pt x="280" y="43"/>
                      <a:pt x="282" y="45"/>
                      <a:pt x="284" y="45"/>
                    </a:cubicBezTo>
                    <a:cubicBezTo>
                      <a:pt x="285" y="45"/>
                      <a:pt x="287" y="50"/>
                      <a:pt x="289" y="49"/>
                    </a:cubicBezTo>
                    <a:cubicBezTo>
                      <a:pt x="289" y="49"/>
                      <a:pt x="288" y="48"/>
                      <a:pt x="288" y="48"/>
                    </a:cubicBezTo>
                    <a:cubicBezTo>
                      <a:pt x="289" y="47"/>
                      <a:pt x="290" y="47"/>
                      <a:pt x="292" y="46"/>
                    </a:cubicBezTo>
                    <a:cubicBezTo>
                      <a:pt x="293" y="45"/>
                      <a:pt x="296" y="42"/>
                      <a:pt x="297" y="41"/>
                    </a:cubicBezTo>
                    <a:cubicBezTo>
                      <a:pt x="297" y="38"/>
                      <a:pt x="295" y="38"/>
                      <a:pt x="293" y="36"/>
                    </a:cubicBezTo>
                    <a:cubicBezTo>
                      <a:pt x="293" y="36"/>
                      <a:pt x="290" y="30"/>
                      <a:pt x="290" y="31"/>
                    </a:cubicBezTo>
                    <a:cubicBezTo>
                      <a:pt x="291" y="30"/>
                      <a:pt x="295" y="30"/>
                      <a:pt x="296" y="30"/>
                    </a:cubicBezTo>
                    <a:cubicBezTo>
                      <a:pt x="299" y="29"/>
                      <a:pt x="294" y="28"/>
                      <a:pt x="294" y="27"/>
                    </a:cubicBezTo>
                    <a:cubicBezTo>
                      <a:pt x="293" y="26"/>
                      <a:pt x="297" y="26"/>
                      <a:pt x="297" y="25"/>
                    </a:cubicBezTo>
                    <a:cubicBezTo>
                      <a:pt x="297" y="25"/>
                      <a:pt x="287" y="21"/>
                      <a:pt x="287" y="21"/>
                    </a:cubicBezTo>
                    <a:cubicBezTo>
                      <a:pt x="288" y="21"/>
                      <a:pt x="290" y="20"/>
                      <a:pt x="291" y="20"/>
                    </a:cubicBezTo>
                    <a:cubicBezTo>
                      <a:pt x="288" y="20"/>
                      <a:pt x="285" y="19"/>
                      <a:pt x="282" y="19"/>
                    </a:cubicBezTo>
                    <a:cubicBezTo>
                      <a:pt x="280" y="19"/>
                      <a:pt x="277" y="20"/>
                      <a:pt x="276" y="19"/>
                    </a:cubicBezTo>
                    <a:cubicBezTo>
                      <a:pt x="278" y="20"/>
                      <a:pt x="275" y="21"/>
                      <a:pt x="276" y="23"/>
                    </a:cubicBezTo>
                    <a:cubicBezTo>
                      <a:pt x="277" y="24"/>
                      <a:pt x="280" y="25"/>
                      <a:pt x="280" y="26"/>
                    </a:cubicBezTo>
                    <a:cubicBezTo>
                      <a:pt x="280" y="26"/>
                      <a:pt x="278" y="27"/>
                      <a:pt x="278" y="27"/>
                    </a:cubicBezTo>
                    <a:cubicBezTo>
                      <a:pt x="278" y="27"/>
                      <a:pt x="280" y="28"/>
                      <a:pt x="279" y="28"/>
                    </a:cubicBezTo>
                    <a:cubicBezTo>
                      <a:pt x="277" y="29"/>
                      <a:pt x="276" y="27"/>
                      <a:pt x="275" y="31"/>
                    </a:cubicBezTo>
                    <a:cubicBezTo>
                      <a:pt x="274" y="33"/>
                      <a:pt x="274" y="35"/>
                      <a:pt x="273" y="37"/>
                    </a:cubicBezTo>
                    <a:cubicBezTo>
                      <a:pt x="272" y="37"/>
                      <a:pt x="271" y="38"/>
                      <a:pt x="271" y="39"/>
                    </a:cubicBezTo>
                    <a:cubicBezTo>
                      <a:pt x="271" y="40"/>
                      <a:pt x="270" y="40"/>
                      <a:pt x="270" y="41"/>
                    </a:cubicBezTo>
                    <a:cubicBezTo>
                      <a:pt x="267" y="42"/>
                      <a:pt x="268" y="43"/>
                      <a:pt x="266" y="40"/>
                    </a:cubicBezTo>
                    <a:cubicBezTo>
                      <a:pt x="265" y="39"/>
                      <a:pt x="262" y="37"/>
                      <a:pt x="262" y="35"/>
                    </a:cubicBezTo>
                    <a:cubicBezTo>
                      <a:pt x="262" y="35"/>
                      <a:pt x="262" y="32"/>
                      <a:pt x="263" y="32"/>
                    </a:cubicBezTo>
                    <a:cubicBezTo>
                      <a:pt x="263" y="32"/>
                      <a:pt x="265" y="33"/>
                      <a:pt x="265" y="31"/>
                    </a:cubicBezTo>
                    <a:cubicBezTo>
                      <a:pt x="264" y="29"/>
                      <a:pt x="264" y="28"/>
                      <a:pt x="262" y="26"/>
                    </a:cubicBezTo>
                    <a:cubicBezTo>
                      <a:pt x="260" y="25"/>
                      <a:pt x="258" y="23"/>
                      <a:pt x="256" y="25"/>
                    </a:cubicBezTo>
                    <a:cubicBezTo>
                      <a:pt x="255" y="26"/>
                      <a:pt x="255" y="28"/>
                      <a:pt x="255" y="30"/>
                    </a:cubicBezTo>
                    <a:cubicBezTo>
                      <a:pt x="255" y="31"/>
                      <a:pt x="251" y="31"/>
                      <a:pt x="251" y="30"/>
                    </a:cubicBezTo>
                    <a:cubicBezTo>
                      <a:pt x="251" y="29"/>
                      <a:pt x="251" y="26"/>
                      <a:pt x="250" y="25"/>
                    </a:cubicBezTo>
                    <a:cubicBezTo>
                      <a:pt x="246" y="22"/>
                      <a:pt x="251" y="25"/>
                      <a:pt x="251" y="24"/>
                    </a:cubicBezTo>
                    <a:cubicBezTo>
                      <a:pt x="252" y="24"/>
                      <a:pt x="253" y="23"/>
                      <a:pt x="252" y="23"/>
                    </a:cubicBezTo>
                    <a:cubicBezTo>
                      <a:pt x="252" y="22"/>
                      <a:pt x="251" y="21"/>
                      <a:pt x="250" y="22"/>
                    </a:cubicBezTo>
                    <a:cubicBezTo>
                      <a:pt x="249" y="23"/>
                      <a:pt x="249" y="21"/>
                      <a:pt x="248" y="21"/>
                    </a:cubicBezTo>
                    <a:cubicBezTo>
                      <a:pt x="247" y="20"/>
                      <a:pt x="246" y="22"/>
                      <a:pt x="245" y="21"/>
                    </a:cubicBezTo>
                    <a:cubicBezTo>
                      <a:pt x="243" y="20"/>
                      <a:pt x="242" y="21"/>
                      <a:pt x="243" y="18"/>
                    </a:cubicBezTo>
                    <a:cubicBezTo>
                      <a:pt x="243" y="18"/>
                      <a:pt x="243" y="18"/>
                      <a:pt x="244" y="18"/>
                    </a:cubicBezTo>
                    <a:cubicBezTo>
                      <a:pt x="244" y="17"/>
                      <a:pt x="244" y="17"/>
                      <a:pt x="244" y="16"/>
                    </a:cubicBezTo>
                    <a:cubicBezTo>
                      <a:pt x="245" y="16"/>
                      <a:pt x="245" y="16"/>
                      <a:pt x="246" y="16"/>
                    </a:cubicBezTo>
                    <a:cubicBezTo>
                      <a:pt x="245" y="16"/>
                      <a:pt x="244" y="13"/>
                      <a:pt x="244" y="13"/>
                    </a:cubicBezTo>
                    <a:cubicBezTo>
                      <a:pt x="243" y="11"/>
                      <a:pt x="241" y="11"/>
                      <a:pt x="241" y="10"/>
                    </a:cubicBezTo>
                    <a:cubicBezTo>
                      <a:pt x="239" y="9"/>
                      <a:pt x="240" y="9"/>
                      <a:pt x="239" y="7"/>
                    </a:cubicBezTo>
                    <a:cubicBezTo>
                      <a:pt x="239" y="5"/>
                      <a:pt x="237" y="4"/>
                      <a:pt x="237" y="3"/>
                    </a:cubicBezTo>
                    <a:cubicBezTo>
                      <a:pt x="236" y="1"/>
                      <a:pt x="234" y="1"/>
                      <a:pt x="232" y="1"/>
                    </a:cubicBezTo>
                    <a:cubicBezTo>
                      <a:pt x="231" y="1"/>
                      <a:pt x="232" y="0"/>
                      <a:pt x="230" y="0"/>
                    </a:cubicBezTo>
                    <a:cubicBezTo>
                      <a:pt x="229" y="0"/>
                      <a:pt x="228" y="0"/>
                      <a:pt x="228" y="2"/>
                    </a:cubicBezTo>
                    <a:cubicBezTo>
                      <a:pt x="228" y="2"/>
                      <a:pt x="225" y="3"/>
                      <a:pt x="225" y="3"/>
                    </a:cubicBezTo>
                    <a:cubicBezTo>
                      <a:pt x="226" y="3"/>
                      <a:pt x="228" y="3"/>
                      <a:pt x="228" y="4"/>
                    </a:cubicBezTo>
                    <a:cubicBezTo>
                      <a:pt x="228" y="4"/>
                      <a:pt x="226" y="5"/>
                      <a:pt x="226" y="5"/>
                    </a:cubicBezTo>
                    <a:cubicBezTo>
                      <a:pt x="225" y="6"/>
                      <a:pt x="224" y="4"/>
                      <a:pt x="223" y="6"/>
                    </a:cubicBezTo>
                    <a:cubicBezTo>
                      <a:pt x="222" y="6"/>
                      <a:pt x="221" y="9"/>
                      <a:pt x="221" y="10"/>
                    </a:cubicBezTo>
                    <a:cubicBezTo>
                      <a:pt x="222" y="10"/>
                      <a:pt x="224" y="10"/>
                      <a:pt x="225" y="11"/>
                    </a:cubicBezTo>
                    <a:cubicBezTo>
                      <a:pt x="224" y="10"/>
                      <a:pt x="222" y="14"/>
                      <a:pt x="222" y="15"/>
                    </a:cubicBezTo>
                    <a:cubicBezTo>
                      <a:pt x="222" y="16"/>
                      <a:pt x="224" y="18"/>
                      <a:pt x="225" y="19"/>
                    </a:cubicBezTo>
                    <a:cubicBezTo>
                      <a:pt x="226" y="19"/>
                      <a:pt x="228" y="21"/>
                      <a:pt x="229" y="21"/>
                    </a:cubicBezTo>
                    <a:cubicBezTo>
                      <a:pt x="231" y="20"/>
                      <a:pt x="231" y="20"/>
                      <a:pt x="232" y="21"/>
                    </a:cubicBezTo>
                    <a:cubicBezTo>
                      <a:pt x="233" y="21"/>
                      <a:pt x="235" y="23"/>
                      <a:pt x="235" y="23"/>
                    </a:cubicBezTo>
                    <a:cubicBezTo>
                      <a:pt x="234" y="24"/>
                      <a:pt x="233" y="22"/>
                      <a:pt x="233" y="24"/>
                    </a:cubicBezTo>
                    <a:cubicBezTo>
                      <a:pt x="233" y="26"/>
                      <a:pt x="232" y="26"/>
                      <a:pt x="232" y="27"/>
                    </a:cubicBezTo>
                    <a:cubicBezTo>
                      <a:pt x="231" y="29"/>
                      <a:pt x="233" y="29"/>
                      <a:pt x="234" y="28"/>
                    </a:cubicBezTo>
                    <a:cubicBezTo>
                      <a:pt x="234" y="28"/>
                      <a:pt x="236" y="25"/>
                      <a:pt x="236" y="26"/>
                    </a:cubicBezTo>
                    <a:cubicBezTo>
                      <a:pt x="237" y="27"/>
                      <a:pt x="236" y="29"/>
                      <a:pt x="236" y="30"/>
                    </a:cubicBezTo>
                    <a:cubicBezTo>
                      <a:pt x="235" y="31"/>
                      <a:pt x="234" y="31"/>
                      <a:pt x="233" y="31"/>
                    </a:cubicBezTo>
                    <a:cubicBezTo>
                      <a:pt x="233" y="32"/>
                      <a:pt x="233" y="33"/>
                      <a:pt x="232" y="34"/>
                    </a:cubicBezTo>
                    <a:cubicBezTo>
                      <a:pt x="231" y="34"/>
                      <a:pt x="229" y="34"/>
                      <a:pt x="228" y="35"/>
                    </a:cubicBezTo>
                    <a:cubicBezTo>
                      <a:pt x="227" y="35"/>
                      <a:pt x="226" y="37"/>
                      <a:pt x="226" y="37"/>
                    </a:cubicBezTo>
                    <a:cubicBezTo>
                      <a:pt x="227" y="38"/>
                      <a:pt x="228" y="39"/>
                      <a:pt x="228" y="41"/>
                    </a:cubicBezTo>
                    <a:cubicBezTo>
                      <a:pt x="228" y="42"/>
                      <a:pt x="227" y="41"/>
                      <a:pt x="226" y="40"/>
                    </a:cubicBezTo>
                    <a:cubicBezTo>
                      <a:pt x="226" y="40"/>
                      <a:pt x="225" y="40"/>
                      <a:pt x="225" y="41"/>
                    </a:cubicBezTo>
                    <a:cubicBezTo>
                      <a:pt x="224" y="41"/>
                      <a:pt x="222" y="40"/>
                      <a:pt x="222" y="39"/>
                    </a:cubicBezTo>
                    <a:cubicBezTo>
                      <a:pt x="222" y="38"/>
                      <a:pt x="224" y="35"/>
                      <a:pt x="224" y="34"/>
                    </a:cubicBezTo>
                    <a:cubicBezTo>
                      <a:pt x="225" y="32"/>
                      <a:pt x="222" y="34"/>
                      <a:pt x="222" y="34"/>
                    </a:cubicBezTo>
                    <a:cubicBezTo>
                      <a:pt x="221" y="34"/>
                      <a:pt x="218" y="32"/>
                      <a:pt x="217" y="31"/>
                    </a:cubicBezTo>
                    <a:cubicBezTo>
                      <a:pt x="215" y="30"/>
                      <a:pt x="216" y="32"/>
                      <a:pt x="214" y="32"/>
                    </a:cubicBezTo>
                    <a:cubicBezTo>
                      <a:pt x="213" y="32"/>
                      <a:pt x="210" y="31"/>
                      <a:pt x="212" y="33"/>
                    </a:cubicBezTo>
                    <a:cubicBezTo>
                      <a:pt x="213" y="34"/>
                      <a:pt x="213" y="35"/>
                      <a:pt x="215" y="35"/>
                    </a:cubicBezTo>
                    <a:cubicBezTo>
                      <a:pt x="216" y="35"/>
                      <a:pt x="218" y="35"/>
                      <a:pt x="218" y="37"/>
                    </a:cubicBezTo>
                    <a:cubicBezTo>
                      <a:pt x="220" y="41"/>
                      <a:pt x="214" y="36"/>
                      <a:pt x="213" y="35"/>
                    </a:cubicBezTo>
                    <a:cubicBezTo>
                      <a:pt x="211" y="35"/>
                      <a:pt x="211" y="37"/>
                      <a:pt x="209" y="37"/>
                    </a:cubicBezTo>
                    <a:cubicBezTo>
                      <a:pt x="207" y="37"/>
                      <a:pt x="206" y="36"/>
                      <a:pt x="204" y="36"/>
                    </a:cubicBezTo>
                    <a:cubicBezTo>
                      <a:pt x="200" y="37"/>
                      <a:pt x="197" y="37"/>
                      <a:pt x="193" y="37"/>
                    </a:cubicBezTo>
                    <a:cubicBezTo>
                      <a:pt x="190" y="36"/>
                      <a:pt x="186" y="34"/>
                      <a:pt x="182" y="33"/>
                    </a:cubicBezTo>
                    <a:cubicBezTo>
                      <a:pt x="181" y="33"/>
                      <a:pt x="179" y="33"/>
                      <a:pt x="178" y="32"/>
                    </a:cubicBezTo>
                    <a:cubicBezTo>
                      <a:pt x="177" y="30"/>
                      <a:pt x="177" y="28"/>
                      <a:pt x="176" y="28"/>
                    </a:cubicBezTo>
                    <a:cubicBezTo>
                      <a:pt x="174" y="27"/>
                      <a:pt x="172" y="28"/>
                      <a:pt x="171" y="28"/>
                    </a:cubicBezTo>
                    <a:cubicBezTo>
                      <a:pt x="168" y="29"/>
                      <a:pt x="166" y="29"/>
                      <a:pt x="164" y="29"/>
                    </a:cubicBezTo>
                    <a:cubicBezTo>
                      <a:pt x="163" y="30"/>
                      <a:pt x="161" y="31"/>
                      <a:pt x="161" y="32"/>
                    </a:cubicBezTo>
                    <a:cubicBezTo>
                      <a:pt x="161" y="32"/>
                      <a:pt x="165" y="34"/>
                      <a:pt x="166" y="34"/>
                    </a:cubicBezTo>
                    <a:cubicBezTo>
                      <a:pt x="166" y="34"/>
                      <a:pt x="165" y="31"/>
                      <a:pt x="167" y="32"/>
                    </a:cubicBezTo>
                    <a:cubicBezTo>
                      <a:pt x="168" y="32"/>
                      <a:pt x="168" y="33"/>
                      <a:pt x="169" y="32"/>
                    </a:cubicBezTo>
                    <a:cubicBezTo>
                      <a:pt x="170" y="32"/>
                      <a:pt x="176" y="28"/>
                      <a:pt x="176" y="30"/>
                    </a:cubicBezTo>
                    <a:cubicBezTo>
                      <a:pt x="176" y="31"/>
                      <a:pt x="173" y="32"/>
                      <a:pt x="172" y="33"/>
                    </a:cubicBezTo>
                    <a:cubicBezTo>
                      <a:pt x="171" y="34"/>
                      <a:pt x="169" y="34"/>
                      <a:pt x="167" y="34"/>
                    </a:cubicBezTo>
                    <a:cubicBezTo>
                      <a:pt x="166" y="35"/>
                      <a:pt x="163" y="37"/>
                      <a:pt x="165" y="38"/>
                    </a:cubicBezTo>
                    <a:cubicBezTo>
                      <a:pt x="167" y="38"/>
                      <a:pt x="167" y="39"/>
                      <a:pt x="166" y="41"/>
                    </a:cubicBezTo>
                    <a:cubicBezTo>
                      <a:pt x="166" y="42"/>
                      <a:pt x="168" y="42"/>
                      <a:pt x="168" y="43"/>
                    </a:cubicBezTo>
                    <a:cubicBezTo>
                      <a:pt x="169" y="44"/>
                      <a:pt x="169" y="46"/>
                      <a:pt x="167" y="44"/>
                    </a:cubicBezTo>
                    <a:cubicBezTo>
                      <a:pt x="165" y="42"/>
                      <a:pt x="167" y="46"/>
                      <a:pt x="166" y="45"/>
                    </a:cubicBezTo>
                    <a:cubicBezTo>
                      <a:pt x="165" y="45"/>
                      <a:pt x="163" y="42"/>
                      <a:pt x="162" y="43"/>
                    </a:cubicBezTo>
                    <a:cubicBezTo>
                      <a:pt x="164" y="42"/>
                      <a:pt x="167" y="43"/>
                      <a:pt x="164" y="41"/>
                    </a:cubicBezTo>
                    <a:cubicBezTo>
                      <a:pt x="165" y="41"/>
                      <a:pt x="166" y="40"/>
                      <a:pt x="164" y="39"/>
                    </a:cubicBezTo>
                    <a:cubicBezTo>
                      <a:pt x="166" y="40"/>
                      <a:pt x="161" y="40"/>
                      <a:pt x="162" y="40"/>
                    </a:cubicBezTo>
                    <a:cubicBezTo>
                      <a:pt x="162" y="39"/>
                      <a:pt x="162" y="39"/>
                      <a:pt x="163" y="39"/>
                    </a:cubicBezTo>
                    <a:cubicBezTo>
                      <a:pt x="163" y="38"/>
                      <a:pt x="160" y="40"/>
                      <a:pt x="160" y="40"/>
                    </a:cubicBezTo>
                    <a:cubicBezTo>
                      <a:pt x="159" y="40"/>
                      <a:pt x="160" y="38"/>
                      <a:pt x="159" y="37"/>
                    </a:cubicBezTo>
                    <a:cubicBezTo>
                      <a:pt x="159" y="37"/>
                      <a:pt x="157" y="37"/>
                      <a:pt x="157" y="37"/>
                    </a:cubicBezTo>
                    <a:cubicBezTo>
                      <a:pt x="155" y="37"/>
                      <a:pt x="155" y="34"/>
                      <a:pt x="153" y="35"/>
                    </a:cubicBezTo>
                    <a:cubicBezTo>
                      <a:pt x="151" y="37"/>
                      <a:pt x="150" y="37"/>
                      <a:pt x="147" y="37"/>
                    </a:cubicBezTo>
                    <a:cubicBezTo>
                      <a:pt x="143" y="37"/>
                      <a:pt x="140" y="37"/>
                      <a:pt x="136" y="37"/>
                    </a:cubicBezTo>
                    <a:cubicBezTo>
                      <a:pt x="135" y="37"/>
                      <a:pt x="128" y="37"/>
                      <a:pt x="128" y="36"/>
                    </a:cubicBezTo>
                    <a:cubicBezTo>
                      <a:pt x="127" y="36"/>
                      <a:pt x="130" y="34"/>
                      <a:pt x="131" y="33"/>
                    </a:cubicBezTo>
                    <a:cubicBezTo>
                      <a:pt x="132" y="32"/>
                      <a:pt x="133" y="33"/>
                      <a:pt x="135" y="33"/>
                    </a:cubicBezTo>
                    <a:cubicBezTo>
                      <a:pt x="136" y="32"/>
                      <a:pt x="133" y="30"/>
                      <a:pt x="133" y="30"/>
                    </a:cubicBezTo>
                    <a:cubicBezTo>
                      <a:pt x="131" y="28"/>
                      <a:pt x="130" y="28"/>
                      <a:pt x="128" y="27"/>
                    </a:cubicBezTo>
                    <a:cubicBezTo>
                      <a:pt x="127" y="27"/>
                      <a:pt x="126" y="26"/>
                      <a:pt x="125" y="27"/>
                    </a:cubicBezTo>
                    <a:cubicBezTo>
                      <a:pt x="124" y="28"/>
                      <a:pt x="123" y="29"/>
                      <a:pt x="122" y="28"/>
                    </a:cubicBezTo>
                    <a:cubicBezTo>
                      <a:pt x="119" y="26"/>
                      <a:pt x="116" y="26"/>
                      <a:pt x="113" y="25"/>
                    </a:cubicBezTo>
                    <a:cubicBezTo>
                      <a:pt x="109" y="24"/>
                      <a:pt x="106" y="24"/>
                      <a:pt x="102" y="22"/>
                    </a:cubicBezTo>
                    <a:cubicBezTo>
                      <a:pt x="99" y="20"/>
                      <a:pt x="97" y="19"/>
                      <a:pt x="93" y="19"/>
                    </a:cubicBezTo>
                    <a:cubicBezTo>
                      <a:pt x="92" y="19"/>
                      <a:pt x="91" y="19"/>
                      <a:pt x="90" y="20"/>
                    </a:cubicBezTo>
                    <a:cubicBezTo>
                      <a:pt x="89" y="21"/>
                      <a:pt x="88" y="23"/>
                      <a:pt x="87" y="23"/>
                    </a:cubicBezTo>
                    <a:cubicBezTo>
                      <a:pt x="86" y="23"/>
                      <a:pt x="83" y="24"/>
                      <a:pt x="83" y="23"/>
                    </a:cubicBezTo>
                    <a:cubicBezTo>
                      <a:pt x="83" y="22"/>
                      <a:pt x="85" y="21"/>
                      <a:pt x="85" y="20"/>
                    </a:cubicBezTo>
                    <a:cubicBezTo>
                      <a:pt x="85" y="20"/>
                      <a:pt x="82" y="21"/>
                      <a:pt x="82" y="20"/>
                    </a:cubicBezTo>
                    <a:cubicBezTo>
                      <a:pt x="83" y="19"/>
                      <a:pt x="83" y="18"/>
                      <a:pt x="82" y="17"/>
                    </a:cubicBezTo>
                    <a:cubicBezTo>
                      <a:pt x="82" y="15"/>
                      <a:pt x="78" y="17"/>
                      <a:pt x="78" y="18"/>
                    </a:cubicBezTo>
                    <a:cubicBezTo>
                      <a:pt x="78" y="18"/>
                      <a:pt x="80" y="17"/>
                      <a:pt x="80" y="18"/>
                    </a:cubicBezTo>
                    <a:cubicBezTo>
                      <a:pt x="81" y="18"/>
                      <a:pt x="77" y="20"/>
                      <a:pt x="80" y="20"/>
                    </a:cubicBezTo>
                    <a:cubicBezTo>
                      <a:pt x="79" y="20"/>
                      <a:pt x="78" y="20"/>
                      <a:pt x="78" y="22"/>
                    </a:cubicBezTo>
                    <a:cubicBezTo>
                      <a:pt x="78" y="23"/>
                      <a:pt x="77" y="24"/>
                      <a:pt x="76" y="23"/>
                    </a:cubicBezTo>
                    <a:cubicBezTo>
                      <a:pt x="73" y="22"/>
                      <a:pt x="72" y="21"/>
                      <a:pt x="71" y="18"/>
                    </a:cubicBezTo>
                    <a:cubicBezTo>
                      <a:pt x="70" y="16"/>
                      <a:pt x="68" y="15"/>
                      <a:pt x="66" y="13"/>
                    </a:cubicBezTo>
                    <a:cubicBezTo>
                      <a:pt x="65" y="13"/>
                      <a:pt x="64" y="11"/>
                      <a:pt x="63" y="12"/>
                    </a:cubicBezTo>
                    <a:cubicBezTo>
                      <a:pt x="63" y="14"/>
                      <a:pt x="66" y="15"/>
                      <a:pt x="67" y="16"/>
                    </a:cubicBezTo>
                    <a:cubicBezTo>
                      <a:pt x="67" y="15"/>
                      <a:pt x="63" y="16"/>
                      <a:pt x="63" y="17"/>
                    </a:cubicBezTo>
                    <a:cubicBezTo>
                      <a:pt x="62" y="18"/>
                      <a:pt x="63" y="18"/>
                      <a:pt x="62" y="19"/>
                    </a:cubicBezTo>
                    <a:cubicBezTo>
                      <a:pt x="61" y="19"/>
                      <a:pt x="60" y="21"/>
                      <a:pt x="59" y="20"/>
                    </a:cubicBezTo>
                    <a:cubicBezTo>
                      <a:pt x="59" y="20"/>
                      <a:pt x="59" y="19"/>
                      <a:pt x="59" y="19"/>
                    </a:cubicBezTo>
                    <a:cubicBezTo>
                      <a:pt x="59" y="18"/>
                      <a:pt x="54" y="20"/>
                      <a:pt x="54" y="21"/>
                    </a:cubicBezTo>
                    <a:cubicBezTo>
                      <a:pt x="53" y="22"/>
                      <a:pt x="52" y="23"/>
                      <a:pt x="50" y="24"/>
                    </a:cubicBezTo>
                    <a:cubicBezTo>
                      <a:pt x="49" y="25"/>
                      <a:pt x="50" y="22"/>
                      <a:pt x="49" y="22"/>
                    </a:cubicBezTo>
                    <a:cubicBezTo>
                      <a:pt x="48" y="22"/>
                      <a:pt x="47" y="23"/>
                      <a:pt x="46" y="23"/>
                    </a:cubicBezTo>
                    <a:cubicBezTo>
                      <a:pt x="45" y="23"/>
                      <a:pt x="45" y="25"/>
                      <a:pt x="44" y="25"/>
                    </a:cubicBezTo>
                    <a:cubicBezTo>
                      <a:pt x="43" y="25"/>
                      <a:pt x="40" y="27"/>
                      <a:pt x="41" y="27"/>
                    </a:cubicBezTo>
                    <a:cubicBezTo>
                      <a:pt x="41" y="28"/>
                      <a:pt x="43" y="28"/>
                      <a:pt x="40" y="29"/>
                    </a:cubicBezTo>
                    <a:cubicBezTo>
                      <a:pt x="40" y="29"/>
                      <a:pt x="37" y="29"/>
                      <a:pt x="37" y="28"/>
                    </a:cubicBezTo>
                    <a:cubicBezTo>
                      <a:pt x="37" y="27"/>
                      <a:pt x="40" y="26"/>
                      <a:pt x="40" y="26"/>
                    </a:cubicBezTo>
                    <a:cubicBezTo>
                      <a:pt x="41" y="24"/>
                      <a:pt x="43" y="23"/>
                      <a:pt x="44" y="22"/>
                    </a:cubicBezTo>
                    <a:cubicBezTo>
                      <a:pt x="46" y="21"/>
                      <a:pt x="47" y="21"/>
                      <a:pt x="49" y="22"/>
                    </a:cubicBezTo>
                    <a:cubicBezTo>
                      <a:pt x="48" y="22"/>
                      <a:pt x="56" y="18"/>
                      <a:pt x="56" y="18"/>
                    </a:cubicBezTo>
                    <a:cubicBezTo>
                      <a:pt x="58" y="17"/>
                      <a:pt x="57" y="16"/>
                      <a:pt x="56" y="16"/>
                    </a:cubicBezTo>
                    <a:cubicBezTo>
                      <a:pt x="54" y="16"/>
                      <a:pt x="52" y="16"/>
                      <a:pt x="50" y="17"/>
                    </a:cubicBezTo>
                    <a:cubicBezTo>
                      <a:pt x="49" y="17"/>
                      <a:pt x="49" y="19"/>
                      <a:pt x="47" y="19"/>
                    </a:cubicBezTo>
                    <a:cubicBezTo>
                      <a:pt x="46" y="19"/>
                      <a:pt x="44" y="20"/>
                      <a:pt x="43" y="20"/>
                    </a:cubicBezTo>
                    <a:cubicBezTo>
                      <a:pt x="41" y="20"/>
                      <a:pt x="36" y="25"/>
                      <a:pt x="35" y="24"/>
                    </a:cubicBezTo>
                    <a:cubicBezTo>
                      <a:pt x="34" y="24"/>
                      <a:pt x="36" y="23"/>
                      <a:pt x="36" y="22"/>
                    </a:cubicBezTo>
                    <a:cubicBezTo>
                      <a:pt x="36" y="22"/>
                      <a:pt x="33" y="21"/>
                      <a:pt x="33" y="21"/>
                    </a:cubicBezTo>
                    <a:cubicBezTo>
                      <a:pt x="33" y="21"/>
                      <a:pt x="30" y="23"/>
                      <a:pt x="29" y="23"/>
                    </a:cubicBezTo>
                    <a:cubicBezTo>
                      <a:pt x="28" y="23"/>
                      <a:pt x="26" y="24"/>
                      <a:pt x="25" y="25"/>
                    </a:cubicBezTo>
                    <a:cubicBezTo>
                      <a:pt x="24" y="25"/>
                      <a:pt x="26" y="26"/>
                      <a:pt x="26" y="26"/>
                    </a:cubicBezTo>
                    <a:cubicBezTo>
                      <a:pt x="27" y="26"/>
                      <a:pt x="26" y="27"/>
                      <a:pt x="26" y="27"/>
                    </a:cubicBezTo>
                    <a:cubicBezTo>
                      <a:pt x="26" y="28"/>
                      <a:pt x="30" y="27"/>
                      <a:pt x="30" y="27"/>
                    </a:cubicBezTo>
                    <a:cubicBezTo>
                      <a:pt x="31" y="26"/>
                      <a:pt x="33" y="25"/>
                      <a:pt x="34" y="24"/>
                    </a:cubicBezTo>
                    <a:cubicBezTo>
                      <a:pt x="29" y="26"/>
                      <a:pt x="34" y="27"/>
                      <a:pt x="33" y="29"/>
                    </a:cubicBezTo>
                    <a:cubicBezTo>
                      <a:pt x="33" y="29"/>
                      <a:pt x="32" y="28"/>
                      <a:pt x="32" y="28"/>
                    </a:cubicBezTo>
                    <a:cubicBezTo>
                      <a:pt x="30" y="27"/>
                      <a:pt x="29" y="28"/>
                      <a:pt x="28" y="29"/>
                    </a:cubicBezTo>
                    <a:cubicBezTo>
                      <a:pt x="27" y="29"/>
                      <a:pt x="23" y="28"/>
                      <a:pt x="21" y="28"/>
                    </a:cubicBezTo>
                    <a:cubicBezTo>
                      <a:pt x="19" y="28"/>
                      <a:pt x="16" y="26"/>
                      <a:pt x="14" y="25"/>
                    </a:cubicBezTo>
                    <a:cubicBezTo>
                      <a:pt x="13" y="25"/>
                      <a:pt x="12" y="24"/>
                      <a:pt x="11" y="24"/>
                    </a:cubicBezTo>
                    <a:cubicBezTo>
                      <a:pt x="10" y="23"/>
                      <a:pt x="9" y="21"/>
                      <a:pt x="10" y="21"/>
                    </a:cubicBezTo>
                    <a:cubicBezTo>
                      <a:pt x="9" y="21"/>
                      <a:pt x="7" y="21"/>
                      <a:pt x="6" y="22"/>
                    </a:cubicBezTo>
                    <a:cubicBezTo>
                      <a:pt x="4" y="22"/>
                      <a:pt x="2" y="22"/>
                      <a:pt x="0" y="21"/>
                    </a:cubicBezTo>
                    <a:cubicBezTo>
                      <a:pt x="0" y="41"/>
                      <a:pt x="0" y="61"/>
                      <a:pt x="0" y="80"/>
                    </a:cubicBezTo>
                    <a:cubicBezTo>
                      <a:pt x="0" y="85"/>
                      <a:pt x="0" y="89"/>
                      <a:pt x="0" y="94"/>
                    </a:cubicBezTo>
                    <a:cubicBezTo>
                      <a:pt x="0" y="95"/>
                      <a:pt x="0" y="96"/>
                      <a:pt x="0" y="97"/>
                    </a:cubicBezTo>
                    <a:cubicBezTo>
                      <a:pt x="0" y="99"/>
                      <a:pt x="2" y="97"/>
                      <a:pt x="3" y="97"/>
                    </a:cubicBezTo>
                    <a:cubicBezTo>
                      <a:pt x="5" y="98"/>
                      <a:pt x="5" y="97"/>
                      <a:pt x="7" y="97"/>
                    </a:cubicBezTo>
                    <a:cubicBezTo>
                      <a:pt x="9" y="97"/>
                      <a:pt x="9" y="98"/>
                      <a:pt x="10" y="99"/>
                    </a:cubicBezTo>
                    <a:cubicBezTo>
                      <a:pt x="11" y="101"/>
                      <a:pt x="16" y="107"/>
                      <a:pt x="18" y="107"/>
                    </a:cubicBezTo>
                    <a:cubicBezTo>
                      <a:pt x="19" y="107"/>
                      <a:pt x="21" y="106"/>
                      <a:pt x="22" y="105"/>
                    </a:cubicBezTo>
                    <a:cubicBezTo>
                      <a:pt x="23" y="104"/>
                      <a:pt x="22" y="103"/>
                      <a:pt x="23" y="102"/>
                    </a:cubicBezTo>
                    <a:cubicBezTo>
                      <a:pt x="24" y="102"/>
                      <a:pt x="28" y="101"/>
                      <a:pt x="28" y="102"/>
                    </a:cubicBezTo>
                    <a:cubicBezTo>
                      <a:pt x="30" y="104"/>
                      <a:pt x="32" y="105"/>
                      <a:pt x="33" y="107"/>
                    </a:cubicBezTo>
                    <a:cubicBezTo>
                      <a:pt x="35" y="109"/>
                      <a:pt x="37" y="110"/>
                      <a:pt x="38" y="112"/>
                    </a:cubicBezTo>
                    <a:cubicBezTo>
                      <a:pt x="39" y="113"/>
                      <a:pt x="39" y="114"/>
                      <a:pt x="40" y="116"/>
                    </a:cubicBezTo>
                    <a:cubicBezTo>
                      <a:pt x="42" y="118"/>
                      <a:pt x="43" y="122"/>
                      <a:pt x="46" y="124"/>
                    </a:cubicBezTo>
                    <a:cubicBezTo>
                      <a:pt x="48" y="126"/>
                      <a:pt x="52" y="127"/>
                      <a:pt x="54" y="128"/>
                    </a:cubicBezTo>
                    <a:cubicBezTo>
                      <a:pt x="56" y="129"/>
                      <a:pt x="53" y="130"/>
                      <a:pt x="54" y="132"/>
                    </a:cubicBezTo>
                    <a:cubicBezTo>
                      <a:pt x="55" y="132"/>
                      <a:pt x="56" y="132"/>
                      <a:pt x="56" y="133"/>
                    </a:cubicBezTo>
                    <a:cubicBezTo>
                      <a:pt x="56" y="133"/>
                      <a:pt x="55" y="136"/>
                      <a:pt x="56" y="135"/>
                    </a:cubicBezTo>
                    <a:cubicBezTo>
                      <a:pt x="55" y="136"/>
                      <a:pt x="53" y="136"/>
                      <a:pt x="53" y="138"/>
                    </a:cubicBezTo>
                    <a:cubicBezTo>
                      <a:pt x="52" y="139"/>
                      <a:pt x="55" y="141"/>
                      <a:pt x="56" y="141"/>
                    </a:cubicBezTo>
                    <a:cubicBezTo>
                      <a:pt x="56" y="141"/>
                      <a:pt x="54" y="143"/>
                      <a:pt x="54" y="143"/>
                    </a:cubicBezTo>
                    <a:cubicBezTo>
                      <a:pt x="54" y="143"/>
                      <a:pt x="53" y="142"/>
                      <a:pt x="53" y="141"/>
                    </a:cubicBezTo>
                    <a:cubicBezTo>
                      <a:pt x="52" y="141"/>
                      <a:pt x="53" y="143"/>
                      <a:pt x="53" y="143"/>
                    </a:cubicBezTo>
                    <a:cubicBezTo>
                      <a:pt x="54" y="144"/>
                      <a:pt x="53" y="145"/>
                      <a:pt x="54" y="146"/>
                    </a:cubicBezTo>
                    <a:cubicBezTo>
                      <a:pt x="55" y="148"/>
                      <a:pt x="55" y="148"/>
                      <a:pt x="57" y="147"/>
                    </a:cubicBezTo>
                    <a:cubicBezTo>
                      <a:pt x="57" y="147"/>
                      <a:pt x="58" y="147"/>
                      <a:pt x="58" y="147"/>
                    </a:cubicBezTo>
                    <a:cubicBezTo>
                      <a:pt x="59" y="147"/>
                      <a:pt x="59" y="145"/>
                      <a:pt x="59" y="145"/>
                    </a:cubicBezTo>
                    <a:cubicBezTo>
                      <a:pt x="59" y="145"/>
                      <a:pt x="60" y="147"/>
                      <a:pt x="61" y="147"/>
                    </a:cubicBezTo>
                    <a:cubicBezTo>
                      <a:pt x="61" y="147"/>
                      <a:pt x="60" y="149"/>
                      <a:pt x="60" y="150"/>
                    </a:cubicBezTo>
                    <a:cubicBezTo>
                      <a:pt x="59" y="151"/>
                      <a:pt x="59" y="152"/>
                      <a:pt x="61" y="151"/>
                    </a:cubicBezTo>
                    <a:cubicBezTo>
                      <a:pt x="61" y="150"/>
                      <a:pt x="62" y="150"/>
                      <a:pt x="62" y="150"/>
                    </a:cubicBezTo>
                    <a:cubicBezTo>
                      <a:pt x="63" y="150"/>
                      <a:pt x="63" y="149"/>
                      <a:pt x="63" y="149"/>
                    </a:cubicBezTo>
                    <a:cubicBezTo>
                      <a:pt x="65" y="148"/>
                      <a:pt x="64" y="151"/>
                      <a:pt x="64" y="152"/>
                    </a:cubicBezTo>
                    <a:cubicBezTo>
                      <a:pt x="64" y="153"/>
                      <a:pt x="65" y="154"/>
                      <a:pt x="66" y="154"/>
                    </a:cubicBezTo>
                    <a:cubicBezTo>
                      <a:pt x="67" y="154"/>
                      <a:pt x="68" y="152"/>
                      <a:pt x="69" y="152"/>
                    </a:cubicBezTo>
                    <a:cubicBezTo>
                      <a:pt x="69" y="152"/>
                      <a:pt x="68" y="153"/>
                      <a:pt x="68" y="153"/>
                    </a:cubicBezTo>
                    <a:cubicBezTo>
                      <a:pt x="68" y="153"/>
                      <a:pt x="70" y="154"/>
                      <a:pt x="70" y="154"/>
                    </a:cubicBezTo>
                    <a:cubicBezTo>
                      <a:pt x="70" y="154"/>
                      <a:pt x="63" y="156"/>
                      <a:pt x="66" y="158"/>
                    </a:cubicBezTo>
                    <a:cubicBezTo>
                      <a:pt x="66" y="158"/>
                      <a:pt x="72" y="157"/>
                      <a:pt x="71" y="158"/>
                    </a:cubicBezTo>
                    <a:cubicBezTo>
                      <a:pt x="71" y="158"/>
                      <a:pt x="66" y="158"/>
                      <a:pt x="67" y="160"/>
                    </a:cubicBezTo>
                    <a:cubicBezTo>
                      <a:pt x="67" y="160"/>
                      <a:pt x="69" y="160"/>
                      <a:pt x="69" y="160"/>
                    </a:cubicBezTo>
                    <a:cubicBezTo>
                      <a:pt x="68" y="161"/>
                      <a:pt x="66" y="161"/>
                      <a:pt x="67" y="162"/>
                    </a:cubicBezTo>
                    <a:cubicBezTo>
                      <a:pt x="69" y="163"/>
                      <a:pt x="71" y="163"/>
                      <a:pt x="72" y="163"/>
                    </a:cubicBezTo>
                    <a:cubicBezTo>
                      <a:pt x="74" y="163"/>
                      <a:pt x="73" y="164"/>
                      <a:pt x="74" y="164"/>
                    </a:cubicBezTo>
                    <a:cubicBezTo>
                      <a:pt x="76" y="165"/>
                      <a:pt x="76" y="162"/>
                      <a:pt x="77" y="162"/>
                    </a:cubicBezTo>
                    <a:cubicBezTo>
                      <a:pt x="78" y="162"/>
                      <a:pt x="77" y="164"/>
                      <a:pt x="77" y="164"/>
                    </a:cubicBezTo>
                    <a:cubicBezTo>
                      <a:pt x="76" y="165"/>
                      <a:pt x="76" y="165"/>
                      <a:pt x="77" y="166"/>
                    </a:cubicBezTo>
                    <a:cubicBezTo>
                      <a:pt x="80" y="168"/>
                      <a:pt x="81" y="163"/>
                      <a:pt x="81" y="163"/>
                    </a:cubicBezTo>
                    <a:cubicBezTo>
                      <a:pt x="81" y="163"/>
                      <a:pt x="81" y="166"/>
                      <a:pt x="80" y="166"/>
                    </a:cubicBezTo>
                    <a:cubicBezTo>
                      <a:pt x="80" y="167"/>
                      <a:pt x="82" y="166"/>
                      <a:pt x="83" y="166"/>
                    </a:cubicBezTo>
                    <a:cubicBezTo>
                      <a:pt x="82" y="168"/>
                      <a:pt x="81" y="169"/>
                      <a:pt x="83" y="170"/>
                    </a:cubicBezTo>
                    <a:cubicBezTo>
                      <a:pt x="85" y="171"/>
                      <a:pt x="86" y="168"/>
                      <a:pt x="86" y="168"/>
                    </a:cubicBezTo>
                    <a:cubicBezTo>
                      <a:pt x="86" y="168"/>
                      <a:pt x="86" y="169"/>
                      <a:pt x="86" y="170"/>
                    </a:cubicBezTo>
                    <a:cubicBezTo>
                      <a:pt x="87" y="172"/>
                      <a:pt x="86" y="171"/>
                      <a:pt x="85" y="171"/>
                    </a:cubicBezTo>
                    <a:cubicBezTo>
                      <a:pt x="84" y="172"/>
                      <a:pt x="90" y="173"/>
                      <a:pt x="89" y="171"/>
                    </a:cubicBezTo>
                    <a:cubicBezTo>
                      <a:pt x="91" y="174"/>
                      <a:pt x="90" y="176"/>
                      <a:pt x="94" y="176"/>
                    </a:cubicBezTo>
                    <a:cubicBezTo>
                      <a:pt x="97" y="176"/>
                      <a:pt x="99" y="176"/>
                      <a:pt x="102" y="176"/>
                    </a:cubicBezTo>
                    <a:cubicBezTo>
                      <a:pt x="113" y="176"/>
                      <a:pt x="123" y="176"/>
                      <a:pt x="133" y="176"/>
                    </a:cubicBezTo>
                    <a:cubicBezTo>
                      <a:pt x="158" y="176"/>
                      <a:pt x="183" y="176"/>
                      <a:pt x="208" y="176"/>
                    </a:cubicBezTo>
                    <a:cubicBezTo>
                      <a:pt x="213" y="176"/>
                      <a:pt x="218" y="176"/>
                      <a:pt x="223" y="176"/>
                    </a:cubicBezTo>
                    <a:cubicBezTo>
                      <a:pt x="224" y="176"/>
                      <a:pt x="229" y="177"/>
                      <a:pt x="229" y="174"/>
                    </a:cubicBezTo>
                    <a:close/>
                    <a:moveTo>
                      <a:pt x="112" y="54"/>
                    </a:moveTo>
                    <a:cubicBezTo>
                      <a:pt x="110" y="54"/>
                      <a:pt x="108" y="53"/>
                      <a:pt x="106" y="54"/>
                    </a:cubicBezTo>
                    <a:cubicBezTo>
                      <a:pt x="104" y="57"/>
                      <a:pt x="108" y="56"/>
                      <a:pt x="108" y="57"/>
                    </a:cubicBezTo>
                    <a:cubicBezTo>
                      <a:pt x="108" y="56"/>
                      <a:pt x="100" y="60"/>
                      <a:pt x="100" y="60"/>
                    </a:cubicBezTo>
                    <a:cubicBezTo>
                      <a:pt x="98" y="59"/>
                      <a:pt x="107" y="53"/>
                      <a:pt x="99" y="56"/>
                    </a:cubicBezTo>
                    <a:cubicBezTo>
                      <a:pt x="98" y="56"/>
                      <a:pt x="97" y="57"/>
                      <a:pt x="97" y="57"/>
                    </a:cubicBezTo>
                    <a:cubicBezTo>
                      <a:pt x="96" y="58"/>
                      <a:pt x="97" y="59"/>
                      <a:pt x="96" y="60"/>
                    </a:cubicBezTo>
                    <a:cubicBezTo>
                      <a:pt x="95" y="60"/>
                      <a:pt x="88" y="59"/>
                      <a:pt x="88" y="59"/>
                    </a:cubicBezTo>
                    <a:cubicBezTo>
                      <a:pt x="88" y="58"/>
                      <a:pt x="91" y="59"/>
                      <a:pt x="91" y="58"/>
                    </a:cubicBezTo>
                    <a:cubicBezTo>
                      <a:pt x="92" y="57"/>
                      <a:pt x="91" y="57"/>
                      <a:pt x="92" y="56"/>
                    </a:cubicBezTo>
                    <a:cubicBezTo>
                      <a:pt x="92" y="55"/>
                      <a:pt x="94" y="54"/>
                      <a:pt x="94" y="54"/>
                    </a:cubicBezTo>
                    <a:cubicBezTo>
                      <a:pt x="94" y="53"/>
                      <a:pt x="91" y="52"/>
                      <a:pt x="94" y="52"/>
                    </a:cubicBezTo>
                    <a:cubicBezTo>
                      <a:pt x="94" y="52"/>
                      <a:pt x="98" y="53"/>
                      <a:pt x="98" y="52"/>
                    </a:cubicBezTo>
                    <a:cubicBezTo>
                      <a:pt x="98" y="51"/>
                      <a:pt x="93" y="50"/>
                      <a:pt x="92" y="50"/>
                    </a:cubicBezTo>
                    <a:cubicBezTo>
                      <a:pt x="91" y="50"/>
                      <a:pt x="89" y="51"/>
                      <a:pt x="87" y="51"/>
                    </a:cubicBezTo>
                    <a:cubicBezTo>
                      <a:pt x="86" y="51"/>
                      <a:pt x="84" y="50"/>
                      <a:pt x="82" y="51"/>
                    </a:cubicBezTo>
                    <a:cubicBezTo>
                      <a:pt x="81" y="51"/>
                      <a:pt x="79" y="53"/>
                      <a:pt x="80" y="51"/>
                    </a:cubicBezTo>
                    <a:cubicBezTo>
                      <a:pt x="81" y="49"/>
                      <a:pt x="83" y="50"/>
                      <a:pt x="84" y="49"/>
                    </a:cubicBezTo>
                    <a:cubicBezTo>
                      <a:pt x="86" y="49"/>
                      <a:pt x="89" y="48"/>
                      <a:pt x="91" y="47"/>
                    </a:cubicBezTo>
                    <a:cubicBezTo>
                      <a:pt x="95" y="46"/>
                      <a:pt x="99" y="46"/>
                      <a:pt x="102" y="44"/>
                    </a:cubicBezTo>
                    <a:cubicBezTo>
                      <a:pt x="104" y="44"/>
                      <a:pt x="107" y="43"/>
                      <a:pt x="108" y="45"/>
                    </a:cubicBezTo>
                    <a:cubicBezTo>
                      <a:pt x="109" y="46"/>
                      <a:pt x="105" y="47"/>
                      <a:pt x="104" y="48"/>
                    </a:cubicBezTo>
                    <a:cubicBezTo>
                      <a:pt x="102" y="49"/>
                      <a:pt x="110" y="49"/>
                      <a:pt x="111" y="49"/>
                    </a:cubicBezTo>
                    <a:cubicBezTo>
                      <a:pt x="111" y="49"/>
                      <a:pt x="113" y="49"/>
                      <a:pt x="113" y="49"/>
                    </a:cubicBezTo>
                    <a:cubicBezTo>
                      <a:pt x="114" y="48"/>
                      <a:pt x="116" y="46"/>
                      <a:pt x="117" y="47"/>
                    </a:cubicBezTo>
                    <a:cubicBezTo>
                      <a:pt x="118" y="48"/>
                      <a:pt x="113" y="54"/>
                      <a:pt x="112" y="54"/>
                    </a:cubicBezTo>
                    <a:cubicBezTo>
                      <a:pt x="110" y="54"/>
                      <a:pt x="114" y="54"/>
                      <a:pt x="112" y="54"/>
                    </a:cubicBezTo>
                    <a:close/>
                    <a:moveTo>
                      <a:pt x="157" y="78"/>
                    </a:moveTo>
                    <a:cubicBezTo>
                      <a:pt x="157" y="78"/>
                      <a:pt x="152" y="78"/>
                      <a:pt x="153" y="78"/>
                    </a:cubicBezTo>
                    <a:cubicBezTo>
                      <a:pt x="153" y="79"/>
                      <a:pt x="155" y="78"/>
                      <a:pt x="155" y="79"/>
                    </a:cubicBezTo>
                    <a:cubicBezTo>
                      <a:pt x="155" y="80"/>
                      <a:pt x="151" y="81"/>
                      <a:pt x="150" y="81"/>
                    </a:cubicBezTo>
                    <a:cubicBezTo>
                      <a:pt x="148" y="81"/>
                      <a:pt x="147" y="83"/>
                      <a:pt x="145" y="84"/>
                    </a:cubicBezTo>
                    <a:cubicBezTo>
                      <a:pt x="145" y="84"/>
                      <a:pt x="141" y="84"/>
                      <a:pt x="142" y="85"/>
                    </a:cubicBezTo>
                    <a:cubicBezTo>
                      <a:pt x="142" y="86"/>
                      <a:pt x="145" y="86"/>
                      <a:pt x="142" y="88"/>
                    </a:cubicBezTo>
                    <a:cubicBezTo>
                      <a:pt x="141" y="88"/>
                      <a:pt x="137" y="88"/>
                      <a:pt x="137" y="89"/>
                    </a:cubicBezTo>
                    <a:cubicBezTo>
                      <a:pt x="136" y="89"/>
                      <a:pt x="137" y="90"/>
                      <a:pt x="137" y="90"/>
                    </a:cubicBezTo>
                    <a:cubicBezTo>
                      <a:pt x="137" y="92"/>
                      <a:pt x="135" y="92"/>
                      <a:pt x="134" y="92"/>
                    </a:cubicBezTo>
                    <a:cubicBezTo>
                      <a:pt x="131" y="93"/>
                      <a:pt x="128" y="93"/>
                      <a:pt x="125" y="93"/>
                    </a:cubicBezTo>
                    <a:cubicBezTo>
                      <a:pt x="125" y="93"/>
                      <a:pt x="120" y="90"/>
                      <a:pt x="120" y="90"/>
                    </a:cubicBezTo>
                    <a:cubicBezTo>
                      <a:pt x="122" y="89"/>
                      <a:pt x="125" y="90"/>
                      <a:pt x="126" y="89"/>
                    </a:cubicBezTo>
                    <a:cubicBezTo>
                      <a:pt x="127" y="89"/>
                      <a:pt x="126" y="87"/>
                      <a:pt x="127" y="87"/>
                    </a:cubicBezTo>
                    <a:cubicBezTo>
                      <a:pt x="128" y="85"/>
                      <a:pt x="130" y="86"/>
                      <a:pt x="131" y="85"/>
                    </a:cubicBezTo>
                    <a:cubicBezTo>
                      <a:pt x="132" y="85"/>
                      <a:pt x="130" y="83"/>
                      <a:pt x="130" y="83"/>
                    </a:cubicBezTo>
                    <a:cubicBezTo>
                      <a:pt x="128" y="82"/>
                      <a:pt x="128" y="82"/>
                      <a:pt x="128" y="81"/>
                    </a:cubicBezTo>
                    <a:cubicBezTo>
                      <a:pt x="128" y="79"/>
                      <a:pt x="126" y="80"/>
                      <a:pt x="126" y="79"/>
                    </a:cubicBezTo>
                    <a:cubicBezTo>
                      <a:pt x="125" y="78"/>
                      <a:pt x="128" y="79"/>
                      <a:pt x="128" y="79"/>
                    </a:cubicBezTo>
                    <a:cubicBezTo>
                      <a:pt x="131" y="80"/>
                      <a:pt x="134" y="81"/>
                      <a:pt x="136" y="82"/>
                    </a:cubicBezTo>
                    <a:cubicBezTo>
                      <a:pt x="138" y="84"/>
                      <a:pt x="142" y="83"/>
                      <a:pt x="144" y="82"/>
                    </a:cubicBezTo>
                    <a:cubicBezTo>
                      <a:pt x="147" y="81"/>
                      <a:pt x="148" y="78"/>
                      <a:pt x="152" y="77"/>
                    </a:cubicBezTo>
                    <a:cubicBezTo>
                      <a:pt x="153" y="76"/>
                      <a:pt x="155" y="76"/>
                      <a:pt x="157" y="77"/>
                    </a:cubicBezTo>
                    <a:cubicBezTo>
                      <a:pt x="157" y="77"/>
                      <a:pt x="160" y="78"/>
                      <a:pt x="160" y="78"/>
                    </a:cubicBezTo>
                    <a:cubicBezTo>
                      <a:pt x="160" y="78"/>
                      <a:pt x="158" y="78"/>
                      <a:pt x="157" y="78"/>
                    </a:cubicBezTo>
                    <a:close/>
                    <a:moveTo>
                      <a:pt x="222" y="165"/>
                    </a:moveTo>
                    <a:cubicBezTo>
                      <a:pt x="221" y="167"/>
                      <a:pt x="219" y="163"/>
                      <a:pt x="219" y="162"/>
                    </a:cubicBezTo>
                    <a:cubicBezTo>
                      <a:pt x="219" y="160"/>
                      <a:pt x="221" y="159"/>
                      <a:pt x="221" y="157"/>
                    </a:cubicBezTo>
                    <a:cubicBezTo>
                      <a:pt x="220" y="156"/>
                      <a:pt x="219" y="159"/>
                      <a:pt x="218" y="158"/>
                    </a:cubicBezTo>
                    <a:cubicBezTo>
                      <a:pt x="218" y="157"/>
                      <a:pt x="218" y="154"/>
                      <a:pt x="216" y="154"/>
                    </a:cubicBezTo>
                    <a:cubicBezTo>
                      <a:pt x="216" y="154"/>
                      <a:pt x="216" y="156"/>
                      <a:pt x="215" y="156"/>
                    </a:cubicBezTo>
                    <a:cubicBezTo>
                      <a:pt x="214" y="155"/>
                      <a:pt x="214" y="154"/>
                      <a:pt x="213" y="153"/>
                    </a:cubicBezTo>
                    <a:cubicBezTo>
                      <a:pt x="212" y="152"/>
                      <a:pt x="211" y="151"/>
                      <a:pt x="210" y="150"/>
                    </a:cubicBezTo>
                    <a:cubicBezTo>
                      <a:pt x="209" y="149"/>
                      <a:pt x="212" y="149"/>
                      <a:pt x="212" y="148"/>
                    </a:cubicBezTo>
                    <a:cubicBezTo>
                      <a:pt x="211" y="147"/>
                      <a:pt x="209" y="148"/>
                      <a:pt x="209" y="147"/>
                    </a:cubicBezTo>
                    <a:cubicBezTo>
                      <a:pt x="209" y="146"/>
                      <a:pt x="210" y="143"/>
                      <a:pt x="210" y="142"/>
                    </a:cubicBezTo>
                    <a:cubicBezTo>
                      <a:pt x="212" y="140"/>
                      <a:pt x="217" y="147"/>
                      <a:pt x="217" y="148"/>
                    </a:cubicBezTo>
                    <a:cubicBezTo>
                      <a:pt x="218" y="150"/>
                      <a:pt x="219" y="151"/>
                      <a:pt x="219" y="153"/>
                    </a:cubicBezTo>
                    <a:cubicBezTo>
                      <a:pt x="220" y="155"/>
                      <a:pt x="220" y="154"/>
                      <a:pt x="221" y="156"/>
                    </a:cubicBezTo>
                    <a:cubicBezTo>
                      <a:pt x="221" y="157"/>
                      <a:pt x="222" y="158"/>
                      <a:pt x="222" y="159"/>
                    </a:cubicBezTo>
                    <a:cubicBezTo>
                      <a:pt x="223" y="161"/>
                      <a:pt x="222" y="163"/>
                      <a:pt x="222" y="165"/>
                    </a:cubicBezTo>
                    <a:cubicBezTo>
                      <a:pt x="221" y="166"/>
                      <a:pt x="222" y="164"/>
                      <a:pt x="222" y="16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82" name="Freeform 643">
                <a:extLst>
                  <a:ext uri="{FF2B5EF4-FFF2-40B4-BE49-F238E27FC236}">
                    <a16:creationId xmlns:a16="http://schemas.microsoft.com/office/drawing/2014/main" xmlns="" id="{BBD37B2E-205A-2E4E-A1DD-4060E87327A9}"/>
                  </a:ext>
                </a:extLst>
              </p:cNvPr>
              <p:cNvSpPr>
                <a:spLocks/>
              </p:cNvSpPr>
              <p:nvPr/>
            </p:nvSpPr>
            <p:spPr bwMode="auto">
              <a:xfrm>
                <a:off x="17343512" y="9466307"/>
                <a:ext cx="95541" cy="82827"/>
              </a:xfrm>
              <a:custGeom>
                <a:avLst/>
                <a:gdLst>
                  <a:gd name="T0" fmla="*/ 9 w 10"/>
                  <a:gd name="T1" fmla="*/ 0 h 9"/>
                  <a:gd name="T2" fmla="*/ 2 w 10"/>
                  <a:gd name="T3" fmla="*/ 7 h 9"/>
                  <a:gd name="T4" fmla="*/ 10 w 10"/>
                  <a:gd name="T5" fmla="*/ 3 h 9"/>
                  <a:gd name="T6" fmla="*/ 9 w 10"/>
                  <a:gd name="T7" fmla="*/ 0 h 9"/>
                </a:gdLst>
                <a:ahLst/>
                <a:cxnLst>
                  <a:cxn ang="0">
                    <a:pos x="T0" y="T1"/>
                  </a:cxn>
                  <a:cxn ang="0">
                    <a:pos x="T2" y="T3"/>
                  </a:cxn>
                  <a:cxn ang="0">
                    <a:pos x="T4" y="T5"/>
                  </a:cxn>
                  <a:cxn ang="0">
                    <a:pos x="T6" y="T7"/>
                  </a:cxn>
                </a:cxnLst>
                <a:rect l="0" t="0" r="r" b="b"/>
                <a:pathLst>
                  <a:path w="10" h="9">
                    <a:moveTo>
                      <a:pt x="9" y="0"/>
                    </a:moveTo>
                    <a:cubicBezTo>
                      <a:pt x="7" y="1"/>
                      <a:pt x="0" y="4"/>
                      <a:pt x="2" y="7"/>
                    </a:cubicBezTo>
                    <a:cubicBezTo>
                      <a:pt x="4" y="9"/>
                      <a:pt x="9" y="3"/>
                      <a:pt x="10" y="3"/>
                    </a:cubicBezTo>
                    <a:cubicBezTo>
                      <a:pt x="10" y="2"/>
                      <a:pt x="9" y="1"/>
                      <a:pt x="9"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83" name="Freeform 644">
                <a:extLst>
                  <a:ext uri="{FF2B5EF4-FFF2-40B4-BE49-F238E27FC236}">
                    <a16:creationId xmlns:a16="http://schemas.microsoft.com/office/drawing/2014/main" xmlns="" id="{DEA16693-15FB-1B45-8AF7-40C872FCED9E}"/>
                  </a:ext>
                </a:extLst>
              </p:cNvPr>
              <p:cNvSpPr>
                <a:spLocks/>
              </p:cNvSpPr>
              <p:nvPr/>
            </p:nvSpPr>
            <p:spPr bwMode="auto">
              <a:xfrm>
                <a:off x="17419944" y="9447193"/>
                <a:ext cx="121018" cy="44598"/>
              </a:xfrm>
              <a:custGeom>
                <a:avLst/>
                <a:gdLst>
                  <a:gd name="T0" fmla="*/ 12 w 13"/>
                  <a:gd name="T1" fmla="*/ 0 h 5"/>
                  <a:gd name="T2" fmla="*/ 7 w 13"/>
                  <a:gd name="T3" fmla="*/ 0 h 5"/>
                  <a:gd name="T4" fmla="*/ 1 w 13"/>
                  <a:gd name="T5" fmla="*/ 2 h 5"/>
                  <a:gd name="T6" fmla="*/ 5 w 13"/>
                  <a:gd name="T7" fmla="*/ 3 h 5"/>
                  <a:gd name="T8" fmla="*/ 12 w 13"/>
                  <a:gd name="T9" fmla="*/ 0 h 5"/>
                </a:gdLst>
                <a:ahLst/>
                <a:cxnLst>
                  <a:cxn ang="0">
                    <a:pos x="T0" y="T1"/>
                  </a:cxn>
                  <a:cxn ang="0">
                    <a:pos x="T2" y="T3"/>
                  </a:cxn>
                  <a:cxn ang="0">
                    <a:pos x="T4" y="T5"/>
                  </a:cxn>
                  <a:cxn ang="0">
                    <a:pos x="T6" y="T7"/>
                  </a:cxn>
                  <a:cxn ang="0">
                    <a:pos x="T8" y="T9"/>
                  </a:cxn>
                </a:cxnLst>
                <a:rect l="0" t="0" r="r" b="b"/>
                <a:pathLst>
                  <a:path w="13" h="5">
                    <a:moveTo>
                      <a:pt x="12" y="0"/>
                    </a:moveTo>
                    <a:cubicBezTo>
                      <a:pt x="13" y="0"/>
                      <a:pt x="7" y="0"/>
                      <a:pt x="7" y="0"/>
                    </a:cubicBezTo>
                    <a:cubicBezTo>
                      <a:pt x="6" y="0"/>
                      <a:pt x="0" y="1"/>
                      <a:pt x="1" y="2"/>
                    </a:cubicBezTo>
                    <a:cubicBezTo>
                      <a:pt x="3" y="5"/>
                      <a:pt x="2" y="5"/>
                      <a:pt x="5" y="3"/>
                    </a:cubicBezTo>
                    <a:cubicBezTo>
                      <a:pt x="8" y="2"/>
                      <a:pt x="10" y="2"/>
                      <a:pt x="1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84" name="Freeform 645">
                <a:extLst>
                  <a:ext uri="{FF2B5EF4-FFF2-40B4-BE49-F238E27FC236}">
                    <a16:creationId xmlns:a16="http://schemas.microsoft.com/office/drawing/2014/main" xmlns="" id="{68FDE1A0-85A5-FE4F-9C65-1E218128073C}"/>
                  </a:ext>
                </a:extLst>
              </p:cNvPr>
              <p:cNvSpPr>
                <a:spLocks/>
              </p:cNvSpPr>
              <p:nvPr/>
            </p:nvSpPr>
            <p:spPr bwMode="auto">
              <a:xfrm>
                <a:off x="12273444" y="6414553"/>
                <a:ext cx="289811" cy="159279"/>
              </a:xfrm>
              <a:custGeom>
                <a:avLst/>
                <a:gdLst>
                  <a:gd name="T0" fmla="*/ 10 w 31"/>
                  <a:gd name="T1" fmla="*/ 17 h 17"/>
                  <a:gd name="T2" fmla="*/ 13 w 31"/>
                  <a:gd name="T3" fmla="*/ 14 h 17"/>
                  <a:gd name="T4" fmla="*/ 18 w 31"/>
                  <a:gd name="T5" fmla="*/ 16 h 17"/>
                  <a:gd name="T6" fmla="*/ 21 w 31"/>
                  <a:gd name="T7" fmla="*/ 16 h 17"/>
                  <a:gd name="T8" fmla="*/ 23 w 31"/>
                  <a:gd name="T9" fmla="*/ 15 h 17"/>
                  <a:gd name="T10" fmla="*/ 29 w 31"/>
                  <a:gd name="T11" fmla="*/ 11 h 17"/>
                  <a:gd name="T12" fmla="*/ 27 w 31"/>
                  <a:gd name="T13" fmla="*/ 7 h 17"/>
                  <a:gd name="T14" fmla="*/ 21 w 31"/>
                  <a:gd name="T15" fmla="*/ 5 h 17"/>
                  <a:gd name="T16" fmla="*/ 17 w 31"/>
                  <a:gd name="T17" fmla="*/ 3 h 17"/>
                  <a:gd name="T18" fmla="*/ 13 w 31"/>
                  <a:gd name="T19" fmla="*/ 0 h 17"/>
                  <a:gd name="T20" fmla="*/ 11 w 31"/>
                  <a:gd name="T21" fmla="*/ 2 h 17"/>
                  <a:gd name="T22" fmla="*/ 8 w 31"/>
                  <a:gd name="T23" fmla="*/ 2 h 17"/>
                  <a:gd name="T24" fmla="*/ 0 w 31"/>
                  <a:gd name="T25" fmla="*/ 6 h 17"/>
                  <a:gd name="T26" fmla="*/ 2 w 31"/>
                  <a:gd name="T27" fmla="*/ 10 h 17"/>
                  <a:gd name="T28" fmla="*/ 4 w 31"/>
                  <a:gd name="T29" fmla="*/ 13 h 17"/>
                  <a:gd name="T30" fmla="*/ 10 w 31"/>
                  <a:gd name="T31"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 h="17">
                    <a:moveTo>
                      <a:pt x="10" y="17"/>
                    </a:moveTo>
                    <a:cubicBezTo>
                      <a:pt x="12" y="17"/>
                      <a:pt x="11" y="14"/>
                      <a:pt x="13" y="14"/>
                    </a:cubicBezTo>
                    <a:cubicBezTo>
                      <a:pt x="15" y="14"/>
                      <a:pt x="16" y="16"/>
                      <a:pt x="18" y="16"/>
                    </a:cubicBezTo>
                    <a:cubicBezTo>
                      <a:pt x="19" y="16"/>
                      <a:pt x="20" y="16"/>
                      <a:pt x="21" y="16"/>
                    </a:cubicBezTo>
                    <a:cubicBezTo>
                      <a:pt x="22" y="16"/>
                      <a:pt x="23" y="15"/>
                      <a:pt x="23" y="15"/>
                    </a:cubicBezTo>
                    <a:cubicBezTo>
                      <a:pt x="26" y="14"/>
                      <a:pt x="27" y="13"/>
                      <a:pt x="29" y="11"/>
                    </a:cubicBezTo>
                    <a:cubicBezTo>
                      <a:pt x="31" y="9"/>
                      <a:pt x="29" y="8"/>
                      <a:pt x="27" y="7"/>
                    </a:cubicBezTo>
                    <a:cubicBezTo>
                      <a:pt x="25" y="6"/>
                      <a:pt x="22" y="3"/>
                      <a:pt x="21" y="5"/>
                    </a:cubicBezTo>
                    <a:cubicBezTo>
                      <a:pt x="19" y="8"/>
                      <a:pt x="18" y="4"/>
                      <a:pt x="17" y="3"/>
                    </a:cubicBezTo>
                    <a:cubicBezTo>
                      <a:pt x="16" y="2"/>
                      <a:pt x="13" y="3"/>
                      <a:pt x="13" y="0"/>
                    </a:cubicBezTo>
                    <a:cubicBezTo>
                      <a:pt x="13" y="1"/>
                      <a:pt x="12" y="3"/>
                      <a:pt x="11" y="2"/>
                    </a:cubicBezTo>
                    <a:cubicBezTo>
                      <a:pt x="9" y="0"/>
                      <a:pt x="9" y="0"/>
                      <a:pt x="8" y="2"/>
                    </a:cubicBezTo>
                    <a:cubicBezTo>
                      <a:pt x="7" y="3"/>
                      <a:pt x="0" y="5"/>
                      <a:pt x="0" y="6"/>
                    </a:cubicBezTo>
                    <a:cubicBezTo>
                      <a:pt x="0" y="6"/>
                      <a:pt x="1" y="9"/>
                      <a:pt x="2" y="10"/>
                    </a:cubicBezTo>
                    <a:cubicBezTo>
                      <a:pt x="2" y="11"/>
                      <a:pt x="3" y="12"/>
                      <a:pt x="4" y="13"/>
                    </a:cubicBezTo>
                    <a:cubicBezTo>
                      <a:pt x="6" y="14"/>
                      <a:pt x="8" y="17"/>
                      <a:pt x="10" y="1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85" name="Freeform 646">
                <a:extLst>
                  <a:ext uri="{FF2B5EF4-FFF2-40B4-BE49-F238E27FC236}">
                    <a16:creationId xmlns:a16="http://schemas.microsoft.com/office/drawing/2014/main" xmlns="" id="{9AEADE3A-28ED-C242-8792-C0DB12055DFF}"/>
                  </a:ext>
                </a:extLst>
              </p:cNvPr>
              <p:cNvSpPr>
                <a:spLocks/>
              </p:cNvSpPr>
              <p:nvPr/>
            </p:nvSpPr>
            <p:spPr bwMode="auto">
              <a:xfrm>
                <a:off x="12142870" y="6545160"/>
                <a:ext cx="347132" cy="149721"/>
              </a:xfrm>
              <a:custGeom>
                <a:avLst/>
                <a:gdLst>
                  <a:gd name="T0" fmla="*/ 32 w 37"/>
                  <a:gd name="T1" fmla="*/ 2 h 16"/>
                  <a:gd name="T2" fmla="*/ 27 w 37"/>
                  <a:gd name="T3" fmla="*/ 0 h 16"/>
                  <a:gd name="T4" fmla="*/ 24 w 37"/>
                  <a:gd name="T5" fmla="*/ 3 h 16"/>
                  <a:gd name="T6" fmla="*/ 20 w 37"/>
                  <a:gd name="T7" fmla="*/ 3 h 16"/>
                  <a:gd name="T8" fmla="*/ 17 w 37"/>
                  <a:gd name="T9" fmla="*/ 7 h 16"/>
                  <a:gd name="T10" fmla="*/ 16 w 37"/>
                  <a:gd name="T11" fmla="*/ 9 h 16"/>
                  <a:gd name="T12" fmla="*/ 13 w 37"/>
                  <a:gd name="T13" fmla="*/ 9 h 16"/>
                  <a:gd name="T14" fmla="*/ 9 w 37"/>
                  <a:gd name="T15" fmla="*/ 10 h 16"/>
                  <a:gd name="T16" fmla="*/ 5 w 37"/>
                  <a:gd name="T17" fmla="*/ 11 h 16"/>
                  <a:gd name="T18" fmla="*/ 0 w 37"/>
                  <a:gd name="T19" fmla="*/ 9 h 16"/>
                  <a:gd name="T20" fmla="*/ 4 w 37"/>
                  <a:gd name="T21" fmla="*/ 13 h 16"/>
                  <a:gd name="T22" fmla="*/ 6 w 37"/>
                  <a:gd name="T23" fmla="*/ 13 h 16"/>
                  <a:gd name="T24" fmla="*/ 8 w 37"/>
                  <a:gd name="T25" fmla="*/ 14 h 16"/>
                  <a:gd name="T26" fmla="*/ 12 w 37"/>
                  <a:gd name="T27" fmla="*/ 13 h 16"/>
                  <a:gd name="T28" fmla="*/ 15 w 37"/>
                  <a:gd name="T29" fmla="*/ 15 h 16"/>
                  <a:gd name="T30" fmla="*/ 22 w 37"/>
                  <a:gd name="T31" fmla="*/ 16 h 16"/>
                  <a:gd name="T32" fmla="*/ 29 w 37"/>
                  <a:gd name="T33" fmla="*/ 14 h 16"/>
                  <a:gd name="T34" fmla="*/ 33 w 37"/>
                  <a:gd name="T35" fmla="*/ 12 h 16"/>
                  <a:gd name="T36" fmla="*/ 34 w 37"/>
                  <a:gd name="T37" fmla="*/ 9 h 16"/>
                  <a:gd name="T38" fmla="*/ 36 w 37"/>
                  <a:gd name="T39" fmla="*/ 8 h 16"/>
                  <a:gd name="T40" fmla="*/ 36 w 37"/>
                  <a:gd name="T41" fmla="*/ 2 h 16"/>
                  <a:gd name="T42" fmla="*/ 32 w 37"/>
                  <a:gd name="T43" fmla="*/ 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16">
                    <a:moveTo>
                      <a:pt x="32" y="2"/>
                    </a:moveTo>
                    <a:cubicBezTo>
                      <a:pt x="30" y="2"/>
                      <a:pt x="28" y="0"/>
                      <a:pt x="27" y="0"/>
                    </a:cubicBezTo>
                    <a:cubicBezTo>
                      <a:pt x="25" y="0"/>
                      <a:pt x="26" y="3"/>
                      <a:pt x="24" y="3"/>
                    </a:cubicBezTo>
                    <a:cubicBezTo>
                      <a:pt x="22" y="3"/>
                      <a:pt x="22" y="2"/>
                      <a:pt x="20" y="3"/>
                    </a:cubicBezTo>
                    <a:cubicBezTo>
                      <a:pt x="20" y="3"/>
                      <a:pt x="16" y="6"/>
                      <a:pt x="17" y="7"/>
                    </a:cubicBezTo>
                    <a:cubicBezTo>
                      <a:pt x="17" y="8"/>
                      <a:pt x="19" y="10"/>
                      <a:pt x="16" y="9"/>
                    </a:cubicBezTo>
                    <a:cubicBezTo>
                      <a:pt x="15" y="9"/>
                      <a:pt x="14" y="8"/>
                      <a:pt x="13" y="9"/>
                    </a:cubicBezTo>
                    <a:cubicBezTo>
                      <a:pt x="12" y="9"/>
                      <a:pt x="10" y="10"/>
                      <a:pt x="9" y="10"/>
                    </a:cubicBezTo>
                    <a:cubicBezTo>
                      <a:pt x="7" y="10"/>
                      <a:pt x="6" y="8"/>
                      <a:pt x="5" y="11"/>
                    </a:cubicBezTo>
                    <a:cubicBezTo>
                      <a:pt x="5" y="11"/>
                      <a:pt x="1" y="9"/>
                      <a:pt x="0" y="9"/>
                    </a:cubicBezTo>
                    <a:cubicBezTo>
                      <a:pt x="0" y="11"/>
                      <a:pt x="1" y="12"/>
                      <a:pt x="4" y="13"/>
                    </a:cubicBezTo>
                    <a:cubicBezTo>
                      <a:pt x="5" y="13"/>
                      <a:pt x="5" y="13"/>
                      <a:pt x="6" y="13"/>
                    </a:cubicBezTo>
                    <a:cubicBezTo>
                      <a:pt x="7" y="13"/>
                      <a:pt x="7" y="15"/>
                      <a:pt x="8" y="14"/>
                    </a:cubicBezTo>
                    <a:cubicBezTo>
                      <a:pt x="10" y="13"/>
                      <a:pt x="10" y="13"/>
                      <a:pt x="12" y="13"/>
                    </a:cubicBezTo>
                    <a:cubicBezTo>
                      <a:pt x="14" y="13"/>
                      <a:pt x="13" y="14"/>
                      <a:pt x="15" y="15"/>
                    </a:cubicBezTo>
                    <a:cubicBezTo>
                      <a:pt x="17" y="16"/>
                      <a:pt x="20" y="16"/>
                      <a:pt x="22" y="16"/>
                    </a:cubicBezTo>
                    <a:cubicBezTo>
                      <a:pt x="25" y="16"/>
                      <a:pt x="26" y="14"/>
                      <a:pt x="29" y="14"/>
                    </a:cubicBezTo>
                    <a:cubicBezTo>
                      <a:pt x="31" y="14"/>
                      <a:pt x="33" y="13"/>
                      <a:pt x="33" y="12"/>
                    </a:cubicBezTo>
                    <a:cubicBezTo>
                      <a:pt x="34" y="11"/>
                      <a:pt x="34" y="10"/>
                      <a:pt x="34" y="9"/>
                    </a:cubicBezTo>
                    <a:cubicBezTo>
                      <a:pt x="34" y="7"/>
                      <a:pt x="35" y="9"/>
                      <a:pt x="36" y="8"/>
                    </a:cubicBezTo>
                    <a:cubicBezTo>
                      <a:pt x="37" y="6"/>
                      <a:pt x="36" y="3"/>
                      <a:pt x="36" y="2"/>
                    </a:cubicBezTo>
                    <a:cubicBezTo>
                      <a:pt x="34" y="2"/>
                      <a:pt x="33" y="2"/>
                      <a:pt x="32"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86" name="Freeform 647">
                <a:extLst>
                  <a:ext uri="{FF2B5EF4-FFF2-40B4-BE49-F238E27FC236}">
                    <a16:creationId xmlns:a16="http://schemas.microsoft.com/office/drawing/2014/main" xmlns="" id="{F185A182-1A0B-BB48-9FDE-3C35E034BFFB}"/>
                  </a:ext>
                </a:extLst>
              </p:cNvPr>
              <p:cNvSpPr>
                <a:spLocks/>
              </p:cNvSpPr>
              <p:nvPr/>
            </p:nvSpPr>
            <p:spPr bwMode="auto">
              <a:xfrm>
                <a:off x="12021850" y="6656654"/>
                <a:ext cx="531848" cy="516057"/>
              </a:xfrm>
              <a:custGeom>
                <a:avLst/>
                <a:gdLst>
                  <a:gd name="T0" fmla="*/ 37 w 57"/>
                  <a:gd name="T1" fmla="*/ 10 h 55"/>
                  <a:gd name="T2" fmla="*/ 41 w 57"/>
                  <a:gd name="T3" fmla="*/ 9 h 55"/>
                  <a:gd name="T4" fmla="*/ 43 w 57"/>
                  <a:gd name="T5" fmla="*/ 6 h 55"/>
                  <a:gd name="T6" fmla="*/ 45 w 57"/>
                  <a:gd name="T7" fmla="*/ 4 h 55"/>
                  <a:gd name="T8" fmla="*/ 45 w 57"/>
                  <a:gd name="T9" fmla="*/ 1 h 55"/>
                  <a:gd name="T10" fmla="*/ 41 w 57"/>
                  <a:gd name="T11" fmla="*/ 2 h 55"/>
                  <a:gd name="T12" fmla="*/ 36 w 57"/>
                  <a:gd name="T13" fmla="*/ 4 h 55"/>
                  <a:gd name="T14" fmla="*/ 27 w 57"/>
                  <a:gd name="T15" fmla="*/ 1 h 55"/>
                  <a:gd name="T16" fmla="*/ 22 w 57"/>
                  <a:gd name="T17" fmla="*/ 1 h 55"/>
                  <a:gd name="T18" fmla="*/ 19 w 57"/>
                  <a:gd name="T19" fmla="*/ 1 h 55"/>
                  <a:gd name="T20" fmla="*/ 18 w 57"/>
                  <a:gd name="T21" fmla="*/ 3 h 55"/>
                  <a:gd name="T22" fmla="*/ 17 w 57"/>
                  <a:gd name="T23" fmla="*/ 4 h 55"/>
                  <a:gd name="T24" fmla="*/ 15 w 57"/>
                  <a:gd name="T25" fmla="*/ 5 h 55"/>
                  <a:gd name="T26" fmla="*/ 13 w 57"/>
                  <a:gd name="T27" fmla="*/ 5 h 55"/>
                  <a:gd name="T28" fmla="*/ 12 w 57"/>
                  <a:gd name="T29" fmla="*/ 4 h 55"/>
                  <a:gd name="T30" fmla="*/ 11 w 57"/>
                  <a:gd name="T31" fmla="*/ 8 h 55"/>
                  <a:gd name="T32" fmla="*/ 9 w 57"/>
                  <a:gd name="T33" fmla="*/ 5 h 55"/>
                  <a:gd name="T34" fmla="*/ 5 w 57"/>
                  <a:gd name="T35" fmla="*/ 7 h 55"/>
                  <a:gd name="T36" fmla="*/ 0 w 57"/>
                  <a:gd name="T37" fmla="*/ 7 h 55"/>
                  <a:gd name="T38" fmla="*/ 1 w 57"/>
                  <a:gd name="T39" fmla="*/ 10 h 55"/>
                  <a:gd name="T40" fmla="*/ 0 w 57"/>
                  <a:gd name="T41" fmla="*/ 14 h 55"/>
                  <a:gd name="T42" fmla="*/ 2 w 57"/>
                  <a:gd name="T43" fmla="*/ 18 h 55"/>
                  <a:gd name="T44" fmla="*/ 4 w 57"/>
                  <a:gd name="T45" fmla="*/ 21 h 55"/>
                  <a:gd name="T46" fmla="*/ 12 w 57"/>
                  <a:gd name="T47" fmla="*/ 17 h 55"/>
                  <a:gd name="T48" fmla="*/ 15 w 57"/>
                  <a:gd name="T49" fmla="*/ 19 h 55"/>
                  <a:gd name="T50" fmla="*/ 17 w 57"/>
                  <a:gd name="T51" fmla="*/ 22 h 55"/>
                  <a:gd name="T52" fmla="*/ 18 w 57"/>
                  <a:gd name="T53" fmla="*/ 25 h 55"/>
                  <a:gd name="T54" fmla="*/ 21 w 57"/>
                  <a:gd name="T55" fmla="*/ 28 h 55"/>
                  <a:gd name="T56" fmla="*/ 28 w 57"/>
                  <a:gd name="T57" fmla="*/ 33 h 55"/>
                  <a:gd name="T58" fmla="*/ 33 w 57"/>
                  <a:gd name="T59" fmla="*/ 36 h 55"/>
                  <a:gd name="T60" fmla="*/ 42 w 57"/>
                  <a:gd name="T61" fmla="*/ 42 h 55"/>
                  <a:gd name="T62" fmla="*/ 45 w 57"/>
                  <a:gd name="T63" fmla="*/ 48 h 55"/>
                  <a:gd name="T64" fmla="*/ 43 w 57"/>
                  <a:gd name="T65" fmla="*/ 55 h 55"/>
                  <a:gd name="T66" fmla="*/ 49 w 57"/>
                  <a:gd name="T67" fmla="*/ 48 h 55"/>
                  <a:gd name="T68" fmla="*/ 47 w 57"/>
                  <a:gd name="T69" fmla="*/ 45 h 55"/>
                  <a:gd name="T70" fmla="*/ 50 w 57"/>
                  <a:gd name="T71" fmla="*/ 40 h 55"/>
                  <a:gd name="T72" fmla="*/ 53 w 57"/>
                  <a:gd name="T73" fmla="*/ 41 h 55"/>
                  <a:gd name="T74" fmla="*/ 55 w 57"/>
                  <a:gd name="T75" fmla="*/ 44 h 55"/>
                  <a:gd name="T76" fmla="*/ 53 w 57"/>
                  <a:gd name="T77" fmla="*/ 39 h 55"/>
                  <a:gd name="T78" fmla="*/ 44 w 57"/>
                  <a:gd name="T79" fmla="*/ 35 h 55"/>
                  <a:gd name="T80" fmla="*/ 44 w 57"/>
                  <a:gd name="T81" fmla="*/ 32 h 55"/>
                  <a:gd name="T82" fmla="*/ 39 w 57"/>
                  <a:gd name="T83" fmla="*/ 31 h 55"/>
                  <a:gd name="T84" fmla="*/ 35 w 57"/>
                  <a:gd name="T85" fmla="*/ 26 h 55"/>
                  <a:gd name="T86" fmla="*/ 32 w 57"/>
                  <a:gd name="T87" fmla="*/ 21 h 55"/>
                  <a:gd name="T88" fmla="*/ 27 w 57"/>
                  <a:gd name="T89" fmla="*/ 17 h 55"/>
                  <a:gd name="T90" fmla="*/ 27 w 57"/>
                  <a:gd name="T91" fmla="*/ 15 h 55"/>
                  <a:gd name="T92" fmla="*/ 28 w 57"/>
                  <a:gd name="T93" fmla="*/ 12 h 55"/>
                  <a:gd name="T94" fmla="*/ 30 w 57"/>
                  <a:gd name="T95" fmla="*/ 9 h 55"/>
                  <a:gd name="T96" fmla="*/ 32 w 57"/>
                  <a:gd name="T97" fmla="*/ 8 h 55"/>
                  <a:gd name="T98" fmla="*/ 34 w 57"/>
                  <a:gd name="T99" fmla="*/ 10 h 55"/>
                  <a:gd name="T100" fmla="*/ 37 w 57"/>
                  <a:gd name="T101" fmla="*/ 10 h 55"/>
                  <a:gd name="T102" fmla="*/ 37 w 57"/>
                  <a:gd name="T103" fmla="*/ 1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 h="55">
                    <a:moveTo>
                      <a:pt x="37" y="10"/>
                    </a:moveTo>
                    <a:cubicBezTo>
                      <a:pt x="38" y="9"/>
                      <a:pt x="40" y="10"/>
                      <a:pt x="41" y="9"/>
                    </a:cubicBezTo>
                    <a:cubicBezTo>
                      <a:pt x="43" y="8"/>
                      <a:pt x="42" y="7"/>
                      <a:pt x="43" y="6"/>
                    </a:cubicBezTo>
                    <a:cubicBezTo>
                      <a:pt x="43" y="5"/>
                      <a:pt x="44" y="4"/>
                      <a:pt x="45" y="4"/>
                    </a:cubicBezTo>
                    <a:cubicBezTo>
                      <a:pt x="46" y="3"/>
                      <a:pt x="45" y="3"/>
                      <a:pt x="45" y="1"/>
                    </a:cubicBezTo>
                    <a:cubicBezTo>
                      <a:pt x="44" y="2"/>
                      <a:pt x="43" y="2"/>
                      <a:pt x="41" y="2"/>
                    </a:cubicBezTo>
                    <a:cubicBezTo>
                      <a:pt x="39" y="2"/>
                      <a:pt x="37" y="5"/>
                      <a:pt x="36" y="4"/>
                    </a:cubicBezTo>
                    <a:cubicBezTo>
                      <a:pt x="33" y="3"/>
                      <a:pt x="28" y="4"/>
                      <a:pt x="27" y="1"/>
                    </a:cubicBezTo>
                    <a:cubicBezTo>
                      <a:pt x="26" y="0"/>
                      <a:pt x="23" y="1"/>
                      <a:pt x="22" y="1"/>
                    </a:cubicBezTo>
                    <a:cubicBezTo>
                      <a:pt x="20" y="3"/>
                      <a:pt x="20" y="1"/>
                      <a:pt x="19" y="1"/>
                    </a:cubicBezTo>
                    <a:cubicBezTo>
                      <a:pt x="18" y="1"/>
                      <a:pt x="18" y="3"/>
                      <a:pt x="18" y="3"/>
                    </a:cubicBezTo>
                    <a:cubicBezTo>
                      <a:pt x="18" y="3"/>
                      <a:pt x="17" y="4"/>
                      <a:pt x="17" y="4"/>
                    </a:cubicBezTo>
                    <a:cubicBezTo>
                      <a:pt x="17" y="5"/>
                      <a:pt x="16" y="5"/>
                      <a:pt x="15" y="5"/>
                    </a:cubicBezTo>
                    <a:cubicBezTo>
                      <a:pt x="15" y="5"/>
                      <a:pt x="14" y="5"/>
                      <a:pt x="13" y="5"/>
                    </a:cubicBezTo>
                    <a:cubicBezTo>
                      <a:pt x="13" y="5"/>
                      <a:pt x="13" y="5"/>
                      <a:pt x="12" y="4"/>
                    </a:cubicBezTo>
                    <a:cubicBezTo>
                      <a:pt x="12" y="4"/>
                      <a:pt x="11" y="7"/>
                      <a:pt x="11" y="8"/>
                    </a:cubicBezTo>
                    <a:cubicBezTo>
                      <a:pt x="11" y="9"/>
                      <a:pt x="9" y="6"/>
                      <a:pt x="9" y="5"/>
                    </a:cubicBezTo>
                    <a:cubicBezTo>
                      <a:pt x="7" y="4"/>
                      <a:pt x="6" y="7"/>
                      <a:pt x="5" y="7"/>
                    </a:cubicBezTo>
                    <a:cubicBezTo>
                      <a:pt x="3" y="7"/>
                      <a:pt x="1" y="7"/>
                      <a:pt x="0" y="7"/>
                    </a:cubicBezTo>
                    <a:cubicBezTo>
                      <a:pt x="0" y="8"/>
                      <a:pt x="1" y="9"/>
                      <a:pt x="1" y="10"/>
                    </a:cubicBezTo>
                    <a:cubicBezTo>
                      <a:pt x="1" y="12"/>
                      <a:pt x="0" y="12"/>
                      <a:pt x="0" y="14"/>
                    </a:cubicBezTo>
                    <a:cubicBezTo>
                      <a:pt x="0" y="15"/>
                      <a:pt x="0" y="18"/>
                      <a:pt x="2" y="18"/>
                    </a:cubicBezTo>
                    <a:cubicBezTo>
                      <a:pt x="3" y="19"/>
                      <a:pt x="4" y="18"/>
                      <a:pt x="4" y="21"/>
                    </a:cubicBezTo>
                    <a:cubicBezTo>
                      <a:pt x="6" y="20"/>
                      <a:pt x="10" y="16"/>
                      <a:pt x="12" y="17"/>
                    </a:cubicBezTo>
                    <a:cubicBezTo>
                      <a:pt x="13" y="18"/>
                      <a:pt x="14" y="19"/>
                      <a:pt x="15" y="19"/>
                    </a:cubicBezTo>
                    <a:cubicBezTo>
                      <a:pt x="16" y="19"/>
                      <a:pt x="17" y="21"/>
                      <a:pt x="17" y="22"/>
                    </a:cubicBezTo>
                    <a:cubicBezTo>
                      <a:pt x="18" y="23"/>
                      <a:pt x="18" y="24"/>
                      <a:pt x="18" y="25"/>
                    </a:cubicBezTo>
                    <a:cubicBezTo>
                      <a:pt x="19" y="26"/>
                      <a:pt x="20" y="27"/>
                      <a:pt x="21" y="28"/>
                    </a:cubicBezTo>
                    <a:cubicBezTo>
                      <a:pt x="23" y="29"/>
                      <a:pt x="25" y="31"/>
                      <a:pt x="28" y="33"/>
                    </a:cubicBezTo>
                    <a:cubicBezTo>
                      <a:pt x="30" y="35"/>
                      <a:pt x="31" y="35"/>
                      <a:pt x="33" y="36"/>
                    </a:cubicBezTo>
                    <a:cubicBezTo>
                      <a:pt x="36" y="38"/>
                      <a:pt x="38" y="41"/>
                      <a:pt x="42" y="42"/>
                    </a:cubicBezTo>
                    <a:cubicBezTo>
                      <a:pt x="44" y="43"/>
                      <a:pt x="44" y="46"/>
                      <a:pt x="45" y="48"/>
                    </a:cubicBezTo>
                    <a:cubicBezTo>
                      <a:pt x="45" y="50"/>
                      <a:pt x="42" y="52"/>
                      <a:pt x="43" y="55"/>
                    </a:cubicBezTo>
                    <a:cubicBezTo>
                      <a:pt x="43" y="54"/>
                      <a:pt x="49" y="49"/>
                      <a:pt x="49" y="48"/>
                    </a:cubicBezTo>
                    <a:cubicBezTo>
                      <a:pt x="50" y="47"/>
                      <a:pt x="47" y="45"/>
                      <a:pt x="47" y="45"/>
                    </a:cubicBezTo>
                    <a:cubicBezTo>
                      <a:pt x="45" y="43"/>
                      <a:pt x="49" y="39"/>
                      <a:pt x="50" y="40"/>
                    </a:cubicBezTo>
                    <a:cubicBezTo>
                      <a:pt x="51" y="41"/>
                      <a:pt x="52" y="41"/>
                      <a:pt x="53" y="41"/>
                    </a:cubicBezTo>
                    <a:cubicBezTo>
                      <a:pt x="54" y="42"/>
                      <a:pt x="54" y="43"/>
                      <a:pt x="55" y="44"/>
                    </a:cubicBezTo>
                    <a:cubicBezTo>
                      <a:pt x="57" y="44"/>
                      <a:pt x="54" y="40"/>
                      <a:pt x="53" y="39"/>
                    </a:cubicBezTo>
                    <a:cubicBezTo>
                      <a:pt x="51" y="37"/>
                      <a:pt x="47" y="37"/>
                      <a:pt x="44" y="35"/>
                    </a:cubicBezTo>
                    <a:cubicBezTo>
                      <a:pt x="43" y="34"/>
                      <a:pt x="46" y="32"/>
                      <a:pt x="44" y="32"/>
                    </a:cubicBezTo>
                    <a:cubicBezTo>
                      <a:pt x="43" y="31"/>
                      <a:pt x="41" y="32"/>
                      <a:pt x="39" y="31"/>
                    </a:cubicBezTo>
                    <a:cubicBezTo>
                      <a:pt x="37" y="30"/>
                      <a:pt x="36" y="28"/>
                      <a:pt x="35" y="26"/>
                    </a:cubicBezTo>
                    <a:cubicBezTo>
                      <a:pt x="34" y="24"/>
                      <a:pt x="34" y="22"/>
                      <a:pt x="32" y="21"/>
                    </a:cubicBezTo>
                    <a:cubicBezTo>
                      <a:pt x="31" y="20"/>
                      <a:pt x="27" y="19"/>
                      <a:pt x="27" y="17"/>
                    </a:cubicBezTo>
                    <a:cubicBezTo>
                      <a:pt x="27" y="16"/>
                      <a:pt x="27" y="15"/>
                      <a:pt x="27" y="15"/>
                    </a:cubicBezTo>
                    <a:cubicBezTo>
                      <a:pt x="28" y="13"/>
                      <a:pt x="28" y="13"/>
                      <a:pt x="28" y="12"/>
                    </a:cubicBezTo>
                    <a:cubicBezTo>
                      <a:pt x="27" y="9"/>
                      <a:pt x="30" y="10"/>
                      <a:pt x="30" y="9"/>
                    </a:cubicBezTo>
                    <a:cubicBezTo>
                      <a:pt x="31" y="8"/>
                      <a:pt x="32" y="8"/>
                      <a:pt x="32" y="8"/>
                    </a:cubicBezTo>
                    <a:cubicBezTo>
                      <a:pt x="34" y="8"/>
                      <a:pt x="34" y="9"/>
                      <a:pt x="34" y="10"/>
                    </a:cubicBezTo>
                    <a:cubicBezTo>
                      <a:pt x="35" y="10"/>
                      <a:pt x="36" y="10"/>
                      <a:pt x="37" y="10"/>
                    </a:cubicBezTo>
                    <a:cubicBezTo>
                      <a:pt x="37" y="9"/>
                      <a:pt x="36" y="10"/>
                      <a:pt x="37"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87" name="Freeform 648">
                <a:extLst>
                  <a:ext uri="{FF2B5EF4-FFF2-40B4-BE49-F238E27FC236}">
                    <a16:creationId xmlns:a16="http://schemas.microsoft.com/office/drawing/2014/main" xmlns="" id="{0C6AE5C4-658B-D24A-A6AF-2C94AF6BF659}"/>
                  </a:ext>
                </a:extLst>
              </p:cNvPr>
              <p:cNvSpPr>
                <a:spLocks/>
              </p:cNvSpPr>
              <p:nvPr/>
            </p:nvSpPr>
            <p:spPr bwMode="auto">
              <a:xfrm>
                <a:off x="12330767" y="6685324"/>
                <a:ext cx="251592" cy="235731"/>
              </a:xfrm>
              <a:custGeom>
                <a:avLst/>
                <a:gdLst>
                  <a:gd name="T0" fmla="*/ 12 w 27"/>
                  <a:gd name="T1" fmla="*/ 10 h 25"/>
                  <a:gd name="T2" fmla="*/ 21 w 27"/>
                  <a:gd name="T3" fmla="*/ 9 h 25"/>
                  <a:gd name="T4" fmla="*/ 27 w 27"/>
                  <a:gd name="T5" fmla="*/ 11 h 25"/>
                  <a:gd name="T6" fmla="*/ 25 w 27"/>
                  <a:gd name="T7" fmla="*/ 4 h 25"/>
                  <a:gd name="T8" fmla="*/ 17 w 27"/>
                  <a:gd name="T9" fmla="*/ 3 h 25"/>
                  <a:gd name="T10" fmla="*/ 13 w 27"/>
                  <a:gd name="T11" fmla="*/ 0 h 25"/>
                  <a:gd name="T12" fmla="*/ 11 w 27"/>
                  <a:gd name="T13" fmla="*/ 2 h 25"/>
                  <a:gd name="T14" fmla="*/ 6 w 27"/>
                  <a:gd name="T15" fmla="*/ 7 h 25"/>
                  <a:gd name="T16" fmla="*/ 1 w 27"/>
                  <a:gd name="T17" fmla="*/ 7 h 25"/>
                  <a:gd name="T18" fmla="*/ 1 w 27"/>
                  <a:gd name="T19" fmla="*/ 11 h 25"/>
                  <a:gd name="T20" fmla="*/ 3 w 27"/>
                  <a:gd name="T21" fmla="*/ 10 h 25"/>
                  <a:gd name="T22" fmla="*/ 4 w 27"/>
                  <a:gd name="T23" fmla="*/ 13 h 25"/>
                  <a:gd name="T24" fmla="*/ 6 w 27"/>
                  <a:gd name="T25" fmla="*/ 10 h 25"/>
                  <a:gd name="T26" fmla="*/ 11 w 27"/>
                  <a:gd name="T27" fmla="*/ 17 h 25"/>
                  <a:gd name="T28" fmla="*/ 23 w 27"/>
                  <a:gd name="T29" fmla="*/ 25 h 25"/>
                  <a:gd name="T30" fmla="*/ 21 w 27"/>
                  <a:gd name="T31" fmla="*/ 22 h 25"/>
                  <a:gd name="T32" fmla="*/ 16 w 27"/>
                  <a:gd name="T33" fmla="*/ 19 h 25"/>
                  <a:gd name="T34" fmla="*/ 12 w 27"/>
                  <a:gd name="T35"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 h="25">
                    <a:moveTo>
                      <a:pt x="12" y="10"/>
                    </a:moveTo>
                    <a:cubicBezTo>
                      <a:pt x="15" y="10"/>
                      <a:pt x="18" y="8"/>
                      <a:pt x="21" y="9"/>
                    </a:cubicBezTo>
                    <a:cubicBezTo>
                      <a:pt x="23" y="9"/>
                      <a:pt x="25" y="10"/>
                      <a:pt x="27" y="11"/>
                    </a:cubicBezTo>
                    <a:cubicBezTo>
                      <a:pt x="26" y="9"/>
                      <a:pt x="26" y="7"/>
                      <a:pt x="25" y="4"/>
                    </a:cubicBezTo>
                    <a:cubicBezTo>
                      <a:pt x="22" y="6"/>
                      <a:pt x="19" y="4"/>
                      <a:pt x="17" y="3"/>
                    </a:cubicBezTo>
                    <a:cubicBezTo>
                      <a:pt x="15" y="2"/>
                      <a:pt x="14" y="2"/>
                      <a:pt x="13" y="0"/>
                    </a:cubicBezTo>
                    <a:cubicBezTo>
                      <a:pt x="13" y="0"/>
                      <a:pt x="11" y="1"/>
                      <a:pt x="11" y="2"/>
                    </a:cubicBezTo>
                    <a:cubicBezTo>
                      <a:pt x="9" y="3"/>
                      <a:pt x="10" y="8"/>
                      <a:pt x="6" y="7"/>
                    </a:cubicBezTo>
                    <a:cubicBezTo>
                      <a:pt x="4" y="6"/>
                      <a:pt x="2" y="7"/>
                      <a:pt x="1" y="7"/>
                    </a:cubicBezTo>
                    <a:cubicBezTo>
                      <a:pt x="0" y="8"/>
                      <a:pt x="1" y="11"/>
                      <a:pt x="1" y="11"/>
                    </a:cubicBezTo>
                    <a:cubicBezTo>
                      <a:pt x="1" y="11"/>
                      <a:pt x="3" y="10"/>
                      <a:pt x="3" y="10"/>
                    </a:cubicBezTo>
                    <a:cubicBezTo>
                      <a:pt x="4" y="10"/>
                      <a:pt x="4" y="12"/>
                      <a:pt x="4" y="13"/>
                    </a:cubicBezTo>
                    <a:cubicBezTo>
                      <a:pt x="4" y="11"/>
                      <a:pt x="5" y="8"/>
                      <a:pt x="6" y="10"/>
                    </a:cubicBezTo>
                    <a:cubicBezTo>
                      <a:pt x="7" y="13"/>
                      <a:pt x="9" y="15"/>
                      <a:pt x="11" y="17"/>
                    </a:cubicBezTo>
                    <a:cubicBezTo>
                      <a:pt x="14" y="20"/>
                      <a:pt x="19" y="22"/>
                      <a:pt x="23" y="25"/>
                    </a:cubicBezTo>
                    <a:cubicBezTo>
                      <a:pt x="23" y="23"/>
                      <a:pt x="23" y="23"/>
                      <a:pt x="21" y="22"/>
                    </a:cubicBezTo>
                    <a:cubicBezTo>
                      <a:pt x="19" y="21"/>
                      <a:pt x="17" y="20"/>
                      <a:pt x="16" y="19"/>
                    </a:cubicBezTo>
                    <a:cubicBezTo>
                      <a:pt x="14" y="17"/>
                      <a:pt x="9" y="10"/>
                      <a:pt x="12"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88" name="Freeform 649">
                <a:extLst>
                  <a:ext uri="{FF2B5EF4-FFF2-40B4-BE49-F238E27FC236}">
                    <a16:creationId xmlns:a16="http://schemas.microsoft.com/office/drawing/2014/main" xmlns="" id="{EB27CD85-7101-FC4C-AD83-F1C622873B2B}"/>
                  </a:ext>
                </a:extLst>
              </p:cNvPr>
              <p:cNvSpPr>
                <a:spLocks/>
              </p:cNvSpPr>
              <p:nvPr/>
            </p:nvSpPr>
            <p:spPr bwMode="auto">
              <a:xfrm>
                <a:off x="11470893" y="6414553"/>
                <a:ext cx="617835" cy="531986"/>
              </a:xfrm>
              <a:custGeom>
                <a:avLst/>
                <a:gdLst>
                  <a:gd name="T0" fmla="*/ 59 w 66"/>
                  <a:gd name="T1" fmla="*/ 31 h 57"/>
                  <a:gd name="T2" fmla="*/ 56 w 66"/>
                  <a:gd name="T3" fmla="*/ 30 h 57"/>
                  <a:gd name="T4" fmla="*/ 60 w 66"/>
                  <a:gd name="T5" fmla="*/ 24 h 57"/>
                  <a:gd name="T6" fmla="*/ 63 w 66"/>
                  <a:gd name="T7" fmla="*/ 23 h 57"/>
                  <a:gd name="T8" fmla="*/ 65 w 66"/>
                  <a:gd name="T9" fmla="*/ 15 h 57"/>
                  <a:gd name="T10" fmla="*/ 60 w 66"/>
                  <a:gd name="T11" fmla="*/ 13 h 57"/>
                  <a:gd name="T12" fmla="*/ 57 w 66"/>
                  <a:gd name="T13" fmla="*/ 11 h 57"/>
                  <a:gd name="T14" fmla="*/ 55 w 66"/>
                  <a:gd name="T15" fmla="*/ 11 h 57"/>
                  <a:gd name="T16" fmla="*/ 48 w 66"/>
                  <a:gd name="T17" fmla="*/ 7 h 57"/>
                  <a:gd name="T18" fmla="*/ 43 w 66"/>
                  <a:gd name="T19" fmla="*/ 5 h 57"/>
                  <a:gd name="T20" fmla="*/ 38 w 66"/>
                  <a:gd name="T21" fmla="*/ 1 h 57"/>
                  <a:gd name="T22" fmla="*/ 34 w 66"/>
                  <a:gd name="T23" fmla="*/ 1 h 57"/>
                  <a:gd name="T24" fmla="*/ 33 w 66"/>
                  <a:gd name="T25" fmla="*/ 5 h 57"/>
                  <a:gd name="T26" fmla="*/ 30 w 66"/>
                  <a:gd name="T27" fmla="*/ 8 h 57"/>
                  <a:gd name="T28" fmla="*/ 26 w 66"/>
                  <a:gd name="T29" fmla="*/ 10 h 57"/>
                  <a:gd name="T30" fmla="*/ 24 w 66"/>
                  <a:gd name="T31" fmla="*/ 12 h 57"/>
                  <a:gd name="T32" fmla="*/ 20 w 66"/>
                  <a:gd name="T33" fmla="*/ 11 h 57"/>
                  <a:gd name="T34" fmla="*/ 16 w 66"/>
                  <a:gd name="T35" fmla="*/ 10 h 57"/>
                  <a:gd name="T36" fmla="*/ 16 w 66"/>
                  <a:gd name="T37" fmla="*/ 16 h 57"/>
                  <a:gd name="T38" fmla="*/ 9 w 66"/>
                  <a:gd name="T39" fmla="*/ 15 h 57"/>
                  <a:gd name="T40" fmla="*/ 1 w 66"/>
                  <a:gd name="T41" fmla="*/ 17 h 57"/>
                  <a:gd name="T42" fmla="*/ 2 w 66"/>
                  <a:gd name="T43" fmla="*/ 19 h 57"/>
                  <a:gd name="T44" fmla="*/ 4 w 66"/>
                  <a:gd name="T45" fmla="*/ 21 h 57"/>
                  <a:gd name="T46" fmla="*/ 15 w 66"/>
                  <a:gd name="T47" fmla="*/ 25 h 57"/>
                  <a:gd name="T48" fmla="*/ 14 w 66"/>
                  <a:gd name="T49" fmla="*/ 28 h 57"/>
                  <a:gd name="T50" fmla="*/ 19 w 66"/>
                  <a:gd name="T51" fmla="*/ 31 h 57"/>
                  <a:gd name="T52" fmla="*/ 20 w 66"/>
                  <a:gd name="T53" fmla="*/ 35 h 57"/>
                  <a:gd name="T54" fmla="*/ 22 w 66"/>
                  <a:gd name="T55" fmla="*/ 38 h 57"/>
                  <a:gd name="T56" fmla="*/ 19 w 66"/>
                  <a:gd name="T57" fmla="*/ 36 h 57"/>
                  <a:gd name="T58" fmla="*/ 16 w 66"/>
                  <a:gd name="T59" fmla="*/ 49 h 57"/>
                  <a:gd name="T60" fmla="*/ 27 w 66"/>
                  <a:gd name="T61" fmla="*/ 53 h 57"/>
                  <a:gd name="T62" fmla="*/ 30 w 66"/>
                  <a:gd name="T63" fmla="*/ 53 h 57"/>
                  <a:gd name="T64" fmla="*/ 33 w 66"/>
                  <a:gd name="T65" fmla="*/ 55 h 57"/>
                  <a:gd name="T66" fmla="*/ 40 w 66"/>
                  <a:gd name="T67" fmla="*/ 54 h 57"/>
                  <a:gd name="T68" fmla="*/ 47 w 66"/>
                  <a:gd name="T69" fmla="*/ 48 h 57"/>
                  <a:gd name="T70" fmla="*/ 57 w 66"/>
                  <a:gd name="T71" fmla="*/ 50 h 57"/>
                  <a:gd name="T72" fmla="*/ 62 w 66"/>
                  <a:gd name="T73" fmla="*/ 47 h 57"/>
                  <a:gd name="T74" fmla="*/ 62 w 66"/>
                  <a:gd name="T75" fmla="*/ 45 h 57"/>
                  <a:gd name="T76" fmla="*/ 59 w 66"/>
                  <a:gd name="T77" fmla="*/ 38 h 57"/>
                  <a:gd name="T78" fmla="*/ 59 w 66"/>
                  <a:gd name="T79" fmla="*/ 34 h 57"/>
                  <a:gd name="T80" fmla="*/ 59 w 66"/>
                  <a:gd name="T81" fmla="*/ 31 h 57"/>
                  <a:gd name="T82" fmla="*/ 59 w 66"/>
                  <a:gd name="T83" fmla="*/ 31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6" h="57">
                    <a:moveTo>
                      <a:pt x="59" y="31"/>
                    </a:moveTo>
                    <a:cubicBezTo>
                      <a:pt x="58" y="29"/>
                      <a:pt x="55" y="33"/>
                      <a:pt x="56" y="30"/>
                    </a:cubicBezTo>
                    <a:cubicBezTo>
                      <a:pt x="56" y="29"/>
                      <a:pt x="59" y="24"/>
                      <a:pt x="60" y="24"/>
                    </a:cubicBezTo>
                    <a:cubicBezTo>
                      <a:pt x="61" y="23"/>
                      <a:pt x="62" y="25"/>
                      <a:pt x="63" y="23"/>
                    </a:cubicBezTo>
                    <a:cubicBezTo>
                      <a:pt x="64" y="20"/>
                      <a:pt x="63" y="18"/>
                      <a:pt x="65" y="15"/>
                    </a:cubicBezTo>
                    <a:cubicBezTo>
                      <a:pt x="66" y="13"/>
                      <a:pt x="61" y="13"/>
                      <a:pt x="60" y="13"/>
                    </a:cubicBezTo>
                    <a:cubicBezTo>
                      <a:pt x="58" y="13"/>
                      <a:pt x="57" y="12"/>
                      <a:pt x="57" y="11"/>
                    </a:cubicBezTo>
                    <a:cubicBezTo>
                      <a:pt x="56" y="11"/>
                      <a:pt x="55" y="11"/>
                      <a:pt x="55" y="11"/>
                    </a:cubicBezTo>
                    <a:cubicBezTo>
                      <a:pt x="53" y="11"/>
                      <a:pt x="48" y="9"/>
                      <a:pt x="48" y="7"/>
                    </a:cubicBezTo>
                    <a:cubicBezTo>
                      <a:pt x="47" y="10"/>
                      <a:pt x="44" y="5"/>
                      <a:pt x="43" y="5"/>
                    </a:cubicBezTo>
                    <a:cubicBezTo>
                      <a:pt x="41" y="4"/>
                      <a:pt x="39" y="3"/>
                      <a:pt x="38" y="1"/>
                    </a:cubicBezTo>
                    <a:cubicBezTo>
                      <a:pt x="37" y="0"/>
                      <a:pt x="35" y="0"/>
                      <a:pt x="34" y="1"/>
                    </a:cubicBezTo>
                    <a:cubicBezTo>
                      <a:pt x="33" y="2"/>
                      <a:pt x="32" y="4"/>
                      <a:pt x="33" y="5"/>
                    </a:cubicBezTo>
                    <a:cubicBezTo>
                      <a:pt x="33" y="6"/>
                      <a:pt x="31" y="7"/>
                      <a:pt x="30" y="8"/>
                    </a:cubicBezTo>
                    <a:cubicBezTo>
                      <a:pt x="29" y="8"/>
                      <a:pt x="27" y="8"/>
                      <a:pt x="26" y="10"/>
                    </a:cubicBezTo>
                    <a:cubicBezTo>
                      <a:pt x="26" y="11"/>
                      <a:pt x="25" y="12"/>
                      <a:pt x="24" y="12"/>
                    </a:cubicBezTo>
                    <a:cubicBezTo>
                      <a:pt x="22" y="12"/>
                      <a:pt x="21" y="12"/>
                      <a:pt x="20" y="11"/>
                    </a:cubicBezTo>
                    <a:cubicBezTo>
                      <a:pt x="18" y="11"/>
                      <a:pt x="18" y="10"/>
                      <a:pt x="16" y="10"/>
                    </a:cubicBezTo>
                    <a:cubicBezTo>
                      <a:pt x="14" y="9"/>
                      <a:pt x="20" y="16"/>
                      <a:pt x="16" y="16"/>
                    </a:cubicBezTo>
                    <a:cubicBezTo>
                      <a:pt x="13" y="16"/>
                      <a:pt x="11" y="17"/>
                      <a:pt x="9" y="15"/>
                    </a:cubicBezTo>
                    <a:cubicBezTo>
                      <a:pt x="8" y="14"/>
                      <a:pt x="1" y="16"/>
                      <a:pt x="1" y="17"/>
                    </a:cubicBezTo>
                    <a:cubicBezTo>
                      <a:pt x="1" y="18"/>
                      <a:pt x="4" y="18"/>
                      <a:pt x="2" y="19"/>
                    </a:cubicBezTo>
                    <a:cubicBezTo>
                      <a:pt x="0" y="20"/>
                      <a:pt x="3" y="21"/>
                      <a:pt x="4" y="21"/>
                    </a:cubicBezTo>
                    <a:cubicBezTo>
                      <a:pt x="6" y="22"/>
                      <a:pt x="15" y="23"/>
                      <a:pt x="15" y="25"/>
                    </a:cubicBezTo>
                    <a:cubicBezTo>
                      <a:pt x="15" y="26"/>
                      <a:pt x="13" y="26"/>
                      <a:pt x="14" y="28"/>
                    </a:cubicBezTo>
                    <a:cubicBezTo>
                      <a:pt x="16" y="30"/>
                      <a:pt x="17" y="30"/>
                      <a:pt x="19" y="31"/>
                    </a:cubicBezTo>
                    <a:cubicBezTo>
                      <a:pt x="21" y="32"/>
                      <a:pt x="18" y="34"/>
                      <a:pt x="20" y="35"/>
                    </a:cubicBezTo>
                    <a:cubicBezTo>
                      <a:pt x="20" y="35"/>
                      <a:pt x="22" y="38"/>
                      <a:pt x="22" y="38"/>
                    </a:cubicBezTo>
                    <a:cubicBezTo>
                      <a:pt x="21" y="39"/>
                      <a:pt x="20" y="36"/>
                      <a:pt x="19" y="36"/>
                    </a:cubicBezTo>
                    <a:cubicBezTo>
                      <a:pt x="18" y="36"/>
                      <a:pt x="19" y="48"/>
                      <a:pt x="16" y="49"/>
                    </a:cubicBezTo>
                    <a:cubicBezTo>
                      <a:pt x="19" y="51"/>
                      <a:pt x="23" y="54"/>
                      <a:pt x="27" y="53"/>
                    </a:cubicBezTo>
                    <a:cubicBezTo>
                      <a:pt x="28" y="53"/>
                      <a:pt x="29" y="52"/>
                      <a:pt x="30" y="53"/>
                    </a:cubicBezTo>
                    <a:cubicBezTo>
                      <a:pt x="31" y="53"/>
                      <a:pt x="32" y="54"/>
                      <a:pt x="33" y="55"/>
                    </a:cubicBezTo>
                    <a:cubicBezTo>
                      <a:pt x="35" y="56"/>
                      <a:pt x="41" y="57"/>
                      <a:pt x="40" y="54"/>
                    </a:cubicBezTo>
                    <a:cubicBezTo>
                      <a:pt x="39" y="49"/>
                      <a:pt x="44" y="47"/>
                      <a:pt x="47" y="48"/>
                    </a:cubicBezTo>
                    <a:cubicBezTo>
                      <a:pt x="51" y="49"/>
                      <a:pt x="53" y="52"/>
                      <a:pt x="57" y="50"/>
                    </a:cubicBezTo>
                    <a:cubicBezTo>
                      <a:pt x="59" y="49"/>
                      <a:pt x="60" y="48"/>
                      <a:pt x="62" y="47"/>
                    </a:cubicBezTo>
                    <a:cubicBezTo>
                      <a:pt x="62" y="47"/>
                      <a:pt x="64" y="45"/>
                      <a:pt x="62" y="45"/>
                    </a:cubicBezTo>
                    <a:cubicBezTo>
                      <a:pt x="60" y="44"/>
                      <a:pt x="58" y="40"/>
                      <a:pt x="59" y="38"/>
                    </a:cubicBezTo>
                    <a:cubicBezTo>
                      <a:pt x="61" y="36"/>
                      <a:pt x="60" y="36"/>
                      <a:pt x="59" y="34"/>
                    </a:cubicBezTo>
                    <a:cubicBezTo>
                      <a:pt x="59" y="33"/>
                      <a:pt x="59" y="32"/>
                      <a:pt x="59" y="31"/>
                    </a:cubicBezTo>
                    <a:cubicBezTo>
                      <a:pt x="58" y="30"/>
                      <a:pt x="59" y="32"/>
                      <a:pt x="59" y="3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89" name="Freeform 650">
                <a:extLst>
                  <a:ext uri="{FF2B5EF4-FFF2-40B4-BE49-F238E27FC236}">
                    <a16:creationId xmlns:a16="http://schemas.microsoft.com/office/drawing/2014/main" xmlns="" id="{FB41ACE2-327C-2C4A-A673-F0AC963EF41C}"/>
                  </a:ext>
                </a:extLst>
              </p:cNvPr>
              <p:cNvSpPr>
                <a:spLocks/>
              </p:cNvSpPr>
              <p:nvPr/>
            </p:nvSpPr>
            <p:spPr bwMode="auto">
              <a:xfrm>
                <a:off x="11983632" y="6621615"/>
                <a:ext cx="207006" cy="140163"/>
              </a:xfrm>
              <a:custGeom>
                <a:avLst/>
                <a:gdLst>
                  <a:gd name="T0" fmla="*/ 17 w 22"/>
                  <a:gd name="T1" fmla="*/ 1 h 15"/>
                  <a:gd name="T2" fmla="*/ 9 w 22"/>
                  <a:gd name="T3" fmla="*/ 1 h 15"/>
                  <a:gd name="T4" fmla="*/ 8 w 22"/>
                  <a:gd name="T5" fmla="*/ 2 h 15"/>
                  <a:gd name="T6" fmla="*/ 5 w 22"/>
                  <a:gd name="T7" fmla="*/ 2 h 15"/>
                  <a:gd name="T8" fmla="*/ 3 w 22"/>
                  <a:gd name="T9" fmla="*/ 5 h 15"/>
                  <a:gd name="T10" fmla="*/ 1 w 22"/>
                  <a:gd name="T11" fmla="*/ 9 h 15"/>
                  <a:gd name="T12" fmla="*/ 4 w 22"/>
                  <a:gd name="T13" fmla="*/ 10 h 15"/>
                  <a:gd name="T14" fmla="*/ 7 w 22"/>
                  <a:gd name="T15" fmla="*/ 11 h 15"/>
                  <a:gd name="T16" fmla="*/ 11 w 22"/>
                  <a:gd name="T17" fmla="*/ 10 h 15"/>
                  <a:gd name="T18" fmla="*/ 13 w 22"/>
                  <a:gd name="T19" fmla="*/ 10 h 15"/>
                  <a:gd name="T20" fmla="*/ 16 w 22"/>
                  <a:gd name="T21" fmla="*/ 8 h 15"/>
                  <a:gd name="T22" fmla="*/ 18 w 22"/>
                  <a:gd name="T23" fmla="*/ 9 h 15"/>
                  <a:gd name="T24" fmla="*/ 21 w 22"/>
                  <a:gd name="T25" fmla="*/ 8 h 15"/>
                  <a:gd name="T26" fmla="*/ 22 w 22"/>
                  <a:gd name="T27" fmla="*/ 5 h 15"/>
                  <a:gd name="T28" fmla="*/ 18 w 22"/>
                  <a:gd name="T29" fmla="*/ 4 h 15"/>
                  <a:gd name="T30" fmla="*/ 17 w 22"/>
                  <a:gd name="T31"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 h="15">
                    <a:moveTo>
                      <a:pt x="17" y="1"/>
                    </a:moveTo>
                    <a:cubicBezTo>
                      <a:pt x="14" y="0"/>
                      <a:pt x="12" y="1"/>
                      <a:pt x="9" y="1"/>
                    </a:cubicBezTo>
                    <a:cubicBezTo>
                      <a:pt x="7" y="1"/>
                      <a:pt x="9" y="1"/>
                      <a:pt x="8" y="2"/>
                    </a:cubicBezTo>
                    <a:cubicBezTo>
                      <a:pt x="7" y="2"/>
                      <a:pt x="5" y="2"/>
                      <a:pt x="5" y="2"/>
                    </a:cubicBezTo>
                    <a:cubicBezTo>
                      <a:pt x="4" y="2"/>
                      <a:pt x="3" y="5"/>
                      <a:pt x="3" y="5"/>
                    </a:cubicBezTo>
                    <a:cubicBezTo>
                      <a:pt x="2" y="6"/>
                      <a:pt x="0" y="10"/>
                      <a:pt x="1" y="9"/>
                    </a:cubicBezTo>
                    <a:cubicBezTo>
                      <a:pt x="3" y="9"/>
                      <a:pt x="3" y="8"/>
                      <a:pt x="4" y="10"/>
                    </a:cubicBezTo>
                    <a:cubicBezTo>
                      <a:pt x="4" y="12"/>
                      <a:pt x="5" y="11"/>
                      <a:pt x="7" y="11"/>
                    </a:cubicBezTo>
                    <a:cubicBezTo>
                      <a:pt x="8" y="11"/>
                      <a:pt x="10" y="11"/>
                      <a:pt x="11" y="10"/>
                    </a:cubicBezTo>
                    <a:cubicBezTo>
                      <a:pt x="12" y="8"/>
                      <a:pt x="13" y="9"/>
                      <a:pt x="13" y="10"/>
                    </a:cubicBezTo>
                    <a:cubicBezTo>
                      <a:pt x="16" y="15"/>
                      <a:pt x="15" y="8"/>
                      <a:pt x="16" y="8"/>
                    </a:cubicBezTo>
                    <a:cubicBezTo>
                      <a:pt x="17" y="8"/>
                      <a:pt x="17" y="9"/>
                      <a:pt x="18" y="9"/>
                    </a:cubicBezTo>
                    <a:cubicBezTo>
                      <a:pt x="19" y="9"/>
                      <a:pt x="20" y="9"/>
                      <a:pt x="21" y="8"/>
                    </a:cubicBezTo>
                    <a:cubicBezTo>
                      <a:pt x="22" y="7"/>
                      <a:pt x="22" y="7"/>
                      <a:pt x="22" y="5"/>
                    </a:cubicBezTo>
                    <a:cubicBezTo>
                      <a:pt x="22" y="5"/>
                      <a:pt x="19" y="4"/>
                      <a:pt x="18" y="4"/>
                    </a:cubicBezTo>
                    <a:cubicBezTo>
                      <a:pt x="17" y="3"/>
                      <a:pt x="17" y="2"/>
                      <a:pt x="17"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90" name="Freeform 651">
                <a:extLst>
                  <a:ext uri="{FF2B5EF4-FFF2-40B4-BE49-F238E27FC236}">
                    <a16:creationId xmlns:a16="http://schemas.microsoft.com/office/drawing/2014/main" xmlns="" id="{03AADEDD-CA50-9F4B-A4D4-37BB0BEB4310}"/>
                  </a:ext>
                </a:extLst>
              </p:cNvPr>
              <p:cNvSpPr>
                <a:spLocks/>
              </p:cNvSpPr>
              <p:nvPr/>
            </p:nvSpPr>
            <p:spPr bwMode="auto">
              <a:xfrm>
                <a:off x="11808475" y="6395439"/>
                <a:ext cx="194268" cy="121050"/>
              </a:xfrm>
              <a:custGeom>
                <a:avLst/>
                <a:gdLst>
                  <a:gd name="T0" fmla="*/ 19 w 21"/>
                  <a:gd name="T1" fmla="*/ 9 h 13"/>
                  <a:gd name="T2" fmla="*/ 20 w 21"/>
                  <a:gd name="T3" fmla="*/ 6 h 13"/>
                  <a:gd name="T4" fmla="*/ 18 w 21"/>
                  <a:gd name="T5" fmla="*/ 3 h 13"/>
                  <a:gd name="T6" fmla="*/ 13 w 21"/>
                  <a:gd name="T7" fmla="*/ 0 h 13"/>
                  <a:gd name="T8" fmla="*/ 8 w 21"/>
                  <a:gd name="T9" fmla="*/ 1 h 13"/>
                  <a:gd name="T10" fmla="*/ 3 w 21"/>
                  <a:gd name="T11" fmla="*/ 1 h 13"/>
                  <a:gd name="T12" fmla="*/ 5 w 21"/>
                  <a:gd name="T13" fmla="*/ 6 h 13"/>
                  <a:gd name="T14" fmla="*/ 10 w 21"/>
                  <a:gd name="T15" fmla="*/ 9 h 13"/>
                  <a:gd name="T16" fmla="*/ 12 w 21"/>
                  <a:gd name="T17" fmla="*/ 9 h 13"/>
                  <a:gd name="T18" fmla="*/ 18 w 21"/>
                  <a:gd name="T19" fmla="*/ 13 h 13"/>
                  <a:gd name="T20" fmla="*/ 19 w 21"/>
                  <a:gd name="T21" fmla="*/ 9 h 13"/>
                  <a:gd name="T22" fmla="*/ 19 w 21"/>
                  <a:gd name="T23"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13">
                    <a:moveTo>
                      <a:pt x="19" y="9"/>
                    </a:moveTo>
                    <a:cubicBezTo>
                      <a:pt x="18" y="9"/>
                      <a:pt x="21" y="7"/>
                      <a:pt x="20" y="6"/>
                    </a:cubicBezTo>
                    <a:cubicBezTo>
                      <a:pt x="20" y="5"/>
                      <a:pt x="19" y="3"/>
                      <a:pt x="18" y="3"/>
                    </a:cubicBezTo>
                    <a:cubicBezTo>
                      <a:pt x="17" y="2"/>
                      <a:pt x="15" y="0"/>
                      <a:pt x="13" y="0"/>
                    </a:cubicBezTo>
                    <a:cubicBezTo>
                      <a:pt x="11" y="0"/>
                      <a:pt x="10" y="1"/>
                      <a:pt x="8" y="1"/>
                    </a:cubicBezTo>
                    <a:cubicBezTo>
                      <a:pt x="6" y="1"/>
                      <a:pt x="5" y="0"/>
                      <a:pt x="3" y="1"/>
                    </a:cubicBezTo>
                    <a:cubicBezTo>
                      <a:pt x="0" y="3"/>
                      <a:pt x="3" y="5"/>
                      <a:pt x="5" y="6"/>
                    </a:cubicBezTo>
                    <a:cubicBezTo>
                      <a:pt x="7" y="7"/>
                      <a:pt x="8" y="7"/>
                      <a:pt x="10" y="9"/>
                    </a:cubicBezTo>
                    <a:cubicBezTo>
                      <a:pt x="10" y="10"/>
                      <a:pt x="12" y="10"/>
                      <a:pt x="12" y="9"/>
                    </a:cubicBezTo>
                    <a:cubicBezTo>
                      <a:pt x="12" y="10"/>
                      <a:pt x="17" y="13"/>
                      <a:pt x="18" y="13"/>
                    </a:cubicBezTo>
                    <a:cubicBezTo>
                      <a:pt x="18" y="11"/>
                      <a:pt x="18" y="10"/>
                      <a:pt x="19" y="9"/>
                    </a:cubicBezTo>
                    <a:cubicBezTo>
                      <a:pt x="19" y="9"/>
                      <a:pt x="17" y="10"/>
                      <a:pt x="19" y="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91" name="Freeform 652">
                <a:extLst>
                  <a:ext uri="{FF2B5EF4-FFF2-40B4-BE49-F238E27FC236}">
                    <a16:creationId xmlns:a16="http://schemas.microsoft.com/office/drawing/2014/main" xmlns="" id="{76BD2AF6-C6CC-DB44-B02E-75CEA29CC558}"/>
                  </a:ext>
                </a:extLst>
              </p:cNvPr>
              <p:cNvSpPr>
                <a:spLocks/>
              </p:cNvSpPr>
              <p:nvPr/>
            </p:nvSpPr>
            <p:spPr bwMode="auto">
              <a:xfrm>
                <a:off x="11967711" y="6481449"/>
                <a:ext cx="35033" cy="35042"/>
              </a:xfrm>
              <a:custGeom>
                <a:avLst/>
                <a:gdLst>
                  <a:gd name="T0" fmla="*/ 2 w 4"/>
                  <a:gd name="T1" fmla="*/ 0 h 4"/>
                  <a:gd name="T2" fmla="*/ 1 w 4"/>
                  <a:gd name="T3" fmla="*/ 3 h 4"/>
                  <a:gd name="T4" fmla="*/ 4 w 4"/>
                  <a:gd name="T5" fmla="*/ 4 h 4"/>
                  <a:gd name="T6" fmla="*/ 2 w 4"/>
                  <a:gd name="T7" fmla="*/ 0 h 4"/>
                  <a:gd name="T8" fmla="*/ 2 w 4"/>
                  <a:gd name="T9" fmla="*/ 0 h 4"/>
                </a:gdLst>
                <a:ahLst/>
                <a:cxnLst>
                  <a:cxn ang="0">
                    <a:pos x="T0" y="T1"/>
                  </a:cxn>
                  <a:cxn ang="0">
                    <a:pos x="T2" y="T3"/>
                  </a:cxn>
                  <a:cxn ang="0">
                    <a:pos x="T4" y="T5"/>
                  </a:cxn>
                  <a:cxn ang="0">
                    <a:pos x="T6" y="T7"/>
                  </a:cxn>
                  <a:cxn ang="0">
                    <a:pos x="T8" y="T9"/>
                  </a:cxn>
                </a:cxnLst>
                <a:rect l="0" t="0" r="r" b="b"/>
                <a:pathLst>
                  <a:path w="4" h="4">
                    <a:moveTo>
                      <a:pt x="2" y="0"/>
                    </a:moveTo>
                    <a:cubicBezTo>
                      <a:pt x="1" y="0"/>
                      <a:pt x="1" y="2"/>
                      <a:pt x="1" y="3"/>
                    </a:cubicBezTo>
                    <a:cubicBezTo>
                      <a:pt x="1" y="4"/>
                      <a:pt x="3" y="4"/>
                      <a:pt x="4" y="4"/>
                    </a:cubicBezTo>
                    <a:cubicBezTo>
                      <a:pt x="4" y="2"/>
                      <a:pt x="4" y="1"/>
                      <a:pt x="2" y="0"/>
                    </a:cubicBezTo>
                    <a:cubicBezTo>
                      <a:pt x="0" y="1"/>
                      <a:pt x="3" y="1"/>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92" name="Freeform 653">
                <a:extLst>
                  <a:ext uri="{FF2B5EF4-FFF2-40B4-BE49-F238E27FC236}">
                    <a16:creationId xmlns:a16="http://schemas.microsoft.com/office/drawing/2014/main" xmlns="" id="{B382E8DF-74BB-744D-BD8F-0DFFA402D625}"/>
                  </a:ext>
                </a:extLst>
              </p:cNvPr>
              <p:cNvSpPr>
                <a:spLocks/>
              </p:cNvSpPr>
              <p:nvPr/>
            </p:nvSpPr>
            <p:spPr bwMode="auto">
              <a:xfrm>
                <a:off x="11853061" y="6264832"/>
                <a:ext cx="187902" cy="168837"/>
              </a:xfrm>
              <a:custGeom>
                <a:avLst/>
                <a:gdLst>
                  <a:gd name="T0" fmla="*/ 5 w 20"/>
                  <a:gd name="T1" fmla="*/ 14 h 18"/>
                  <a:gd name="T2" fmla="*/ 14 w 20"/>
                  <a:gd name="T3" fmla="*/ 18 h 18"/>
                  <a:gd name="T4" fmla="*/ 14 w 20"/>
                  <a:gd name="T5" fmla="*/ 13 h 18"/>
                  <a:gd name="T6" fmla="*/ 17 w 20"/>
                  <a:gd name="T7" fmla="*/ 11 h 18"/>
                  <a:gd name="T8" fmla="*/ 18 w 20"/>
                  <a:gd name="T9" fmla="*/ 6 h 18"/>
                  <a:gd name="T10" fmla="*/ 20 w 20"/>
                  <a:gd name="T11" fmla="*/ 5 h 18"/>
                  <a:gd name="T12" fmla="*/ 19 w 20"/>
                  <a:gd name="T13" fmla="*/ 0 h 18"/>
                  <a:gd name="T14" fmla="*/ 15 w 20"/>
                  <a:gd name="T15" fmla="*/ 1 h 18"/>
                  <a:gd name="T16" fmla="*/ 10 w 20"/>
                  <a:gd name="T17" fmla="*/ 3 h 18"/>
                  <a:gd name="T18" fmla="*/ 12 w 20"/>
                  <a:gd name="T19" fmla="*/ 6 h 18"/>
                  <a:gd name="T20" fmla="*/ 10 w 20"/>
                  <a:gd name="T21" fmla="*/ 4 h 18"/>
                  <a:gd name="T22" fmla="*/ 7 w 20"/>
                  <a:gd name="T23" fmla="*/ 6 h 18"/>
                  <a:gd name="T24" fmla="*/ 5 w 20"/>
                  <a:gd name="T25" fmla="*/ 8 h 18"/>
                  <a:gd name="T26" fmla="*/ 5 w 20"/>
                  <a:gd name="T27" fmla="*/ 12 h 18"/>
                  <a:gd name="T28" fmla="*/ 3 w 20"/>
                  <a:gd name="T29" fmla="*/ 12 h 18"/>
                  <a:gd name="T30" fmla="*/ 4 w 20"/>
                  <a:gd name="T31" fmla="*/ 12 h 18"/>
                  <a:gd name="T32" fmla="*/ 3 w 20"/>
                  <a:gd name="T33" fmla="*/ 12 h 18"/>
                  <a:gd name="T34" fmla="*/ 4 w 20"/>
                  <a:gd name="T35" fmla="*/ 14 h 18"/>
                  <a:gd name="T36" fmla="*/ 2 w 20"/>
                  <a:gd name="T37" fmla="*/ 13 h 18"/>
                  <a:gd name="T38" fmla="*/ 3 w 20"/>
                  <a:gd name="T39" fmla="*/ 14 h 18"/>
                  <a:gd name="T40" fmla="*/ 1 w 20"/>
                  <a:gd name="T41" fmla="*/ 14 h 18"/>
                  <a:gd name="T42" fmla="*/ 2 w 20"/>
                  <a:gd name="T43" fmla="*/ 15 h 18"/>
                  <a:gd name="T44" fmla="*/ 0 w 20"/>
                  <a:gd name="T45" fmla="*/ 15 h 18"/>
                  <a:gd name="T46" fmla="*/ 5 w 20"/>
                  <a:gd name="T47" fmla="*/ 14 h 18"/>
                  <a:gd name="T48" fmla="*/ 5 w 20"/>
                  <a:gd name="T49"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 h="18">
                    <a:moveTo>
                      <a:pt x="5" y="14"/>
                    </a:moveTo>
                    <a:cubicBezTo>
                      <a:pt x="7" y="12"/>
                      <a:pt x="13" y="16"/>
                      <a:pt x="14" y="18"/>
                    </a:cubicBezTo>
                    <a:cubicBezTo>
                      <a:pt x="15" y="16"/>
                      <a:pt x="15" y="14"/>
                      <a:pt x="14" y="13"/>
                    </a:cubicBezTo>
                    <a:cubicBezTo>
                      <a:pt x="13" y="9"/>
                      <a:pt x="15" y="11"/>
                      <a:pt x="17" y="11"/>
                    </a:cubicBezTo>
                    <a:cubicBezTo>
                      <a:pt x="19" y="10"/>
                      <a:pt x="19" y="8"/>
                      <a:pt x="18" y="6"/>
                    </a:cubicBezTo>
                    <a:cubicBezTo>
                      <a:pt x="18" y="6"/>
                      <a:pt x="20" y="5"/>
                      <a:pt x="20" y="5"/>
                    </a:cubicBezTo>
                    <a:cubicBezTo>
                      <a:pt x="20" y="3"/>
                      <a:pt x="20" y="2"/>
                      <a:pt x="19" y="0"/>
                    </a:cubicBezTo>
                    <a:cubicBezTo>
                      <a:pt x="19" y="0"/>
                      <a:pt x="15" y="1"/>
                      <a:pt x="15" y="1"/>
                    </a:cubicBezTo>
                    <a:cubicBezTo>
                      <a:pt x="13" y="1"/>
                      <a:pt x="12" y="1"/>
                      <a:pt x="10" y="3"/>
                    </a:cubicBezTo>
                    <a:cubicBezTo>
                      <a:pt x="10" y="3"/>
                      <a:pt x="13" y="5"/>
                      <a:pt x="12" y="6"/>
                    </a:cubicBezTo>
                    <a:cubicBezTo>
                      <a:pt x="10" y="8"/>
                      <a:pt x="9" y="4"/>
                      <a:pt x="10" y="4"/>
                    </a:cubicBezTo>
                    <a:cubicBezTo>
                      <a:pt x="10" y="4"/>
                      <a:pt x="7" y="5"/>
                      <a:pt x="7" y="6"/>
                    </a:cubicBezTo>
                    <a:cubicBezTo>
                      <a:pt x="7" y="7"/>
                      <a:pt x="6" y="7"/>
                      <a:pt x="5" y="8"/>
                    </a:cubicBezTo>
                    <a:cubicBezTo>
                      <a:pt x="5" y="9"/>
                      <a:pt x="3" y="12"/>
                      <a:pt x="5" y="12"/>
                    </a:cubicBezTo>
                    <a:cubicBezTo>
                      <a:pt x="5" y="12"/>
                      <a:pt x="4" y="12"/>
                      <a:pt x="3" y="12"/>
                    </a:cubicBezTo>
                    <a:cubicBezTo>
                      <a:pt x="3" y="12"/>
                      <a:pt x="4" y="12"/>
                      <a:pt x="4" y="12"/>
                    </a:cubicBezTo>
                    <a:cubicBezTo>
                      <a:pt x="4" y="12"/>
                      <a:pt x="3" y="12"/>
                      <a:pt x="3" y="12"/>
                    </a:cubicBezTo>
                    <a:cubicBezTo>
                      <a:pt x="2" y="13"/>
                      <a:pt x="4" y="14"/>
                      <a:pt x="4" y="14"/>
                    </a:cubicBezTo>
                    <a:cubicBezTo>
                      <a:pt x="4" y="13"/>
                      <a:pt x="2" y="13"/>
                      <a:pt x="2" y="13"/>
                    </a:cubicBezTo>
                    <a:cubicBezTo>
                      <a:pt x="2" y="13"/>
                      <a:pt x="3" y="14"/>
                      <a:pt x="3" y="14"/>
                    </a:cubicBezTo>
                    <a:cubicBezTo>
                      <a:pt x="3" y="14"/>
                      <a:pt x="2" y="13"/>
                      <a:pt x="1" y="14"/>
                    </a:cubicBezTo>
                    <a:cubicBezTo>
                      <a:pt x="1" y="14"/>
                      <a:pt x="2" y="15"/>
                      <a:pt x="2" y="15"/>
                    </a:cubicBezTo>
                    <a:cubicBezTo>
                      <a:pt x="2" y="14"/>
                      <a:pt x="1" y="14"/>
                      <a:pt x="0" y="15"/>
                    </a:cubicBezTo>
                    <a:cubicBezTo>
                      <a:pt x="1" y="15"/>
                      <a:pt x="4" y="16"/>
                      <a:pt x="5" y="14"/>
                    </a:cubicBezTo>
                    <a:cubicBezTo>
                      <a:pt x="5" y="14"/>
                      <a:pt x="5" y="15"/>
                      <a:pt x="5" y="1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93" name="Freeform 654">
                <a:extLst>
                  <a:ext uri="{FF2B5EF4-FFF2-40B4-BE49-F238E27FC236}">
                    <a16:creationId xmlns:a16="http://schemas.microsoft.com/office/drawing/2014/main" xmlns="" id="{AE748045-F62F-F644-81E8-4B2B75AF0783}"/>
                  </a:ext>
                </a:extLst>
              </p:cNvPr>
              <p:cNvSpPr>
                <a:spLocks/>
              </p:cNvSpPr>
              <p:nvPr/>
            </p:nvSpPr>
            <p:spPr bwMode="auto">
              <a:xfrm>
                <a:off x="12079173" y="5984503"/>
                <a:ext cx="140127" cy="207060"/>
              </a:xfrm>
              <a:custGeom>
                <a:avLst/>
                <a:gdLst>
                  <a:gd name="T0" fmla="*/ 10 w 15"/>
                  <a:gd name="T1" fmla="*/ 21 h 22"/>
                  <a:gd name="T2" fmla="*/ 8 w 15"/>
                  <a:gd name="T3" fmla="*/ 17 h 22"/>
                  <a:gd name="T4" fmla="*/ 11 w 15"/>
                  <a:gd name="T5" fmla="*/ 12 h 22"/>
                  <a:gd name="T6" fmla="*/ 11 w 15"/>
                  <a:gd name="T7" fmla="*/ 13 h 22"/>
                  <a:gd name="T8" fmla="*/ 15 w 15"/>
                  <a:gd name="T9" fmla="*/ 10 h 22"/>
                  <a:gd name="T10" fmla="*/ 11 w 15"/>
                  <a:gd name="T11" fmla="*/ 7 h 22"/>
                  <a:gd name="T12" fmla="*/ 10 w 15"/>
                  <a:gd name="T13" fmla="*/ 5 h 22"/>
                  <a:gd name="T14" fmla="*/ 12 w 15"/>
                  <a:gd name="T15" fmla="*/ 4 h 22"/>
                  <a:gd name="T16" fmla="*/ 12 w 15"/>
                  <a:gd name="T17" fmla="*/ 1 h 22"/>
                  <a:gd name="T18" fmla="*/ 11 w 15"/>
                  <a:gd name="T19" fmla="*/ 1 h 22"/>
                  <a:gd name="T20" fmla="*/ 7 w 15"/>
                  <a:gd name="T21" fmla="*/ 4 h 22"/>
                  <a:gd name="T22" fmla="*/ 2 w 15"/>
                  <a:gd name="T23" fmla="*/ 5 h 22"/>
                  <a:gd name="T24" fmla="*/ 4 w 15"/>
                  <a:gd name="T25" fmla="*/ 6 h 22"/>
                  <a:gd name="T26" fmla="*/ 6 w 15"/>
                  <a:gd name="T27" fmla="*/ 8 h 22"/>
                  <a:gd name="T28" fmla="*/ 4 w 15"/>
                  <a:gd name="T29" fmla="*/ 8 h 22"/>
                  <a:gd name="T30" fmla="*/ 2 w 15"/>
                  <a:gd name="T31" fmla="*/ 8 h 22"/>
                  <a:gd name="T32" fmla="*/ 0 w 15"/>
                  <a:gd name="T33" fmla="*/ 9 h 22"/>
                  <a:gd name="T34" fmla="*/ 0 w 15"/>
                  <a:gd name="T35" fmla="*/ 14 h 22"/>
                  <a:gd name="T36" fmla="*/ 2 w 15"/>
                  <a:gd name="T37" fmla="*/ 16 h 22"/>
                  <a:gd name="T38" fmla="*/ 2 w 15"/>
                  <a:gd name="T39" fmla="*/ 20 h 22"/>
                  <a:gd name="T40" fmla="*/ 10 w 15"/>
                  <a:gd name="T41" fmla="*/ 2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 h="22">
                    <a:moveTo>
                      <a:pt x="10" y="21"/>
                    </a:moveTo>
                    <a:cubicBezTo>
                      <a:pt x="10" y="20"/>
                      <a:pt x="6" y="18"/>
                      <a:pt x="8" y="17"/>
                    </a:cubicBezTo>
                    <a:cubicBezTo>
                      <a:pt x="9" y="16"/>
                      <a:pt x="9" y="13"/>
                      <a:pt x="11" y="12"/>
                    </a:cubicBezTo>
                    <a:cubicBezTo>
                      <a:pt x="11" y="12"/>
                      <a:pt x="11" y="13"/>
                      <a:pt x="11" y="13"/>
                    </a:cubicBezTo>
                    <a:cubicBezTo>
                      <a:pt x="12" y="13"/>
                      <a:pt x="15" y="11"/>
                      <a:pt x="15" y="10"/>
                    </a:cubicBezTo>
                    <a:cubicBezTo>
                      <a:pt x="15" y="9"/>
                      <a:pt x="11" y="9"/>
                      <a:pt x="11" y="7"/>
                    </a:cubicBezTo>
                    <a:cubicBezTo>
                      <a:pt x="11" y="6"/>
                      <a:pt x="10" y="6"/>
                      <a:pt x="10" y="5"/>
                    </a:cubicBezTo>
                    <a:cubicBezTo>
                      <a:pt x="10" y="4"/>
                      <a:pt x="12" y="5"/>
                      <a:pt x="12" y="4"/>
                    </a:cubicBezTo>
                    <a:cubicBezTo>
                      <a:pt x="12" y="3"/>
                      <a:pt x="12" y="2"/>
                      <a:pt x="12" y="1"/>
                    </a:cubicBezTo>
                    <a:cubicBezTo>
                      <a:pt x="12" y="0"/>
                      <a:pt x="12" y="1"/>
                      <a:pt x="11" y="1"/>
                    </a:cubicBezTo>
                    <a:cubicBezTo>
                      <a:pt x="8" y="1"/>
                      <a:pt x="9" y="2"/>
                      <a:pt x="7" y="4"/>
                    </a:cubicBezTo>
                    <a:cubicBezTo>
                      <a:pt x="6" y="5"/>
                      <a:pt x="3" y="3"/>
                      <a:pt x="2" y="5"/>
                    </a:cubicBezTo>
                    <a:cubicBezTo>
                      <a:pt x="0" y="7"/>
                      <a:pt x="3" y="7"/>
                      <a:pt x="4" y="6"/>
                    </a:cubicBezTo>
                    <a:cubicBezTo>
                      <a:pt x="5" y="5"/>
                      <a:pt x="7" y="6"/>
                      <a:pt x="6" y="8"/>
                    </a:cubicBezTo>
                    <a:cubicBezTo>
                      <a:pt x="6" y="7"/>
                      <a:pt x="4" y="6"/>
                      <a:pt x="4" y="8"/>
                    </a:cubicBezTo>
                    <a:cubicBezTo>
                      <a:pt x="3" y="8"/>
                      <a:pt x="2" y="9"/>
                      <a:pt x="2" y="8"/>
                    </a:cubicBezTo>
                    <a:cubicBezTo>
                      <a:pt x="2" y="9"/>
                      <a:pt x="0" y="7"/>
                      <a:pt x="0" y="9"/>
                    </a:cubicBezTo>
                    <a:cubicBezTo>
                      <a:pt x="0" y="11"/>
                      <a:pt x="0" y="12"/>
                      <a:pt x="0" y="14"/>
                    </a:cubicBezTo>
                    <a:cubicBezTo>
                      <a:pt x="1" y="15"/>
                      <a:pt x="2" y="15"/>
                      <a:pt x="2" y="16"/>
                    </a:cubicBezTo>
                    <a:cubicBezTo>
                      <a:pt x="3" y="18"/>
                      <a:pt x="1" y="19"/>
                      <a:pt x="2" y="20"/>
                    </a:cubicBezTo>
                    <a:cubicBezTo>
                      <a:pt x="4" y="22"/>
                      <a:pt x="8" y="21"/>
                      <a:pt x="10" y="2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94" name="Freeform 655">
                <a:extLst>
                  <a:ext uri="{FF2B5EF4-FFF2-40B4-BE49-F238E27FC236}">
                    <a16:creationId xmlns:a16="http://schemas.microsoft.com/office/drawing/2014/main" xmlns="" id="{219C070A-77C4-ED42-8F1B-7DB137608D05}"/>
                  </a:ext>
                </a:extLst>
              </p:cNvPr>
              <p:cNvSpPr>
                <a:spLocks/>
              </p:cNvSpPr>
              <p:nvPr/>
            </p:nvSpPr>
            <p:spPr bwMode="auto">
              <a:xfrm>
                <a:off x="11977264" y="6172454"/>
                <a:ext cx="417198" cy="484203"/>
              </a:xfrm>
              <a:custGeom>
                <a:avLst/>
                <a:gdLst>
                  <a:gd name="T0" fmla="*/ 44 w 45"/>
                  <a:gd name="T1" fmla="*/ 24 h 52"/>
                  <a:gd name="T2" fmla="*/ 43 w 45"/>
                  <a:gd name="T3" fmla="*/ 18 h 52"/>
                  <a:gd name="T4" fmla="*/ 42 w 45"/>
                  <a:gd name="T5" fmla="*/ 12 h 52"/>
                  <a:gd name="T6" fmla="*/ 41 w 45"/>
                  <a:gd name="T7" fmla="*/ 7 h 52"/>
                  <a:gd name="T8" fmla="*/ 38 w 45"/>
                  <a:gd name="T9" fmla="*/ 4 h 52"/>
                  <a:gd name="T10" fmla="*/ 38 w 45"/>
                  <a:gd name="T11" fmla="*/ 2 h 52"/>
                  <a:gd name="T12" fmla="*/ 37 w 45"/>
                  <a:gd name="T13" fmla="*/ 5 h 52"/>
                  <a:gd name="T14" fmla="*/ 33 w 45"/>
                  <a:gd name="T15" fmla="*/ 4 h 52"/>
                  <a:gd name="T16" fmla="*/ 25 w 45"/>
                  <a:gd name="T17" fmla="*/ 7 h 52"/>
                  <a:gd name="T18" fmla="*/ 26 w 45"/>
                  <a:gd name="T19" fmla="*/ 4 h 52"/>
                  <a:gd name="T20" fmla="*/ 21 w 45"/>
                  <a:gd name="T21" fmla="*/ 4 h 52"/>
                  <a:gd name="T22" fmla="*/ 20 w 45"/>
                  <a:gd name="T23" fmla="*/ 1 h 52"/>
                  <a:gd name="T24" fmla="*/ 13 w 45"/>
                  <a:gd name="T25" fmla="*/ 0 h 52"/>
                  <a:gd name="T26" fmla="*/ 15 w 45"/>
                  <a:gd name="T27" fmla="*/ 3 h 52"/>
                  <a:gd name="T28" fmla="*/ 15 w 45"/>
                  <a:gd name="T29" fmla="*/ 6 h 52"/>
                  <a:gd name="T30" fmla="*/ 17 w 45"/>
                  <a:gd name="T31" fmla="*/ 7 h 52"/>
                  <a:gd name="T32" fmla="*/ 20 w 45"/>
                  <a:gd name="T33" fmla="*/ 9 h 52"/>
                  <a:gd name="T34" fmla="*/ 15 w 45"/>
                  <a:gd name="T35" fmla="*/ 8 h 52"/>
                  <a:gd name="T36" fmla="*/ 14 w 45"/>
                  <a:gd name="T37" fmla="*/ 8 h 52"/>
                  <a:gd name="T38" fmla="*/ 13 w 45"/>
                  <a:gd name="T39" fmla="*/ 10 h 52"/>
                  <a:gd name="T40" fmla="*/ 6 w 45"/>
                  <a:gd name="T41" fmla="*/ 10 h 52"/>
                  <a:gd name="T42" fmla="*/ 6 w 45"/>
                  <a:gd name="T43" fmla="*/ 15 h 52"/>
                  <a:gd name="T44" fmla="*/ 6 w 45"/>
                  <a:gd name="T45" fmla="*/ 17 h 52"/>
                  <a:gd name="T46" fmla="*/ 1 w 45"/>
                  <a:gd name="T47" fmla="*/ 22 h 52"/>
                  <a:gd name="T48" fmla="*/ 2 w 45"/>
                  <a:gd name="T49" fmla="*/ 26 h 52"/>
                  <a:gd name="T50" fmla="*/ 2 w 45"/>
                  <a:gd name="T51" fmla="*/ 30 h 52"/>
                  <a:gd name="T52" fmla="*/ 1 w 45"/>
                  <a:gd name="T53" fmla="*/ 33 h 52"/>
                  <a:gd name="T54" fmla="*/ 3 w 45"/>
                  <a:gd name="T55" fmla="*/ 37 h 52"/>
                  <a:gd name="T56" fmla="*/ 11 w 45"/>
                  <a:gd name="T57" fmla="*/ 40 h 52"/>
                  <a:gd name="T58" fmla="*/ 9 w 45"/>
                  <a:gd name="T59" fmla="*/ 49 h 52"/>
                  <a:gd name="T60" fmla="*/ 19 w 45"/>
                  <a:gd name="T61" fmla="*/ 49 h 52"/>
                  <a:gd name="T62" fmla="*/ 23 w 45"/>
                  <a:gd name="T63" fmla="*/ 51 h 52"/>
                  <a:gd name="T64" fmla="*/ 26 w 45"/>
                  <a:gd name="T65" fmla="*/ 50 h 52"/>
                  <a:gd name="T66" fmla="*/ 33 w 45"/>
                  <a:gd name="T67" fmla="*/ 49 h 52"/>
                  <a:gd name="T68" fmla="*/ 36 w 45"/>
                  <a:gd name="T69" fmla="*/ 49 h 52"/>
                  <a:gd name="T70" fmla="*/ 36 w 45"/>
                  <a:gd name="T71" fmla="*/ 45 h 52"/>
                  <a:gd name="T72" fmla="*/ 40 w 45"/>
                  <a:gd name="T73" fmla="*/ 43 h 52"/>
                  <a:gd name="T74" fmla="*/ 35 w 45"/>
                  <a:gd name="T75" fmla="*/ 37 h 52"/>
                  <a:gd name="T76" fmla="*/ 32 w 45"/>
                  <a:gd name="T77" fmla="*/ 31 h 52"/>
                  <a:gd name="T78" fmla="*/ 41 w 45"/>
                  <a:gd name="T79" fmla="*/ 26 h 52"/>
                  <a:gd name="T80" fmla="*/ 44 w 45"/>
                  <a:gd name="T81" fmla="*/ 28 h 52"/>
                  <a:gd name="T82" fmla="*/ 44 w 45"/>
                  <a:gd name="T83" fmla="*/ 24 h 52"/>
                  <a:gd name="T84" fmla="*/ 44 w 45"/>
                  <a:gd name="T85" fmla="*/ 2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52">
                    <a:moveTo>
                      <a:pt x="44" y="24"/>
                    </a:moveTo>
                    <a:cubicBezTo>
                      <a:pt x="43" y="22"/>
                      <a:pt x="43" y="20"/>
                      <a:pt x="43" y="18"/>
                    </a:cubicBezTo>
                    <a:cubicBezTo>
                      <a:pt x="42" y="16"/>
                      <a:pt x="41" y="15"/>
                      <a:pt x="42" y="12"/>
                    </a:cubicBezTo>
                    <a:cubicBezTo>
                      <a:pt x="43" y="10"/>
                      <a:pt x="42" y="8"/>
                      <a:pt x="41" y="7"/>
                    </a:cubicBezTo>
                    <a:cubicBezTo>
                      <a:pt x="40" y="6"/>
                      <a:pt x="38" y="5"/>
                      <a:pt x="38" y="4"/>
                    </a:cubicBezTo>
                    <a:cubicBezTo>
                      <a:pt x="38" y="4"/>
                      <a:pt x="39" y="3"/>
                      <a:pt x="38" y="2"/>
                    </a:cubicBezTo>
                    <a:cubicBezTo>
                      <a:pt x="37" y="2"/>
                      <a:pt x="37" y="5"/>
                      <a:pt x="37" y="5"/>
                    </a:cubicBezTo>
                    <a:cubicBezTo>
                      <a:pt x="35" y="5"/>
                      <a:pt x="35" y="4"/>
                      <a:pt x="33" y="4"/>
                    </a:cubicBezTo>
                    <a:cubicBezTo>
                      <a:pt x="31" y="5"/>
                      <a:pt x="28" y="7"/>
                      <a:pt x="25" y="7"/>
                    </a:cubicBezTo>
                    <a:cubicBezTo>
                      <a:pt x="24" y="6"/>
                      <a:pt x="26" y="5"/>
                      <a:pt x="26" y="4"/>
                    </a:cubicBezTo>
                    <a:cubicBezTo>
                      <a:pt x="24" y="4"/>
                      <a:pt x="23" y="5"/>
                      <a:pt x="21" y="4"/>
                    </a:cubicBezTo>
                    <a:cubicBezTo>
                      <a:pt x="20" y="3"/>
                      <a:pt x="23" y="1"/>
                      <a:pt x="20" y="1"/>
                    </a:cubicBezTo>
                    <a:cubicBezTo>
                      <a:pt x="18" y="1"/>
                      <a:pt x="16" y="1"/>
                      <a:pt x="13" y="0"/>
                    </a:cubicBezTo>
                    <a:cubicBezTo>
                      <a:pt x="14" y="1"/>
                      <a:pt x="15" y="1"/>
                      <a:pt x="15" y="3"/>
                    </a:cubicBezTo>
                    <a:cubicBezTo>
                      <a:pt x="14" y="4"/>
                      <a:pt x="14" y="4"/>
                      <a:pt x="15" y="6"/>
                    </a:cubicBezTo>
                    <a:cubicBezTo>
                      <a:pt x="15" y="8"/>
                      <a:pt x="15" y="7"/>
                      <a:pt x="17" y="7"/>
                    </a:cubicBezTo>
                    <a:cubicBezTo>
                      <a:pt x="18" y="7"/>
                      <a:pt x="19" y="8"/>
                      <a:pt x="20" y="9"/>
                    </a:cubicBezTo>
                    <a:cubicBezTo>
                      <a:pt x="19" y="8"/>
                      <a:pt x="16" y="8"/>
                      <a:pt x="15" y="8"/>
                    </a:cubicBezTo>
                    <a:cubicBezTo>
                      <a:pt x="15" y="8"/>
                      <a:pt x="14" y="8"/>
                      <a:pt x="14" y="8"/>
                    </a:cubicBezTo>
                    <a:cubicBezTo>
                      <a:pt x="13" y="9"/>
                      <a:pt x="14" y="10"/>
                      <a:pt x="13" y="10"/>
                    </a:cubicBezTo>
                    <a:cubicBezTo>
                      <a:pt x="11" y="11"/>
                      <a:pt x="7" y="6"/>
                      <a:pt x="6" y="10"/>
                    </a:cubicBezTo>
                    <a:cubicBezTo>
                      <a:pt x="7" y="12"/>
                      <a:pt x="8" y="14"/>
                      <a:pt x="6" y="15"/>
                    </a:cubicBezTo>
                    <a:cubicBezTo>
                      <a:pt x="5" y="17"/>
                      <a:pt x="5" y="15"/>
                      <a:pt x="6" y="17"/>
                    </a:cubicBezTo>
                    <a:cubicBezTo>
                      <a:pt x="6" y="22"/>
                      <a:pt x="0" y="20"/>
                      <a:pt x="1" y="22"/>
                    </a:cubicBezTo>
                    <a:cubicBezTo>
                      <a:pt x="1" y="23"/>
                      <a:pt x="2" y="24"/>
                      <a:pt x="2" y="26"/>
                    </a:cubicBezTo>
                    <a:cubicBezTo>
                      <a:pt x="2" y="28"/>
                      <a:pt x="1" y="28"/>
                      <a:pt x="2" y="30"/>
                    </a:cubicBezTo>
                    <a:cubicBezTo>
                      <a:pt x="3" y="31"/>
                      <a:pt x="0" y="33"/>
                      <a:pt x="1" y="33"/>
                    </a:cubicBezTo>
                    <a:cubicBezTo>
                      <a:pt x="3" y="34"/>
                      <a:pt x="2" y="36"/>
                      <a:pt x="3" y="37"/>
                    </a:cubicBezTo>
                    <a:cubicBezTo>
                      <a:pt x="4" y="40"/>
                      <a:pt x="8" y="39"/>
                      <a:pt x="11" y="40"/>
                    </a:cubicBezTo>
                    <a:cubicBezTo>
                      <a:pt x="11" y="40"/>
                      <a:pt x="9" y="48"/>
                      <a:pt x="9" y="49"/>
                    </a:cubicBezTo>
                    <a:cubicBezTo>
                      <a:pt x="13" y="49"/>
                      <a:pt x="15" y="48"/>
                      <a:pt x="19" y="49"/>
                    </a:cubicBezTo>
                    <a:cubicBezTo>
                      <a:pt x="19" y="49"/>
                      <a:pt x="23" y="52"/>
                      <a:pt x="23" y="51"/>
                    </a:cubicBezTo>
                    <a:cubicBezTo>
                      <a:pt x="24" y="49"/>
                      <a:pt x="25" y="49"/>
                      <a:pt x="26" y="50"/>
                    </a:cubicBezTo>
                    <a:cubicBezTo>
                      <a:pt x="27" y="51"/>
                      <a:pt x="32" y="48"/>
                      <a:pt x="33" y="49"/>
                    </a:cubicBezTo>
                    <a:cubicBezTo>
                      <a:pt x="33" y="49"/>
                      <a:pt x="37" y="50"/>
                      <a:pt x="36" y="49"/>
                    </a:cubicBezTo>
                    <a:cubicBezTo>
                      <a:pt x="35" y="46"/>
                      <a:pt x="34" y="46"/>
                      <a:pt x="36" y="45"/>
                    </a:cubicBezTo>
                    <a:cubicBezTo>
                      <a:pt x="38" y="43"/>
                      <a:pt x="38" y="43"/>
                      <a:pt x="40" y="43"/>
                    </a:cubicBezTo>
                    <a:cubicBezTo>
                      <a:pt x="41" y="42"/>
                      <a:pt x="36" y="38"/>
                      <a:pt x="35" y="37"/>
                    </a:cubicBezTo>
                    <a:cubicBezTo>
                      <a:pt x="34" y="37"/>
                      <a:pt x="31" y="32"/>
                      <a:pt x="32" y="31"/>
                    </a:cubicBezTo>
                    <a:cubicBezTo>
                      <a:pt x="36" y="30"/>
                      <a:pt x="38" y="29"/>
                      <a:pt x="41" y="26"/>
                    </a:cubicBezTo>
                    <a:cubicBezTo>
                      <a:pt x="42" y="25"/>
                      <a:pt x="43" y="29"/>
                      <a:pt x="44" y="28"/>
                    </a:cubicBezTo>
                    <a:cubicBezTo>
                      <a:pt x="45" y="27"/>
                      <a:pt x="45" y="25"/>
                      <a:pt x="44" y="24"/>
                    </a:cubicBezTo>
                    <a:cubicBezTo>
                      <a:pt x="44" y="23"/>
                      <a:pt x="44" y="24"/>
                      <a:pt x="44" y="2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95" name="Freeform 656">
                <a:extLst>
                  <a:ext uri="{FF2B5EF4-FFF2-40B4-BE49-F238E27FC236}">
                    <a16:creationId xmlns:a16="http://schemas.microsoft.com/office/drawing/2014/main" xmlns="" id="{8B03D352-B338-C34B-A60D-055252353201}"/>
                  </a:ext>
                </a:extLst>
              </p:cNvPr>
              <p:cNvSpPr>
                <a:spLocks/>
              </p:cNvSpPr>
              <p:nvPr/>
            </p:nvSpPr>
            <p:spPr bwMode="auto">
              <a:xfrm>
                <a:off x="12712935" y="6322173"/>
                <a:ext cx="831212" cy="493761"/>
              </a:xfrm>
              <a:custGeom>
                <a:avLst/>
                <a:gdLst>
                  <a:gd name="T0" fmla="*/ 0 w 89"/>
                  <a:gd name="T1" fmla="*/ 27 h 53"/>
                  <a:gd name="T2" fmla="*/ 9 w 89"/>
                  <a:gd name="T3" fmla="*/ 30 h 53"/>
                  <a:gd name="T4" fmla="*/ 16 w 89"/>
                  <a:gd name="T5" fmla="*/ 31 h 53"/>
                  <a:gd name="T6" fmla="*/ 22 w 89"/>
                  <a:gd name="T7" fmla="*/ 28 h 53"/>
                  <a:gd name="T8" fmla="*/ 33 w 89"/>
                  <a:gd name="T9" fmla="*/ 30 h 53"/>
                  <a:gd name="T10" fmla="*/ 40 w 89"/>
                  <a:gd name="T11" fmla="*/ 41 h 53"/>
                  <a:gd name="T12" fmla="*/ 44 w 89"/>
                  <a:gd name="T13" fmla="*/ 38 h 53"/>
                  <a:gd name="T14" fmla="*/ 47 w 89"/>
                  <a:gd name="T15" fmla="*/ 41 h 53"/>
                  <a:gd name="T16" fmla="*/ 57 w 89"/>
                  <a:gd name="T17" fmla="*/ 42 h 53"/>
                  <a:gd name="T18" fmla="*/ 51 w 89"/>
                  <a:gd name="T19" fmla="*/ 46 h 53"/>
                  <a:gd name="T20" fmla="*/ 55 w 89"/>
                  <a:gd name="T21" fmla="*/ 49 h 53"/>
                  <a:gd name="T22" fmla="*/ 59 w 89"/>
                  <a:gd name="T23" fmla="*/ 51 h 53"/>
                  <a:gd name="T24" fmla="*/ 67 w 89"/>
                  <a:gd name="T25" fmla="*/ 48 h 53"/>
                  <a:gd name="T26" fmla="*/ 72 w 89"/>
                  <a:gd name="T27" fmla="*/ 46 h 53"/>
                  <a:gd name="T28" fmla="*/ 68 w 89"/>
                  <a:gd name="T29" fmla="*/ 46 h 53"/>
                  <a:gd name="T30" fmla="*/ 63 w 89"/>
                  <a:gd name="T31" fmla="*/ 44 h 53"/>
                  <a:gd name="T32" fmla="*/ 72 w 89"/>
                  <a:gd name="T33" fmla="*/ 38 h 53"/>
                  <a:gd name="T34" fmla="*/ 78 w 89"/>
                  <a:gd name="T35" fmla="*/ 35 h 53"/>
                  <a:gd name="T36" fmla="*/ 84 w 89"/>
                  <a:gd name="T37" fmla="*/ 31 h 53"/>
                  <a:gd name="T38" fmla="*/ 87 w 89"/>
                  <a:gd name="T39" fmla="*/ 28 h 53"/>
                  <a:gd name="T40" fmla="*/ 86 w 89"/>
                  <a:gd name="T41" fmla="*/ 26 h 53"/>
                  <a:gd name="T42" fmla="*/ 88 w 89"/>
                  <a:gd name="T43" fmla="*/ 25 h 53"/>
                  <a:gd name="T44" fmla="*/ 86 w 89"/>
                  <a:gd name="T45" fmla="*/ 24 h 53"/>
                  <a:gd name="T46" fmla="*/ 88 w 89"/>
                  <a:gd name="T47" fmla="*/ 21 h 53"/>
                  <a:gd name="T48" fmla="*/ 85 w 89"/>
                  <a:gd name="T49" fmla="*/ 19 h 53"/>
                  <a:gd name="T50" fmla="*/ 82 w 89"/>
                  <a:gd name="T51" fmla="*/ 18 h 53"/>
                  <a:gd name="T52" fmla="*/ 78 w 89"/>
                  <a:gd name="T53" fmla="*/ 18 h 53"/>
                  <a:gd name="T54" fmla="*/ 75 w 89"/>
                  <a:gd name="T55" fmla="*/ 15 h 53"/>
                  <a:gd name="T56" fmla="*/ 72 w 89"/>
                  <a:gd name="T57" fmla="*/ 17 h 53"/>
                  <a:gd name="T58" fmla="*/ 69 w 89"/>
                  <a:gd name="T59" fmla="*/ 14 h 53"/>
                  <a:gd name="T60" fmla="*/ 65 w 89"/>
                  <a:gd name="T61" fmla="*/ 14 h 53"/>
                  <a:gd name="T62" fmla="*/ 64 w 89"/>
                  <a:gd name="T63" fmla="*/ 10 h 53"/>
                  <a:gd name="T64" fmla="*/ 60 w 89"/>
                  <a:gd name="T65" fmla="*/ 9 h 53"/>
                  <a:gd name="T66" fmla="*/ 60 w 89"/>
                  <a:gd name="T67" fmla="*/ 5 h 53"/>
                  <a:gd name="T68" fmla="*/ 58 w 89"/>
                  <a:gd name="T69" fmla="*/ 2 h 53"/>
                  <a:gd name="T70" fmla="*/ 53 w 89"/>
                  <a:gd name="T71" fmla="*/ 1 h 53"/>
                  <a:gd name="T72" fmla="*/ 47 w 89"/>
                  <a:gd name="T73" fmla="*/ 2 h 53"/>
                  <a:gd name="T74" fmla="*/ 43 w 89"/>
                  <a:gd name="T75" fmla="*/ 3 h 53"/>
                  <a:gd name="T76" fmla="*/ 41 w 89"/>
                  <a:gd name="T77" fmla="*/ 9 h 53"/>
                  <a:gd name="T78" fmla="*/ 38 w 89"/>
                  <a:gd name="T79" fmla="*/ 7 h 53"/>
                  <a:gd name="T80" fmla="*/ 36 w 89"/>
                  <a:gd name="T81" fmla="*/ 8 h 53"/>
                  <a:gd name="T82" fmla="*/ 34 w 89"/>
                  <a:gd name="T83" fmla="*/ 6 h 53"/>
                  <a:gd name="T84" fmla="*/ 31 w 89"/>
                  <a:gd name="T85" fmla="*/ 7 h 53"/>
                  <a:gd name="T86" fmla="*/ 29 w 89"/>
                  <a:gd name="T87" fmla="*/ 6 h 53"/>
                  <a:gd name="T88" fmla="*/ 28 w 89"/>
                  <a:gd name="T89" fmla="*/ 8 h 53"/>
                  <a:gd name="T90" fmla="*/ 21 w 89"/>
                  <a:gd name="T91" fmla="*/ 5 h 53"/>
                  <a:gd name="T92" fmla="*/ 12 w 89"/>
                  <a:gd name="T93" fmla="*/ 4 h 53"/>
                  <a:gd name="T94" fmla="*/ 6 w 89"/>
                  <a:gd name="T95" fmla="*/ 6 h 53"/>
                  <a:gd name="T96" fmla="*/ 9 w 89"/>
                  <a:gd name="T97" fmla="*/ 11 h 53"/>
                  <a:gd name="T98" fmla="*/ 10 w 89"/>
                  <a:gd name="T99" fmla="*/ 14 h 53"/>
                  <a:gd name="T100" fmla="*/ 5 w 89"/>
                  <a:gd name="T101" fmla="*/ 16 h 53"/>
                  <a:gd name="T102" fmla="*/ 2 w 89"/>
                  <a:gd name="T103" fmla="*/ 23 h 53"/>
                  <a:gd name="T104" fmla="*/ 0 w 89"/>
                  <a:gd name="T105" fmla="*/ 2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9" h="53">
                    <a:moveTo>
                      <a:pt x="0" y="27"/>
                    </a:moveTo>
                    <a:cubicBezTo>
                      <a:pt x="0" y="30"/>
                      <a:pt x="7" y="30"/>
                      <a:pt x="9" y="30"/>
                    </a:cubicBezTo>
                    <a:cubicBezTo>
                      <a:pt x="11" y="30"/>
                      <a:pt x="13" y="32"/>
                      <a:pt x="16" y="31"/>
                    </a:cubicBezTo>
                    <a:cubicBezTo>
                      <a:pt x="17" y="29"/>
                      <a:pt x="20" y="28"/>
                      <a:pt x="22" y="28"/>
                    </a:cubicBezTo>
                    <a:cubicBezTo>
                      <a:pt x="25" y="26"/>
                      <a:pt x="31" y="28"/>
                      <a:pt x="33" y="30"/>
                    </a:cubicBezTo>
                    <a:cubicBezTo>
                      <a:pt x="36" y="34"/>
                      <a:pt x="37" y="38"/>
                      <a:pt x="40" y="41"/>
                    </a:cubicBezTo>
                    <a:cubicBezTo>
                      <a:pt x="42" y="40"/>
                      <a:pt x="42" y="39"/>
                      <a:pt x="44" y="38"/>
                    </a:cubicBezTo>
                    <a:cubicBezTo>
                      <a:pt x="46" y="38"/>
                      <a:pt x="46" y="40"/>
                      <a:pt x="47" y="41"/>
                    </a:cubicBezTo>
                    <a:cubicBezTo>
                      <a:pt x="48" y="42"/>
                      <a:pt x="57" y="43"/>
                      <a:pt x="57" y="42"/>
                    </a:cubicBezTo>
                    <a:cubicBezTo>
                      <a:pt x="57" y="43"/>
                      <a:pt x="51" y="45"/>
                      <a:pt x="51" y="46"/>
                    </a:cubicBezTo>
                    <a:cubicBezTo>
                      <a:pt x="52" y="47"/>
                      <a:pt x="56" y="46"/>
                      <a:pt x="55" y="49"/>
                    </a:cubicBezTo>
                    <a:cubicBezTo>
                      <a:pt x="54" y="51"/>
                      <a:pt x="57" y="53"/>
                      <a:pt x="59" y="51"/>
                    </a:cubicBezTo>
                    <a:cubicBezTo>
                      <a:pt x="61" y="50"/>
                      <a:pt x="64" y="48"/>
                      <a:pt x="67" y="48"/>
                    </a:cubicBezTo>
                    <a:cubicBezTo>
                      <a:pt x="70" y="48"/>
                      <a:pt x="71" y="48"/>
                      <a:pt x="72" y="46"/>
                    </a:cubicBezTo>
                    <a:cubicBezTo>
                      <a:pt x="72" y="46"/>
                      <a:pt x="69" y="46"/>
                      <a:pt x="68" y="46"/>
                    </a:cubicBezTo>
                    <a:cubicBezTo>
                      <a:pt x="66" y="46"/>
                      <a:pt x="64" y="47"/>
                      <a:pt x="63" y="44"/>
                    </a:cubicBezTo>
                    <a:cubicBezTo>
                      <a:pt x="60" y="40"/>
                      <a:pt x="70" y="38"/>
                      <a:pt x="72" y="38"/>
                    </a:cubicBezTo>
                    <a:cubicBezTo>
                      <a:pt x="74" y="37"/>
                      <a:pt x="76" y="36"/>
                      <a:pt x="78" y="35"/>
                    </a:cubicBezTo>
                    <a:cubicBezTo>
                      <a:pt x="79" y="33"/>
                      <a:pt x="81" y="31"/>
                      <a:pt x="84" y="31"/>
                    </a:cubicBezTo>
                    <a:cubicBezTo>
                      <a:pt x="85" y="31"/>
                      <a:pt x="87" y="31"/>
                      <a:pt x="87" y="28"/>
                    </a:cubicBezTo>
                    <a:cubicBezTo>
                      <a:pt x="87" y="27"/>
                      <a:pt x="86" y="27"/>
                      <a:pt x="86" y="26"/>
                    </a:cubicBezTo>
                    <a:cubicBezTo>
                      <a:pt x="86" y="25"/>
                      <a:pt x="88" y="25"/>
                      <a:pt x="88" y="25"/>
                    </a:cubicBezTo>
                    <a:cubicBezTo>
                      <a:pt x="88" y="25"/>
                      <a:pt x="86" y="24"/>
                      <a:pt x="86" y="24"/>
                    </a:cubicBezTo>
                    <a:cubicBezTo>
                      <a:pt x="86" y="23"/>
                      <a:pt x="89" y="23"/>
                      <a:pt x="88" y="21"/>
                    </a:cubicBezTo>
                    <a:cubicBezTo>
                      <a:pt x="88" y="21"/>
                      <a:pt x="86" y="20"/>
                      <a:pt x="85" y="19"/>
                    </a:cubicBezTo>
                    <a:cubicBezTo>
                      <a:pt x="84" y="18"/>
                      <a:pt x="83" y="20"/>
                      <a:pt x="82" y="18"/>
                    </a:cubicBezTo>
                    <a:cubicBezTo>
                      <a:pt x="81" y="17"/>
                      <a:pt x="80" y="17"/>
                      <a:pt x="78" y="18"/>
                    </a:cubicBezTo>
                    <a:cubicBezTo>
                      <a:pt x="77" y="18"/>
                      <a:pt x="76" y="15"/>
                      <a:pt x="75" y="15"/>
                    </a:cubicBezTo>
                    <a:cubicBezTo>
                      <a:pt x="74" y="14"/>
                      <a:pt x="73" y="16"/>
                      <a:pt x="72" y="17"/>
                    </a:cubicBezTo>
                    <a:cubicBezTo>
                      <a:pt x="71" y="17"/>
                      <a:pt x="70" y="14"/>
                      <a:pt x="69" y="14"/>
                    </a:cubicBezTo>
                    <a:cubicBezTo>
                      <a:pt x="68" y="14"/>
                      <a:pt x="65" y="15"/>
                      <a:pt x="65" y="14"/>
                    </a:cubicBezTo>
                    <a:cubicBezTo>
                      <a:pt x="65" y="13"/>
                      <a:pt x="65" y="11"/>
                      <a:pt x="64" y="10"/>
                    </a:cubicBezTo>
                    <a:cubicBezTo>
                      <a:pt x="63" y="9"/>
                      <a:pt x="61" y="10"/>
                      <a:pt x="60" y="9"/>
                    </a:cubicBezTo>
                    <a:cubicBezTo>
                      <a:pt x="59" y="8"/>
                      <a:pt x="58" y="6"/>
                      <a:pt x="60" y="5"/>
                    </a:cubicBezTo>
                    <a:cubicBezTo>
                      <a:pt x="61" y="5"/>
                      <a:pt x="59" y="2"/>
                      <a:pt x="58" y="2"/>
                    </a:cubicBezTo>
                    <a:cubicBezTo>
                      <a:pt x="57" y="1"/>
                      <a:pt x="54" y="2"/>
                      <a:pt x="53" y="1"/>
                    </a:cubicBezTo>
                    <a:cubicBezTo>
                      <a:pt x="50" y="0"/>
                      <a:pt x="50" y="6"/>
                      <a:pt x="47" y="2"/>
                    </a:cubicBezTo>
                    <a:cubicBezTo>
                      <a:pt x="46" y="2"/>
                      <a:pt x="44" y="3"/>
                      <a:pt x="43" y="3"/>
                    </a:cubicBezTo>
                    <a:cubicBezTo>
                      <a:pt x="41" y="4"/>
                      <a:pt x="42" y="9"/>
                      <a:pt x="41" y="9"/>
                    </a:cubicBezTo>
                    <a:cubicBezTo>
                      <a:pt x="40" y="9"/>
                      <a:pt x="39" y="7"/>
                      <a:pt x="38" y="7"/>
                    </a:cubicBezTo>
                    <a:cubicBezTo>
                      <a:pt x="38" y="7"/>
                      <a:pt x="37" y="8"/>
                      <a:pt x="36" y="8"/>
                    </a:cubicBezTo>
                    <a:cubicBezTo>
                      <a:pt x="35" y="8"/>
                      <a:pt x="34" y="7"/>
                      <a:pt x="34" y="6"/>
                    </a:cubicBezTo>
                    <a:cubicBezTo>
                      <a:pt x="34" y="5"/>
                      <a:pt x="32" y="7"/>
                      <a:pt x="31" y="7"/>
                    </a:cubicBezTo>
                    <a:cubicBezTo>
                      <a:pt x="30" y="7"/>
                      <a:pt x="30" y="6"/>
                      <a:pt x="29" y="6"/>
                    </a:cubicBezTo>
                    <a:cubicBezTo>
                      <a:pt x="28" y="6"/>
                      <a:pt x="28" y="7"/>
                      <a:pt x="28" y="8"/>
                    </a:cubicBezTo>
                    <a:cubicBezTo>
                      <a:pt x="28" y="8"/>
                      <a:pt x="21" y="5"/>
                      <a:pt x="21" y="5"/>
                    </a:cubicBezTo>
                    <a:cubicBezTo>
                      <a:pt x="18" y="4"/>
                      <a:pt x="15" y="4"/>
                      <a:pt x="12" y="4"/>
                    </a:cubicBezTo>
                    <a:cubicBezTo>
                      <a:pt x="10" y="4"/>
                      <a:pt x="9" y="6"/>
                      <a:pt x="6" y="6"/>
                    </a:cubicBezTo>
                    <a:cubicBezTo>
                      <a:pt x="6" y="9"/>
                      <a:pt x="9" y="9"/>
                      <a:pt x="9" y="11"/>
                    </a:cubicBezTo>
                    <a:cubicBezTo>
                      <a:pt x="9" y="12"/>
                      <a:pt x="10" y="13"/>
                      <a:pt x="10" y="14"/>
                    </a:cubicBezTo>
                    <a:cubicBezTo>
                      <a:pt x="9" y="15"/>
                      <a:pt x="6" y="15"/>
                      <a:pt x="5" y="16"/>
                    </a:cubicBezTo>
                    <a:cubicBezTo>
                      <a:pt x="2" y="18"/>
                      <a:pt x="3" y="20"/>
                      <a:pt x="2" y="23"/>
                    </a:cubicBezTo>
                    <a:cubicBezTo>
                      <a:pt x="2" y="25"/>
                      <a:pt x="1" y="26"/>
                      <a:pt x="0" y="2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96" name="Freeform 657">
                <a:extLst>
                  <a:ext uri="{FF2B5EF4-FFF2-40B4-BE49-F238E27FC236}">
                    <a16:creationId xmlns:a16="http://schemas.microsoft.com/office/drawing/2014/main" xmlns="" id="{EEAE2524-D449-F349-B5E6-6A22F1EA70F5}"/>
                  </a:ext>
                </a:extLst>
              </p:cNvPr>
              <p:cNvSpPr>
                <a:spLocks/>
              </p:cNvSpPr>
              <p:nvPr/>
            </p:nvSpPr>
            <p:spPr bwMode="auto">
              <a:xfrm>
                <a:off x="12451788" y="6506933"/>
                <a:ext cx="280256" cy="114679"/>
              </a:xfrm>
              <a:custGeom>
                <a:avLst/>
                <a:gdLst>
                  <a:gd name="T0" fmla="*/ 30 w 30"/>
                  <a:gd name="T1" fmla="*/ 4 h 12"/>
                  <a:gd name="T2" fmla="*/ 22 w 30"/>
                  <a:gd name="T3" fmla="*/ 0 h 12"/>
                  <a:gd name="T4" fmla="*/ 17 w 30"/>
                  <a:gd name="T5" fmla="*/ 0 h 12"/>
                  <a:gd name="T6" fmla="*/ 14 w 30"/>
                  <a:gd name="T7" fmla="*/ 1 h 12"/>
                  <a:gd name="T8" fmla="*/ 11 w 30"/>
                  <a:gd name="T9" fmla="*/ 0 h 12"/>
                  <a:gd name="T10" fmla="*/ 8 w 30"/>
                  <a:gd name="T11" fmla="*/ 3 h 12"/>
                  <a:gd name="T12" fmla="*/ 3 w 30"/>
                  <a:gd name="T13" fmla="*/ 9 h 12"/>
                  <a:gd name="T14" fmla="*/ 11 w 30"/>
                  <a:gd name="T15" fmla="*/ 11 h 12"/>
                  <a:gd name="T16" fmla="*/ 13 w 30"/>
                  <a:gd name="T17" fmla="*/ 9 h 12"/>
                  <a:gd name="T18" fmla="*/ 18 w 30"/>
                  <a:gd name="T19" fmla="*/ 9 h 12"/>
                  <a:gd name="T20" fmla="*/ 19 w 30"/>
                  <a:gd name="T21" fmla="*/ 6 h 12"/>
                  <a:gd name="T22" fmla="*/ 24 w 30"/>
                  <a:gd name="T23" fmla="*/ 7 h 12"/>
                  <a:gd name="T24" fmla="*/ 28 w 30"/>
                  <a:gd name="T25" fmla="*/ 7 h 12"/>
                  <a:gd name="T26" fmla="*/ 30 w 30"/>
                  <a:gd name="T27"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12">
                    <a:moveTo>
                      <a:pt x="30" y="4"/>
                    </a:moveTo>
                    <a:cubicBezTo>
                      <a:pt x="27" y="2"/>
                      <a:pt x="26" y="0"/>
                      <a:pt x="22" y="0"/>
                    </a:cubicBezTo>
                    <a:cubicBezTo>
                      <a:pt x="20" y="0"/>
                      <a:pt x="19" y="0"/>
                      <a:pt x="17" y="0"/>
                    </a:cubicBezTo>
                    <a:cubicBezTo>
                      <a:pt x="15" y="0"/>
                      <a:pt x="15" y="1"/>
                      <a:pt x="14" y="1"/>
                    </a:cubicBezTo>
                    <a:cubicBezTo>
                      <a:pt x="13" y="1"/>
                      <a:pt x="12" y="0"/>
                      <a:pt x="11" y="0"/>
                    </a:cubicBezTo>
                    <a:cubicBezTo>
                      <a:pt x="10" y="1"/>
                      <a:pt x="9" y="2"/>
                      <a:pt x="8" y="3"/>
                    </a:cubicBezTo>
                    <a:cubicBezTo>
                      <a:pt x="6" y="5"/>
                      <a:pt x="0" y="4"/>
                      <a:pt x="3" y="9"/>
                    </a:cubicBezTo>
                    <a:cubicBezTo>
                      <a:pt x="4" y="11"/>
                      <a:pt x="8" y="12"/>
                      <a:pt x="11" y="11"/>
                    </a:cubicBezTo>
                    <a:cubicBezTo>
                      <a:pt x="12" y="11"/>
                      <a:pt x="12" y="9"/>
                      <a:pt x="13" y="9"/>
                    </a:cubicBezTo>
                    <a:cubicBezTo>
                      <a:pt x="15" y="9"/>
                      <a:pt x="17" y="9"/>
                      <a:pt x="18" y="9"/>
                    </a:cubicBezTo>
                    <a:cubicBezTo>
                      <a:pt x="19" y="9"/>
                      <a:pt x="19" y="7"/>
                      <a:pt x="19" y="6"/>
                    </a:cubicBezTo>
                    <a:cubicBezTo>
                      <a:pt x="20" y="5"/>
                      <a:pt x="23" y="7"/>
                      <a:pt x="24" y="7"/>
                    </a:cubicBezTo>
                    <a:cubicBezTo>
                      <a:pt x="25" y="7"/>
                      <a:pt x="27" y="7"/>
                      <a:pt x="28" y="7"/>
                    </a:cubicBezTo>
                    <a:cubicBezTo>
                      <a:pt x="29" y="7"/>
                      <a:pt x="29" y="5"/>
                      <a:pt x="30"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97" name="Freeform 658">
                <a:extLst>
                  <a:ext uri="{FF2B5EF4-FFF2-40B4-BE49-F238E27FC236}">
                    <a16:creationId xmlns:a16="http://schemas.microsoft.com/office/drawing/2014/main" xmlns="" id="{1A703197-3566-0E4B-9556-8FBD385F175D}"/>
                  </a:ext>
                </a:extLst>
              </p:cNvPr>
              <p:cNvSpPr>
                <a:spLocks/>
              </p:cNvSpPr>
              <p:nvPr/>
            </p:nvSpPr>
            <p:spPr bwMode="auto">
              <a:xfrm>
                <a:off x="12760703" y="6086441"/>
                <a:ext cx="439491" cy="328114"/>
              </a:xfrm>
              <a:custGeom>
                <a:avLst/>
                <a:gdLst>
                  <a:gd name="T0" fmla="*/ 11 w 47"/>
                  <a:gd name="T1" fmla="*/ 29 h 35"/>
                  <a:gd name="T2" fmla="*/ 18 w 47"/>
                  <a:gd name="T3" fmla="*/ 30 h 35"/>
                  <a:gd name="T4" fmla="*/ 23 w 47"/>
                  <a:gd name="T5" fmla="*/ 33 h 35"/>
                  <a:gd name="T6" fmla="*/ 25 w 47"/>
                  <a:gd name="T7" fmla="*/ 31 h 35"/>
                  <a:gd name="T8" fmla="*/ 29 w 47"/>
                  <a:gd name="T9" fmla="*/ 32 h 35"/>
                  <a:gd name="T10" fmla="*/ 33 w 47"/>
                  <a:gd name="T11" fmla="*/ 32 h 35"/>
                  <a:gd name="T12" fmla="*/ 36 w 47"/>
                  <a:gd name="T13" fmla="*/ 33 h 35"/>
                  <a:gd name="T14" fmla="*/ 38 w 47"/>
                  <a:gd name="T15" fmla="*/ 28 h 35"/>
                  <a:gd name="T16" fmla="*/ 42 w 47"/>
                  <a:gd name="T17" fmla="*/ 27 h 35"/>
                  <a:gd name="T18" fmla="*/ 40 w 47"/>
                  <a:gd name="T19" fmla="*/ 22 h 35"/>
                  <a:gd name="T20" fmla="*/ 44 w 47"/>
                  <a:gd name="T21" fmla="*/ 21 h 35"/>
                  <a:gd name="T22" fmla="*/ 45 w 47"/>
                  <a:gd name="T23" fmla="*/ 17 h 35"/>
                  <a:gd name="T24" fmla="*/ 42 w 47"/>
                  <a:gd name="T25" fmla="*/ 15 h 35"/>
                  <a:gd name="T26" fmla="*/ 39 w 47"/>
                  <a:gd name="T27" fmla="*/ 11 h 35"/>
                  <a:gd name="T28" fmla="*/ 38 w 47"/>
                  <a:gd name="T29" fmla="*/ 6 h 35"/>
                  <a:gd name="T30" fmla="*/ 35 w 47"/>
                  <a:gd name="T31" fmla="*/ 2 h 35"/>
                  <a:gd name="T32" fmla="*/ 33 w 47"/>
                  <a:gd name="T33" fmla="*/ 2 h 35"/>
                  <a:gd name="T34" fmla="*/ 30 w 47"/>
                  <a:gd name="T35" fmla="*/ 1 h 35"/>
                  <a:gd name="T36" fmla="*/ 28 w 47"/>
                  <a:gd name="T37" fmla="*/ 2 h 35"/>
                  <a:gd name="T38" fmla="*/ 25 w 47"/>
                  <a:gd name="T39" fmla="*/ 0 h 35"/>
                  <a:gd name="T40" fmla="*/ 22 w 47"/>
                  <a:gd name="T41" fmla="*/ 2 h 35"/>
                  <a:gd name="T42" fmla="*/ 17 w 47"/>
                  <a:gd name="T43" fmla="*/ 3 h 35"/>
                  <a:gd name="T44" fmla="*/ 17 w 47"/>
                  <a:gd name="T45" fmla="*/ 6 h 35"/>
                  <a:gd name="T46" fmla="*/ 13 w 47"/>
                  <a:gd name="T47" fmla="*/ 9 h 35"/>
                  <a:gd name="T48" fmla="*/ 12 w 47"/>
                  <a:gd name="T49" fmla="*/ 13 h 35"/>
                  <a:gd name="T50" fmla="*/ 8 w 47"/>
                  <a:gd name="T51" fmla="*/ 14 h 35"/>
                  <a:gd name="T52" fmla="*/ 1 w 47"/>
                  <a:gd name="T53" fmla="*/ 16 h 35"/>
                  <a:gd name="T54" fmla="*/ 2 w 47"/>
                  <a:gd name="T55" fmla="*/ 24 h 35"/>
                  <a:gd name="T56" fmla="*/ 1 w 47"/>
                  <a:gd name="T57" fmla="*/ 27 h 35"/>
                  <a:gd name="T58" fmla="*/ 1 w 47"/>
                  <a:gd name="T59" fmla="*/ 31 h 35"/>
                  <a:gd name="T60" fmla="*/ 5 w 47"/>
                  <a:gd name="T61" fmla="*/ 30 h 35"/>
                  <a:gd name="T62" fmla="*/ 11 w 47"/>
                  <a:gd name="T63" fmla="*/ 29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7" h="35">
                    <a:moveTo>
                      <a:pt x="11" y="29"/>
                    </a:moveTo>
                    <a:cubicBezTo>
                      <a:pt x="14" y="29"/>
                      <a:pt x="16" y="30"/>
                      <a:pt x="18" y="30"/>
                    </a:cubicBezTo>
                    <a:cubicBezTo>
                      <a:pt x="18" y="30"/>
                      <a:pt x="23" y="33"/>
                      <a:pt x="23" y="33"/>
                    </a:cubicBezTo>
                    <a:cubicBezTo>
                      <a:pt x="23" y="32"/>
                      <a:pt x="24" y="29"/>
                      <a:pt x="25" y="31"/>
                    </a:cubicBezTo>
                    <a:cubicBezTo>
                      <a:pt x="27" y="34"/>
                      <a:pt x="28" y="29"/>
                      <a:pt x="29" y="32"/>
                    </a:cubicBezTo>
                    <a:cubicBezTo>
                      <a:pt x="30" y="34"/>
                      <a:pt x="32" y="32"/>
                      <a:pt x="33" y="32"/>
                    </a:cubicBezTo>
                    <a:cubicBezTo>
                      <a:pt x="34" y="31"/>
                      <a:pt x="36" y="35"/>
                      <a:pt x="36" y="33"/>
                    </a:cubicBezTo>
                    <a:cubicBezTo>
                      <a:pt x="37" y="31"/>
                      <a:pt x="36" y="29"/>
                      <a:pt x="38" y="28"/>
                    </a:cubicBezTo>
                    <a:cubicBezTo>
                      <a:pt x="39" y="28"/>
                      <a:pt x="41" y="27"/>
                      <a:pt x="42" y="27"/>
                    </a:cubicBezTo>
                    <a:cubicBezTo>
                      <a:pt x="41" y="26"/>
                      <a:pt x="40" y="24"/>
                      <a:pt x="40" y="22"/>
                    </a:cubicBezTo>
                    <a:cubicBezTo>
                      <a:pt x="40" y="20"/>
                      <a:pt x="42" y="22"/>
                      <a:pt x="44" y="21"/>
                    </a:cubicBezTo>
                    <a:cubicBezTo>
                      <a:pt x="46" y="21"/>
                      <a:pt x="47" y="19"/>
                      <a:pt x="45" y="17"/>
                    </a:cubicBezTo>
                    <a:cubicBezTo>
                      <a:pt x="44" y="16"/>
                      <a:pt x="43" y="17"/>
                      <a:pt x="42" y="15"/>
                    </a:cubicBezTo>
                    <a:cubicBezTo>
                      <a:pt x="41" y="14"/>
                      <a:pt x="40" y="13"/>
                      <a:pt x="39" y="11"/>
                    </a:cubicBezTo>
                    <a:cubicBezTo>
                      <a:pt x="38" y="10"/>
                      <a:pt x="38" y="8"/>
                      <a:pt x="38" y="6"/>
                    </a:cubicBezTo>
                    <a:cubicBezTo>
                      <a:pt x="39" y="4"/>
                      <a:pt x="36" y="2"/>
                      <a:pt x="35" y="2"/>
                    </a:cubicBezTo>
                    <a:cubicBezTo>
                      <a:pt x="34" y="1"/>
                      <a:pt x="34" y="2"/>
                      <a:pt x="33" y="2"/>
                    </a:cubicBezTo>
                    <a:cubicBezTo>
                      <a:pt x="31" y="3"/>
                      <a:pt x="31" y="2"/>
                      <a:pt x="30" y="1"/>
                    </a:cubicBezTo>
                    <a:cubicBezTo>
                      <a:pt x="29" y="0"/>
                      <a:pt x="29" y="2"/>
                      <a:pt x="28" y="2"/>
                    </a:cubicBezTo>
                    <a:cubicBezTo>
                      <a:pt x="27" y="2"/>
                      <a:pt x="25" y="0"/>
                      <a:pt x="25" y="0"/>
                    </a:cubicBezTo>
                    <a:cubicBezTo>
                      <a:pt x="23" y="0"/>
                      <a:pt x="23" y="2"/>
                      <a:pt x="22" y="2"/>
                    </a:cubicBezTo>
                    <a:cubicBezTo>
                      <a:pt x="20" y="3"/>
                      <a:pt x="19" y="3"/>
                      <a:pt x="17" y="3"/>
                    </a:cubicBezTo>
                    <a:cubicBezTo>
                      <a:pt x="16" y="4"/>
                      <a:pt x="17" y="6"/>
                      <a:pt x="17" y="6"/>
                    </a:cubicBezTo>
                    <a:cubicBezTo>
                      <a:pt x="16" y="8"/>
                      <a:pt x="13" y="7"/>
                      <a:pt x="13" y="9"/>
                    </a:cubicBezTo>
                    <a:cubicBezTo>
                      <a:pt x="12" y="10"/>
                      <a:pt x="12" y="11"/>
                      <a:pt x="12" y="13"/>
                    </a:cubicBezTo>
                    <a:cubicBezTo>
                      <a:pt x="12" y="14"/>
                      <a:pt x="9" y="14"/>
                      <a:pt x="8" y="14"/>
                    </a:cubicBezTo>
                    <a:cubicBezTo>
                      <a:pt x="5" y="15"/>
                      <a:pt x="4" y="16"/>
                      <a:pt x="1" y="16"/>
                    </a:cubicBezTo>
                    <a:cubicBezTo>
                      <a:pt x="2" y="19"/>
                      <a:pt x="5" y="21"/>
                      <a:pt x="2" y="24"/>
                    </a:cubicBezTo>
                    <a:cubicBezTo>
                      <a:pt x="0" y="25"/>
                      <a:pt x="0" y="26"/>
                      <a:pt x="1" y="27"/>
                    </a:cubicBezTo>
                    <a:cubicBezTo>
                      <a:pt x="3" y="28"/>
                      <a:pt x="1" y="30"/>
                      <a:pt x="1" y="31"/>
                    </a:cubicBezTo>
                    <a:cubicBezTo>
                      <a:pt x="3" y="31"/>
                      <a:pt x="4" y="31"/>
                      <a:pt x="5" y="30"/>
                    </a:cubicBezTo>
                    <a:cubicBezTo>
                      <a:pt x="7" y="29"/>
                      <a:pt x="10" y="29"/>
                      <a:pt x="11" y="2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98" name="Freeform 659">
                <a:extLst>
                  <a:ext uri="{FF2B5EF4-FFF2-40B4-BE49-F238E27FC236}">
                    <a16:creationId xmlns:a16="http://schemas.microsoft.com/office/drawing/2014/main" xmlns="" id="{3EA51631-D720-8443-9E06-0AF7270244A7}"/>
                  </a:ext>
                </a:extLst>
              </p:cNvPr>
              <p:cNvSpPr>
                <a:spLocks/>
              </p:cNvSpPr>
              <p:nvPr/>
            </p:nvSpPr>
            <p:spPr bwMode="auto">
              <a:xfrm>
                <a:off x="12658794" y="6067328"/>
                <a:ext cx="270700" cy="178393"/>
              </a:xfrm>
              <a:custGeom>
                <a:avLst/>
                <a:gdLst>
                  <a:gd name="T0" fmla="*/ 16 w 29"/>
                  <a:gd name="T1" fmla="*/ 18 h 19"/>
                  <a:gd name="T2" fmla="*/ 23 w 29"/>
                  <a:gd name="T3" fmla="*/ 15 h 19"/>
                  <a:gd name="T4" fmla="*/ 23 w 29"/>
                  <a:gd name="T5" fmla="*/ 12 h 19"/>
                  <a:gd name="T6" fmla="*/ 27 w 29"/>
                  <a:gd name="T7" fmla="*/ 9 h 19"/>
                  <a:gd name="T8" fmla="*/ 26 w 29"/>
                  <a:gd name="T9" fmla="*/ 4 h 19"/>
                  <a:gd name="T10" fmla="*/ 19 w 29"/>
                  <a:gd name="T11" fmla="*/ 1 h 19"/>
                  <a:gd name="T12" fmla="*/ 10 w 29"/>
                  <a:gd name="T13" fmla="*/ 1 h 19"/>
                  <a:gd name="T14" fmla="*/ 0 w 29"/>
                  <a:gd name="T15" fmla="*/ 4 h 19"/>
                  <a:gd name="T16" fmla="*/ 1 w 29"/>
                  <a:gd name="T17" fmla="*/ 6 h 19"/>
                  <a:gd name="T18" fmla="*/ 2 w 29"/>
                  <a:gd name="T19" fmla="*/ 9 h 19"/>
                  <a:gd name="T20" fmla="*/ 5 w 29"/>
                  <a:gd name="T21" fmla="*/ 10 h 19"/>
                  <a:gd name="T22" fmla="*/ 9 w 29"/>
                  <a:gd name="T23" fmla="*/ 11 h 19"/>
                  <a:gd name="T24" fmla="*/ 8 w 29"/>
                  <a:gd name="T25" fmla="*/ 15 h 19"/>
                  <a:gd name="T26" fmla="*/ 12 w 29"/>
                  <a:gd name="T27" fmla="*/ 18 h 19"/>
                  <a:gd name="T28" fmla="*/ 16 w 29"/>
                  <a:gd name="T29" fmla="*/ 18 h 19"/>
                  <a:gd name="T30" fmla="*/ 16 w 29"/>
                  <a:gd name="T31"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19">
                    <a:moveTo>
                      <a:pt x="16" y="18"/>
                    </a:moveTo>
                    <a:cubicBezTo>
                      <a:pt x="18" y="16"/>
                      <a:pt x="21" y="16"/>
                      <a:pt x="23" y="15"/>
                    </a:cubicBezTo>
                    <a:cubicBezTo>
                      <a:pt x="23" y="14"/>
                      <a:pt x="23" y="13"/>
                      <a:pt x="23" y="12"/>
                    </a:cubicBezTo>
                    <a:cubicBezTo>
                      <a:pt x="24" y="10"/>
                      <a:pt x="25" y="10"/>
                      <a:pt x="27" y="9"/>
                    </a:cubicBezTo>
                    <a:cubicBezTo>
                      <a:pt x="29" y="8"/>
                      <a:pt x="28" y="5"/>
                      <a:pt x="26" y="4"/>
                    </a:cubicBezTo>
                    <a:cubicBezTo>
                      <a:pt x="24" y="3"/>
                      <a:pt x="22" y="2"/>
                      <a:pt x="19" y="1"/>
                    </a:cubicBezTo>
                    <a:cubicBezTo>
                      <a:pt x="17" y="0"/>
                      <a:pt x="13" y="1"/>
                      <a:pt x="10" y="1"/>
                    </a:cubicBezTo>
                    <a:cubicBezTo>
                      <a:pt x="8" y="1"/>
                      <a:pt x="0" y="0"/>
                      <a:pt x="0" y="4"/>
                    </a:cubicBezTo>
                    <a:cubicBezTo>
                      <a:pt x="0" y="4"/>
                      <a:pt x="1" y="5"/>
                      <a:pt x="1" y="6"/>
                    </a:cubicBezTo>
                    <a:cubicBezTo>
                      <a:pt x="2" y="7"/>
                      <a:pt x="1" y="8"/>
                      <a:pt x="2" y="9"/>
                    </a:cubicBezTo>
                    <a:cubicBezTo>
                      <a:pt x="3" y="9"/>
                      <a:pt x="4" y="11"/>
                      <a:pt x="5" y="10"/>
                    </a:cubicBezTo>
                    <a:cubicBezTo>
                      <a:pt x="7" y="10"/>
                      <a:pt x="9" y="9"/>
                      <a:pt x="9" y="11"/>
                    </a:cubicBezTo>
                    <a:cubicBezTo>
                      <a:pt x="9" y="12"/>
                      <a:pt x="9" y="14"/>
                      <a:pt x="8" y="15"/>
                    </a:cubicBezTo>
                    <a:cubicBezTo>
                      <a:pt x="11" y="15"/>
                      <a:pt x="11" y="15"/>
                      <a:pt x="12" y="18"/>
                    </a:cubicBezTo>
                    <a:cubicBezTo>
                      <a:pt x="13" y="18"/>
                      <a:pt x="16" y="18"/>
                      <a:pt x="16" y="18"/>
                    </a:cubicBezTo>
                    <a:cubicBezTo>
                      <a:pt x="17" y="17"/>
                      <a:pt x="15" y="19"/>
                      <a:pt x="16" y="1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99" name="Freeform 660">
                <a:extLst>
                  <a:ext uri="{FF2B5EF4-FFF2-40B4-BE49-F238E27FC236}">
                    <a16:creationId xmlns:a16="http://schemas.microsoft.com/office/drawing/2014/main" xmlns="" id="{E33E0B1A-4AD1-FB4D-B026-8E8655E44C8B}"/>
                  </a:ext>
                </a:extLst>
              </p:cNvPr>
              <p:cNvSpPr>
                <a:spLocks/>
              </p:cNvSpPr>
              <p:nvPr/>
            </p:nvSpPr>
            <p:spPr bwMode="auto">
              <a:xfrm>
                <a:off x="12658794" y="5955834"/>
                <a:ext cx="334397" cy="168837"/>
              </a:xfrm>
              <a:custGeom>
                <a:avLst/>
                <a:gdLst>
                  <a:gd name="T0" fmla="*/ 11 w 36"/>
                  <a:gd name="T1" fmla="*/ 13 h 18"/>
                  <a:gd name="T2" fmla="*/ 19 w 36"/>
                  <a:gd name="T3" fmla="*/ 12 h 18"/>
                  <a:gd name="T4" fmla="*/ 25 w 36"/>
                  <a:gd name="T5" fmla="*/ 15 h 18"/>
                  <a:gd name="T6" fmla="*/ 29 w 36"/>
                  <a:gd name="T7" fmla="*/ 17 h 18"/>
                  <a:gd name="T8" fmla="*/ 33 w 36"/>
                  <a:gd name="T9" fmla="*/ 16 h 18"/>
                  <a:gd name="T10" fmla="*/ 36 w 36"/>
                  <a:gd name="T11" fmla="*/ 14 h 18"/>
                  <a:gd name="T12" fmla="*/ 34 w 36"/>
                  <a:gd name="T13" fmla="*/ 8 h 18"/>
                  <a:gd name="T14" fmla="*/ 31 w 36"/>
                  <a:gd name="T15" fmla="*/ 4 h 18"/>
                  <a:gd name="T16" fmla="*/ 25 w 36"/>
                  <a:gd name="T17" fmla="*/ 3 h 18"/>
                  <a:gd name="T18" fmla="*/ 18 w 36"/>
                  <a:gd name="T19" fmla="*/ 1 h 18"/>
                  <a:gd name="T20" fmla="*/ 17 w 36"/>
                  <a:gd name="T21" fmla="*/ 5 h 18"/>
                  <a:gd name="T22" fmla="*/ 15 w 36"/>
                  <a:gd name="T23" fmla="*/ 7 h 18"/>
                  <a:gd name="T24" fmla="*/ 8 w 36"/>
                  <a:gd name="T25" fmla="*/ 4 h 18"/>
                  <a:gd name="T26" fmla="*/ 0 w 36"/>
                  <a:gd name="T27" fmla="*/ 15 h 18"/>
                  <a:gd name="T28" fmla="*/ 11 w 36"/>
                  <a:gd name="T29" fmla="*/ 1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18">
                    <a:moveTo>
                      <a:pt x="11" y="13"/>
                    </a:moveTo>
                    <a:cubicBezTo>
                      <a:pt x="14" y="13"/>
                      <a:pt x="16" y="12"/>
                      <a:pt x="19" y="12"/>
                    </a:cubicBezTo>
                    <a:cubicBezTo>
                      <a:pt x="20" y="12"/>
                      <a:pt x="24" y="14"/>
                      <a:pt x="25" y="15"/>
                    </a:cubicBezTo>
                    <a:cubicBezTo>
                      <a:pt x="26" y="16"/>
                      <a:pt x="27" y="18"/>
                      <a:pt x="29" y="17"/>
                    </a:cubicBezTo>
                    <a:cubicBezTo>
                      <a:pt x="30" y="17"/>
                      <a:pt x="31" y="16"/>
                      <a:pt x="33" y="16"/>
                    </a:cubicBezTo>
                    <a:cubicBezTo>
                      <a:pt x="34" y="16"/>
                      <a:pt x="34" y="14"/>
                      <a:pt x="36" y="14"/>
                    </a:cubicBezTo>
                    <a:cubicBezTo>
                      <a:pt x="35" y="12"/>
                      <a:pt x="33" y="9"/>
                      <a:pt x="34" y="8"/>
                    </a:cubicBezTo>
                    <a:cubicBezTo>
                      <a:pt x="35" y="6"/>
                      <a:pt x="32" y="4"/>
                      <a:pt x="31" y="4"/>
                    </a:cubicBezTo>
                    <a:cubicBezTo>
                      <a:pt x="29" y="3"/>
                      <a:pt x="27" y="5"/>
                      <a:pt x="25" y="3"/>
                    </a:cubicBezTo>
                    <a:cubicBezTo>
                      <a:pt x="22" y="1"/>
                      <a:pt x="21" y="0"/>
                      <a:pt x="18" y="1"/>
                    </a:cubicBezTo>
                    <a:cubicBezTo>
                      <a:pt x="16" y="2"/>
                      <a:pt x="17" y="3"/>
                      <a:pt x="17" y="5"/>
                    </a:cubicBezTo>
                    <a:cubicBezTo>
                      <a:pt x="16" y="6"/>
                      <a:pt x="16" y="7"/>
                      <a:pt x="15" y="7"/>
                    </a:cubicBezTo>
                    <a:cubicBezTo>
                      <a:pt x="12" y="9"/>
                      <a:pt x="10" y="5"/>
                      <a:pt x="8" y="4"/>
                    </a:cubicBezTo>
                    <a:cubicBezTo>
                      <a:pt x="3" y="0"/>
                      <a:pt x="0" y="11"/>
                      <a:pt x="0" y="15"/>
                    </a:cubicBezTo>
                    <a:cubicBezTo>
                      <a:pt x="4" y="13"/>
                      <a:pt x="7" y="13"/>
                      <a:pt x="11" y="1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00" name="Freeform 661">
                <a:extLst>
                  <a:ext uri="{FF2B5EF4-FFF2-40B4-BE49-F238E27FC236}">
                    <a16:creationId xmlns:a16="http://schemas.microsoft.com/office/drawing/2014/main" xmlns="" id="{DB23262E-7E9B-2841-85FE-F3C3CE454D91}"/>
                  </a:ext>
                </a:extLst>
              </p:cNvPr>
              <p:cNvSpPr>
                <a:spLocks/>
              </p:cNvSpPr>
              <p:nvPr/>
            </p:nvSpPr>
            <p:spPr bwMode="auto">
              <a:xfrm>
                <a:off x="12760703" y="5853898"/>
                <a:ext cx="222932" cy="140163"/>
              </a:xfrm>
              <a:custGeom>
                <a:avLst/>
                <a:gdLst>
                  <a:gd name="T0" fmla="*/ 16 w 24"/>
                  <a:gd name="T1" fmla="*/ 15 h 15"/>
                  <a:gd name="T2" fmla="*/ 20 w 24"/>
                  <a:gd name="T3" fmla="*/ 15 h 15"/>
                  <a:gd name="T4" fmla="*/ 22 w 24"/>
                  <a:gd name="T5" fmla="*/ 13 h 15"/>
                  <a:gd name="T6" fmla="*/ 22 w 24"/>
                  <a:gd name="T7" fmla="*/ 10 h 15"/>
                  <a:gd name="T8" fmla="*/ 21 w 24"/>
                  <a:gd name="T9" fmla="*/ 5 h 15"/>
                  <a:gd name="T10" fmla="*/ 24 w 24"/>
                  <a:gd name="T11" fmla="*/ 0 h 15"/>
                  <a:gd name="T12" fmla="*/ 12 w 24"/>
                  <a:gd name="T13" fmla="*/ 0 h 15"/>
                  <a:gd name="T14" fmla="*/ 6 w 24"/>
                  <a:gd name="T15" fmla="*/ 1 h 15"/>
                  <a:gd name="T16" fmla="*/ 0 w 24"/>
                  <a:gd name="T17" fmla="*/ 5 h 15"/>
                  <a:gd name="T18" fmla="*/ 2 w 24"/>
                  <a:gd name="T19" fmla="*/ 6 h 15"/>
                  <a:gd name="T20" fmla="*/ 2 w 24"/>
                  <a:gd name="T21" fmla="*/ 8 h 15"/>
                  <a:gd name="T22" fmla="*/ 7 w 24"/>
                  <a:gd name="T23" fmla="*/ 9 h 15"/>
                  <a:gd name="T24" fmla="*/ 6 w 24"/>
                  <a:gd name="T25" fmla="*/ 13 h 15"/>
                  <a:gd name="T26" fmla="*/ 11 w 24"/>
                  <a:gd name="T27" fmla="*/ 12 h 15"/>
                  <a:gd name="T28" fmla="*/ 16 w 24"/>
                  <a:gd name="T29"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 h="15">
                    <a:moveTo>
                      <a:pt x="16" y="15"/>
                    </a:moveTo>
                    <a:cubicBezTo>
                      <a:pt x="17" y="15"/>
                      <a:pt x="19" y="15"/>
                      <a:pt x="20" y="15"/>
                    </a:cubicBezTo>
                    <a:cubicBezTo>
                      <a:pt x="20" y="14"/>
                      <a:pt x="22" y="14"/>
                      <a:pt x="22" y="13"/>
                    </a:cubicBezTo>
                    <a:cubicBezTo>
                      <a:pt x="22" y="12"/>
                      <a:pt x="22" y="11"/>
                      <a:pt x="22" y="10"/>
                    </a:cubicBezTo>
                    <a:cubicBezTo>
                      <a:pt x="21" y="8"/>
                      <a:pt x="20" y="7"/>
                      <a:pt x="21" y="5"/>
                    </a:cubicBezTo>
                    <a:cubicBezTo>
                      <a:pt x="23" y="4"/>
                      <a:pt x="24" y="2"/>
                      <a:pt x="24" y="0"/>
                    </a:cubicBezTo>
                    <a:cubicBezTo>
                      <a:pt x="22" y="3"/>
                      <a:pt x="15" y="0"/>
                      <a:pt x="12" y="0"/>
                    </a:cubicBezTo>
                    <a:cubicBezTo>
                      <a:pt x="10" y="0"/>
                      <a:pt x="8" y="0"/>
                      <a:pt x="6" y="1"/>
                    </a:cubicBezTo>
                    <a:cubicBezTo>
                      <a:pt x="5" y="1"/>
                      <a:pt x="0" y="5"/>
                      <a:pt x="0" y="5"/>
                    </a:cubicBezTo>
                    <a:cubicBezTo>
                      <a:pt x="0" y="6"/>
                      <a:pt x="3" y="5"/>
                      <a:pt x="2" y="6"/>
                    </a:cubicBezTo>
                    <a:cubicBezTo>
                      <a:pt x="2" y="7"/>
                      <a:pt x="2" y="7"/>
                      <a:pt x="2" y="8"/>
                    </a:cubicBezTo>
                    <a:cubicBezTo>
                      <a:pt x="3" y="10"/>
                      <a:pt x="7" y="9"/>
                      <a:pt x="7" y="9"/>
                    </a:cubicBezTo>
                    <a:cubicBezTo>
                      <a:pt x="7" y="10"/>
                      <a:pt x="6" y="12"/>
                      <a:pt x="6" y="13"/>
                    </a:cubicBezTo>
                    <a:cubicBezTo>
                      <a:pt x="7" y="12"/>
                      <a:pt x="9" y="11"/>
                      <a:pt x="11" y="12"/>
                    </a:cubicBezTo>
                    <a:cubicBezTo>
                      <a:pt x="13" y="13"/>
                      <a:pt x="14" y="15"/>
                      <a:pt x="16" y="1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01" name="Freeform 662">
                <a:extLst>
                  <a:ext uri="{FF2B5EF4-FFF2-40B4-BE49-F238E27FC236}">
                    <a16:creationId xmlns:a16="http://schemas.microsoft.com/office/drawing/2014/main" xmlns="" id="{AE7DDC31-A1A5-6F44-B99C-3A5D16AE0599}"/>
                  </a:ext>
                </a:extLst>
              </p:cNvPr>
              <p:cNvSpPr>
                <a:spLocks/>
              </p:cNvSpPr>
              <p:nvPr/>
            </p:nvSpPr>
            <p:spPr bwMode="auto">
              <a:xfrm>
                <a:off x="12591917" y="6143782"/>
                <a:ext cx="149682" cy="73269"/>
              </a:xfrm>
              <a:custGeom>
                <a:avLst/>
                <a:gdLst>
                  <a:gd name="T0" fmla="*/ 16 w 16"/>
                  <a:gd name="T1" fmla="*/ 4 h 8"/>
                  <a:gd name="T2" fmla="*/ 12 w 16"/>
                  <a:gd name="T3" fmla="*/ 2 h 8"/>
                  <a:gd name="T4" fmla="*/ 8 w 16"/>
                  <a:gd name="T5" fmla="*/ 0 h 8"/>
                  <a:gd name="T6" fmla="*/ 7 w 16"/>
                  <a:gd name="T7" fmla="*/ 3 h 8"/>
                  <a:gd name="T8" fmla="*/ 5 w 16"/>
                  <a:gd name="T9" fmla="*/ 2 h 8"/>
                  <a:gd name="T10" fmla="*/ 2 w 16"/>
                  <a:gd name="T11" fmla="*/ 3 h 8"/>
                  <a:gd name="T12" fmla="*/ 0 w 16"/>
                  <a:gd name="T13" fmla="*/ 5 h 8"/>
                  <a:gd name="T14" fmla="*/ 0 w 16"/>
                  <a:gd name="T15" fmla="*/ 6 h 8"/>
                  <a:gd name="T16" fmla="*/ 2 w 16"/>
                  <a:gd name="T17" fmla="*/ 6 h 8"/>
                  <a:gd name="T18" fmla="*/ 8 w 16"/>
                  <a:gd name="T19" fmla="*/ 7 h 8"/>
                  <a:gd name="T20" fmla="*/ 16 w 16"/>
                  <a:gd name="T21"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8">
                    <a:moveTo>
                      <a:pt x="16" y="4"/>
                    </a:moveTo>
                    <a:cubicBezTo>
                      <a:pt x="16" y="1"/>
                      <a:pt x="14" y="2"/>
                      <a:pt x="12" y="2"/>
                    </a:cubicBezTo>
                    <a:cubicBezTo>
                      <a:pt x="11" y="3"/>
                      <a:pt x="10" y="1"/>
                      <a:pt x="8" y="0"/>
                    </a:cubicBezTo>
                    <a:cubicBezTo>
                      <a:pt x="8" y="1"/>
                      <a:pt x="8" y="2"/>
                      <a:pt x="7" y="3"/>
                    </a:cubicBezTo>
                    <a:cubicBezTo>
                      <a:pt x="6" y="3"/>
                      <a:pt x="7" y="1"/>
                      <a:pt x="5" y="2"/>
                    </a:cubicBezTo>
                    <a:cubicBezTo>
                      <a:pt x="4" y="2"/>
                      <a:pt x="2" y="2"/>
                      <a:pt x="2" y="3"/>
                    </a:cubicBezTo>
                    <a:cubicBezTo>
                      <a:pt x="1" y="5"/>
                      <a:pt x="2" y="6"/>
                      <a:pt x="0" y="5"/>
                    </a:cubicBezTo>
                    <a:cubicBezTo>
                      <a:pt x="0" y="5"/>
                      <a:pt x="0" y="5"/>
                      <a:pt x="0" y="6"/>
                    </a:cubicBezTo>
                    <a:cubicBezTo>
                      <a:pt x="0" y="6"/>
                      <a:pt x="1" y="6"/>
                      <a:pt x="2" y="6"/>
                    </a:cubicBezTo>
                    <a:cubicBezTo>
                      <a:pt x="4" y="7"/>
                      <a:pt x="6" y="7"/>
                      <a:pt x="8" y="7"/>
                    </a:cubicBezTo>
                    <a:cubicBezTo>
                      <a:pt x="10" y="7"/>
                      <a:pt x="16" y="8"/>
                      <a:pt x="16"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02" name="Freeform 663">
                <a:extLst>
                  <a:ext uri="{FF2B5EF4-FFF2-40B4-BE49-F238E27FC236}">
                    <a16:creationId xmlns:a16="http://schemas.microsoft.com/office/drawing/2014/main" xmlns="" id="{5153A067-54FD-404A-9449-D751012ED522}"/>
                  </a:ext>
                </a:extLst>
              </p:cNvPr>
              <p:cNvSpPr>
                <a:spLocks/>
              </p:cNvSpPr>
              <p:nvPr/>
            </p:nvSpPr>
            <p:spPr bwMode="auto">
              <a:xfrm>
                <a:off x="12359429" y="6162893"/>
                <a:ext cx="445860" cy="391823"/>
              </a:xfrm>
              <a:custGeom>
                <a:avLst/>
                <a:gdLst>
                  <a:gd name="T0" fmla="*/ 1 w 48"/>
                  <a:gd name="T1" fmla="*/ 12 h 42"/>
                  <a:gd name="T2" fmla="*/ 0 w 48"/>
                  <a:gd name="T3" fmla="*/ 16 h 42"/>
                  <a:gd name="T4" fmla="*/ 2 w 48"/>
                  <a:gd name="T5" fmla="*/ 20 h 42"/>
                  <a:gd name="T6" fmla="*/ 4 w 48"/>
                  <a:gd name="T7" fmla="*/ 27 h 42"/>
                  <a:gd name="T8" fmla="*/ 9 w 48"/>
                  <a:gd name="T9" fmla="*/ 31 h 42"/>
                  <a:gd name="T10" fmla="*/ 10 w 48"/>
                  <a:gd name="T11" fmla="*/ 33 h 42"/>
                  <a:gd name="T12" fmla="*/ 13 w 48"/>
                  <a:gd name="T13" fmla="*/ 32 h 42"/>
                  <a:gd name="T14" fmla="*/ 21 w 48"/>
                  <a:gd name="T15" fmla="*/ 36 h 42"/>
                  <a:gd name="T16" fmla="*/ 25 w 48"/>
                  <a:gd name="T17" fmla="*/ 37 h 42"/>
                  <a:gd name="T18" fmla="*/ 33 w 48"/>
                  <a:gd name="T19" fmla="*/ 37 h 42"/>
                  <a:gd name="T20" fmla="*/ 39 w 48"/>
                  <a:gd name="T21" fmla="*/ 41 h 42"/>
                  <a:gd name="T22" fmla="*/ 41 w 48"/>
                  <a:gd name="T23" fmla="*/ 35 h 42"/>
                  <a:gd name="T24" fmla="*/ 44 w 48"/>
                  <a:gd name="T25" fmla="*/ 32 h 42"/>
                  <a:gd name="T26" fmla="*/ 48 w 48"/>
                  <a:gd name="T27" fmla="*/ 31 h 42"/>
                  <a:gd name="T28" fmla="*/ 45 w 48"/>
                  <a:gd name="T29" fmla="*/ 26 h 42"/>
                  <a:gd name="T30" fmla="*/ 44 w 48"/>
                  <a:gd name="T31" fmla="*/ 19 h 42"/>
                  <a:gd name="T32" fmla="*/ 46 w 48"/>
                  <a:gd name="T33" fmla="*/ 12 h 42"/>
                  <a:gd name="T34" fmla="*/ 44 w 48"/>
                  <a:gd name="T35" fmla="*/ 7 h 42"/>
                  <a:gd name="T36" fmla="*/ 42 w 48"/>
                  <a:gd name="T37" fmla="*/ 5 h 42"/>
                  <a:gd name="T38" fmla="*/ 25 w 48"/>
                  <a:gd name="T39" fmla="*/ 4 h 42"/>
                  <a:gd name="T40" fmla="*/ 20 w 48"/>
                  <a:gd name="T41" fmla="*/ 2 h 42"/>
                  <a:gd name="T42" fmla="*/ 13 w 48"/>
                  <a:gd name="T43" fmla="*/ 4 h 42"/>
                  <a:gd name="T44" fmla="*/ 6 w 48"/>
                  <a:gd name="T45" fmla="*/ 6 h 42"/>
                  <a:gd name="T46" fmla="*/ 2 w 48"/>
                  <a:gd name="T47" fmla="*/ 7 h 42"/>
                  <a:gd name="T48" fmla="*/ 1 w 48"/>
                  <a:gd name="T49" fmla="*/ 9 h 42"/>
                  <a:gd name="T50" fmla="*/ 1 w 48"/>
                  <a:gd name="T51" fmla="*/ 12 h 42"/>
                  <a:gd name="T52" fmla="*/ 1 w 48"/>
                  <a:gd name="T53"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8" h="42">
                    <a:moveTo>
                      <a:pt x="1" y="12"/>
                    </a:moveTo>
                    <a:cubicBezTo>
                      <a:pt x="1" y="13"/>
                      <a:pt x="0" y="15"/>
                      <a:pt x="0" y="16"/>
                    </a:cubicBezTo>
                    <a:cubicBezTo>
                      <a:pt x="1" y="17"/>
                      <a:pt x="2" y="19"/>
                      <a:pt x="2" y="20"/>
                    </a:cubicBezTo>
                    <a:cubicBezTo>
                      <a:pt x="2" y="22"/>
                      <a:pt x="3" y="25"/>
                      <a:pt x="4" y="27"/>
                    </a:cubicBezTo>
                    <a:cubicBezTo>
                      <a:pt x="5" y="30"/>
                      <a:pt x="8" y="29"/>
                      <a:pt x="9" y="31"/>
                    </a:cubicBezTo>
                    <a:cubicBezTo>
                      <a:pt x="9" y="31"/>
                      <a:pt x="9" y="33"/>
                      <a:pt x="10" y="33"/>
                    </a:cubicBezTo>
                    <a:cubicBezTo>
                      <a:pt x="11" y="34"/>
                      <a:pt x="12" y="32"/>
                      <a:pt x="13" y="32"/>
                    </a:cubicBezTo>
                    <a:cubicBezTo>
                      <a:pt x="15" y="31"/>
                      <a:pt x="19" y="35"/>
                      <a:pt x="21" y="36"/>
                    </a:cubicBezTo>
                    <a:cubicBezTo>
                      <a:pt x="22" y="37"/>
                      <a:pt x="23" y="39"/>
                      <a:pt x="25" y="37"/>
                    </a:cubicBezTo>
                    <a:cubicBezTo>
                      <a:pt x="26" y="36"/>
                      <a:pt x="31" y="37"/>
                      <a:pt x="33" y="37"/>
                    </a:cubicBezTo>
                    <a:cubicBezTo>
                      <a:pt x="36" y="37"/>
                      <a:pt x="37" y="39"/>
                      <a:pt x="39" y="41"/>
                    </a:cubicBezTo>
                    <a:cubicBezTo>
                      <a:pt x="40" y="42"/>
                      <a:pt x="40" y="36"/>
                      <a:pt x="41" y="35"/>
                    </a:cubicBezTo>
                    <a:cubicBezTo>
                      <a:pt x="42" y="34"/>
                      <a:pt x="43" y="33"/>
                      <a:pt x="44" y="32"/>
                    </a:cubicBezTo>
                    <a:cubicBezTo>
                      <a:pt x="45" y="32"/>
                      <a:pt x="48" y="32"/>
                      <a:pt x="48" y="31"/>
                    </a:cubicBezTo>
                    <a:cubicBezTo>
                      <a:pt x="47" y="28"/>
                      <a:pt x="47" y="27"/>
                      <a:pt x="45" y="26"/>
                    </a:cubicBezTo>
                    <a:cubicBezTo>
                      <a:pt x="43" y="24"/>
                      <a:pt x="46" y="21"/>
                      <a:pt x="44" y="19"/>
                    </a:cubicBezTo>
                    <a:cubicBezTo>
                      <a:pt x="42" y="18"/>
                      <a:pt x="47" y="14"/>
                      <a:pt x="46" y="12"/>
                    </a:cubicBezTo>
                    <a:cubicBezTo>
                      <a:pt x="45" y="10"/>
                      <a:pt x="44" y="9"/>
                      <a:pt x="44" y="7"/>
                    </a:cubicBezTo>
                    <a:cubicBezTo>
                      <a:pt x="44" y="6"/>
                      <a:pt x="44" y="5"/>
                      <a:pt x="42" y="5"/>
                    </a:cubicBezTo>
                    <a:cubicBezTo>
                      <a:pt x="37" y="3"/>
                      <a:pt x="30" y="6"/>
                      <a:pt x="25" y="4"/>
                    </a:cubicBezTo>
                    <a:cubicBezTo>
                      <a:pt x="25" y="7"/>
                      <a:pt x="21" y="2"/>
                      <a:pt x="20" y="2"/>
                    </a:cubicBezTo>
                    <a:cubicBezTo>
                      <a:pt x="17" y="0"/>
                      <a:pt x="15" y="2"/>
                      <a:pt x="13" y="4"/>
                    </a:cubicBezTo>
                    <a:cubicBezTo>
                      <a:pt x="10" y="5"/>
                      <a:pt x="8" y="6"/>
                      <a:pt x="6" y="6"/>
                    </a:cubicBezTo>
                    <a:cubicBezTo>
                      <a:pt x="5" y="7"/>
                      <a:pt x="3" y="7"/>
                      <a:pt x="2" y="7"/>
                    </a:cubicBezTo>
                    <a:cubicBezTo>
                      <a:pt x="1" y="8"/>
                      <a:pt x="3" y="9"/>
                      <a:pt x="1" y="9"/>
                    </a:cubicBezTo>
                    <a:cubicBezTo>
                      <a:pt x="1" y="10"/>
                      <a:pt x="1" y="11"/>
                      <a:pt x="1" y="12"/>
                    </a:cubicBezTo>
                    <a:cubicBezTo>
                      <a:pt x="1" y="14"/>
                      <a:pt x="1" y="12"/>
                      <a:pt x="1" y="1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03" name="Freeform 664">
                <a:extLst>
                  <a:ext uri="{FF2B5EF4-FFF2-40B4-BE49-F238E27FC236}">
                    <a16:creationId xmlns:a16="http://schemas.microsoft.com/office/drawing/2014/main" xmlns="" id="{A6FAD2D8-3856-4C44-8B61-4561A2ABBCAD}"/>
                  </a:ext>
                </a:extLst>
              </p:cNvPr>
              <p:cNvSpPr>
                <a:spLocks/>
              </p:cNvSpPr>
              <p:nvPr/>
            </p:nvSpPr>
            <p:spPr bwMode="auto">
              <a:xfrm>
                <a:off x="12630129" y="6573832"/>
                <a:ext cx="429938" cy="280329"/>
              </a:xfrm>
              <a:custGeom>
                <a:avLst/>
                <a:gdLst>
                  <a:gd name="T0" fmla="*/ 38 w 46"/>
                  <a:gd name="T1" fmla="*/ 13 h 30"/>
                  <a:gd name="T2" fmla="*/ 35 w 46"/>
                  <a:gd name="T3" fmla="*/ 6 h 30"/>
                  <a:gd name="T4" fmla="*/ 32 w 46"/>
                  <a:gd name="T5" fmla="*/ 0 h 30"/>
                  <a:gd name="T6" fmla="*/ 22 w 46"/>
                  <a:gd name="T7" fmla="*/ 4 h 30"/>
                  <a:gd name="T8" fmla="*/ 18 w 46"/>
                  <a:gd name="T9" fmla="*/ 3 h 30"/>
                  <a:gd name="T10" fmla="*/ 12 w 46"/>
                  <a:gd name="T11" fmla="*/ 3 h 30"/>
                  <a:gd name="T12" fmla="*/ 8 w 46"/>
                  <a:gd name="T13" fmla="*/ 6 h 30"/>
                  <a:gd name="T14" fmla="*/ 4 w 46"/>
                  <a:gd name="T15" fmla="*/ 14 h 30"/>
                  <a:gd name="T16" fmla="*/ 0 w 46"/>
                  <a:gd name="T17" fmla="*/ 15 h 30"/>
                  <a:gd name="T18" fmla="*/ 3 w 46"/>
                  <a:gd name="T19" fmla="*/ 18 h 30"/>
                  <a:gd name="T20" fmla="*/ 5 w 46"/>
                  <a:gd name="T21" fmla="*/ 22 h 30"/>
                  <a:gd name="T22" fmla="*/ 8 w 46"/>
                  <a:gd name="T23" fmla="*/ 24 h 30"/>
                  <a:gd name="T24" fmla="*/ 11 w 46"/>
                  <a:gd name="T25" fmla="*/ 25 h 30"/>
                  <a:gd name="T26" fmla="*/ 11 w 46"/>
                  <a:gd name="T27" fmla="*/ 28 h 30"/>
                  <a:gd name="T28" fmla="*/ 21 w 46"/>
                  <a:gd name="T29" fmla="*/ 30 h 30"/>
                  <a:gd name="T30" fmla="*/ 28 w 46"/>
                  <a:gd name="T31" fmla="*/ 28 h 30"/>
                  <a:gd name="T32" fmla="*/ 40 w 46"/>
                  <a:gd name="T33" fmla="*/ 30 h 30"/>
                  <a:gd name="T34" fmla="*/ 41 w 46"/>
                  <a:gd name="T35" fmla="*/ 23 h 30"/>
                  <a:gd name="T36" fmla="*/ 46 w 46"/>
                  <a:gd name="T37" fmla="*/ 20 h 30"/>
                  <a:gd name="T38" fmla="*/ 39 w 46"/>
                  <a:gd name="T39" fmla="*/ 20 h 30"/>
                  <a:gd name="T40" fmla="*/ 38 w 46"/>
                  <a:gd name="T41" fmla="*/ 13 h 30"/>
                  <a:gd name="T42" fmla="*/ 38 w 46"/>
                  <a:gd name="T43" fmla="*/ 1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6" h="30">
                    <a:moveTo>
                      <a:pt x="38" y="13"/>
                    </a:moveTo>
                    <a:cubicBezTo>
                      <a:pt x="39" y="10"/>
                      <a:pt x="36" y="8"/>
                      <a:pt x="35" y="6"/>
                    </a:cubicBezTo>
                    <a:cubicBezTo>
                      <a:pt x="33" y="5"/>
                      <a:pt x="32" y="2"/>
                      <a:pt x="32" y="0"/>
                    </a:cubicBezTo>
                    <a:cubicBezTo>
                      <a:pt x="29" y="1"/>
                      <a:pt x="26" y="4"/>
                      <a:pt x="22" y="4"/>
                    </a:cubicBezTo>
                    <a:cubicBezTo>
                      <a:pt x="21" y="4"/>
                      <a:pt x="19" y="3"/>
                      <a:pt x="18" y="3"/>
                    </a:cubicBezTo>
                    <a:cubicBezTo>
                      <a:pt x="16" y="3"/>
                      <a:pt x="14" y="3"/>
                      <a:pt x="12" y="3"/>
                    </a:cubicBezTo>
                    <a:cubicBezTo>
                      <a:pt x="12" y="3"/>
                      <a:pt x="9" y="6"/>
                      <a:pt x="8" y="6"/>
                    </a:cubicBezTo>
                    <a:cubicBezTo>
                      <a:pt x="7" y="9"/>
                      <a:pt x="5" y="11"/>
                      <a:pt x="4" y="14"/>
                    </a:cubicBezTo>
                    <a:cubicBezTo>
                      <a:pt x="3" y="14"/>
                      <a:pt x="1" y="14"/>
                      <a:pt x="0" y="15"/>
                    </a:cubicBezTo>
                    <a:cubicBezTo>
                      <a:pt x="0" y="16"/>
                      <a:pt x="3" y="17"/>
                      <a:pt x="3" y="18"/>
                    </a:cubicBezTo>
                    <a:cubicBezTo>
                      <a:pt x="3" y="20"/>
                      <a:pt x="4" y="20"/>
                      <a:pt x="5" y="22"/>
                    </a:cubicBezTo>
                    <a:cubicBezTo>
                      <a:pt x="5" y="24"/>
                      <a:pt x="6" y="24"/>
                      <a:pt x="8" y="24"/>
                    </a:cubicBezTo>
                    <a:cubicBezTo>
                      <a:pt x="9" y="24"/>
                      <a:pt x="11" y="24"/>
                      <a:pt x="11" y="25"/>
                    </a:cubicBezTo>
                    <a:cubicBezTo>
                      <a:pt x="11" y="26"/>
                      <a:pt x="11" y="27"/>
                      <a:pt x="11" y="28"/>
                    </a:cubicBezTo>
                    <a:cubicBezTo>
                      <a:pt x="13" y="30"/>
                      <a:pt x="18" y="30"/>
                      <a:pt x="21" y="30"/>
                    </a:cubicBezTo>
                    <a:cubicBezTo>
                      <a:pt x="24" y="30"/>
                      <a:pt x="26" y="30"/>
                      <a:pt x="28" y="28"/>
                    </a:cubicBezTo>
                    <a:cubicBezTo>
                      <a:pt x="32" y="26"/>
                      <a:pt x="36" y="28"/>
                      <a:pt x="40" y="30"/>
                    </a:cubicBezTo>
                    <a:cubicBezTo>
                      <a:pt x="40" y="28"/>
                      <a:pt x="40" y="25"/>
                      <a:pt x="41" y="23"/>
                    </a:cubicBezTo>
                    <a:cubicBezTo>
                      <a:pt x="42" y="22"/>
                      <a:pt x="45" y="24"/>
                      <a:pt x="46" y="20"/>
                    </a:cubicBezTo>
                    <a:cubicBezTo>
                      <a:pt x="43" y="18"/>
                      <a:pt x="42" y="20"/>
                      <a:pt x="39" y="20"/>
                    </a:cubicBezTo>
                    <a:cubicBezTo>
                      <a:pt x="37" y="19"/>
                      <a:pt x="37" y="14"/>
                      <a:pt x="38" y="13"/>
                    </a:cubicBezTo>
                    <a:cubicBezTo>
                      <a:pt x="39" y="11"/>
                      <a:pt x="37" y="15"/>
                      <a:pt x="38" y="1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04" name="Freeform 665">
                <a:extLst>
                  <a:ext uri="{FF2B5EF4-FFF2-40B4-BE49-F238E27FC236}">
                    <a16:creationId xmlns:a16="http://schemas.microsoft.com/office/drawing/2014/main" xmlns="" id="{2FDE3877-94F2-E946-A03E-9E060775BAB7}"/>
                  </a:ext>
                </a:extLst>
              </p:cNvPr>
              <p:cNvSpPr>
                <a:spLocks/>
              </p:cNvSpPr>
              <p:nvPr/>
            </p:nvSpPr>
            <p:spPr bwMode="auto">
              <a:xfrm>
                <a:off x="12929494" y="6564274"/>
                <a:ext cx="156051" cy="187951"/>
              </a:xfrm>
              <a:custGeom>
                <a:avLst/>
                <a:gdLst>
                  <a:gd name="T0" fmla="*/ 14 w 17"/>
                  <a:gd name="T1" fmla="*/ 10 h 20"/>
                  <a:gd name="T2" fmla="*/ 9 w 17"/>
                  <a:gd name="T3" fmla="*/ 3 h 20"/>
                  <a:gd name="T4" fmla="*/ 0 w 17"/>
                  <a:gd name="T5" fmla="*/ 1 h 20"/>
                  <a:gd name="T6" fmla="*/ 5 w 17"/>
                  <a:gd name="T7" fmla="*/ 10 h 20"/>
                  <a:gd name="T8" fmla="*/ 7 w 17"/>
                  <a:gd name="T9" fmla="*/ 20 h 20"/>
                  <a:gd name="T10" fmla="*/ 10 w 17"/>
                  <a:gd name="T11" fmla="*/ 14 h 20"/>
                  <a:gd name="T12" fmla="*/ 14 w 17"/>
                  <a:gd name="T13" fmla="*/ 14 h 20"/>
                  <a:gd name="T14" fmla="*/ 14 w 17"/>
                  <a:gd name="T15" fmla="*/ 10 h 20"/>
                  <a:gd name="T16" fmla="*/ 14 w 17"/>
                  <a:gd name="T17"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0">
                    <a:moveTo>
                      <a:pt x="14" y="10"/>
                    </a:moveTo>
                    <a:cubicBezTo>
                      <a:pt x="12" y="8"/>
                      <a:pt x="11" y="4"/>
                      <a:pt x="9" y="3"/>
                    </a:cubicBezTo>
                    <a:cubicBezTo>
                      <a:pt x="8" y="3"/>
                      <a:pt x="0" y="0"/>
                      <a:pt x="0" y="1"/>
                    </a:cubicBezTo>
                    <a:cubicBezTo>
                      <a:pt x="1" y="5"/>
                      <a:pt x="3" y="7"/>
                      <a:pt x="5" y="10"/>
                    </a:cubicBezTo>
                    <a:cubicBezTo>
                      <a:pt x="7" y="13"/>
                      <a:pt x="4" y="17"/>
                      <a:pt x="7" y="20"/>
                    </a:cubicBezTo>
                    <a:cubicBezTo>
                      <a:pt x="8" y="19"/>
                      <a:pt x="9" y="16"/>
                      <a:pt x="10" y="14"/>
                    </a:cubicBezTo>
                    <a:cubicBezTo>
                      <a:pt x="12" y="13"/>
                      <a:pt x="13" y="14"/>
                      <a:pt x="14" y="14"/>
                    </a:cubicBezTo>
                    <a:cubicBezTo>
                      <a:pt x="17" y="14"/>
                      <a:pt x="14" y="10"/>
                      <a:pt x="14" y="10"/>
                    </a:cubicBezTo>
                    <a:cubicBezTo>
                      <a:pt x="13" y="9"/>
                      <a:pt x="14" y="10"/>
                      <a:pt x="14"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05" name="Freeform 666">
                <a:extLst>
                  <a:ext uri="{FF2B5EF4-FFF2-40B4-BE49-F238E27FC236}">
                    <a16:creationId xmlns:a16="http://schemas.microsoft.com/office/drawing/2014/main" xmlns="" id="{75082101-114E-F844-A40B-A56B09D2EB2A}"/>
                  </a:ext>
                </a:extLst>
              </p:cNvPr>
              <p:cNvSpPr>
                <a:spLocks/>
              </p:cNvSpPr>
              <p:nvPr/>
            </p:nvSpPr>
            <p:spPr bwMode="auto">
              <a:xfrm>
                <a:off x="12993189" y="6666210"/>
                <a:ext cx="92356" cy="95566"/>
              </a:xfrm>
              <a:custGeom>
                <a:avLst/>
                <a:gdLst>
                  <a:gd name="T0" fmla="*/ 7 w 10"/>
                  <a:gd name="T1" fmla="*/ 9 h 10"/>
                  <a:gd name="T2" fmla="*/ 7 w 10"/>
                  <a:gd name="T3" fmla="*/ 7 h 10"/>
                  <a:gd name="T4" fmla="*/ 10 w 10"/>
                  <a:gd name="T5" fmla="*/ 4 h 10"/>
                  <a:gd name="T6" fmla="*/ 8 w 10"/>
                  <a:gd name="T7" fmla="*/ 1 h 10"/>
                  <a:gd name="T8" fmla="*/ 3 w 10"/>
                  <a:gd name="T9" fmla="*/ 4 h 10"/>
                  <a:gd name="T10" fmla="*/ 0 w 10"/>
                  <a:gd name="T11" fmla="*/ 9 h 10"/>
                  <a:gd name="T12" fmla="*/ 3 w 10"/>
                  <a:gd name="T13" fmla="*/ 9 h 10"/>
                  <a:gd name="T14" fmla="*/ 7 w 10"/>
                  <a:gd name="T15" fmla="*/ 10 h 10"/>
                  <a:gd name="T16" fmla="*/ 7 w 10"/>
                  <a:gd name="T17" fmla="*/ 9 h 10"/>
                  <a:gd name="T18" fmla="*/ 7 w 10"/>
                  <a:gd name="T19"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10">
                    <a:moveTo>
                      <a:pt x="7" y="9"/>
                    </a:moveTo>
                    <a:cubicBezTo>
                      <a:pt x="6" y="8"/>
                      <a:pt x="6" y="8"/>
                      <a:pt x="7" y="7"/>
                    </a:cubicBezTo>
                    <a:cubicBezTo>
                      <a:pt x="8" y="6"/>
                      <a:pt x="9" y="5"/>
                      <a:pt x="10" y="4"/>
                    </a:cubicBezTo>
                    <a:cubicBezTo>
                      <a:pt x="10" y="4"/>
                      <a:pt x="8" y="2"/>
                      <a:pt x="8" y="1"/>
                    </a:cubicBezTo>
                    <a:cubicBezTo>
                      <a:pt x="8" y="5"/>
                      <a:pt x="3" y="0"/>
                      <a:pt x="3" y="4"/>
                    </a:cubicBezTo>
                    <a:cubicBezTo>
                      <a:pt x="3" y="6"/>
                      <a:pt x="1" y="8"/>
                      <a:pt x="0" y="9"/>
                    </a:cubicBezTo>
                    <a:cubicBezTo>
                      <a:pt x="0" y="10"/>
                      <a:pt x="2" y="9"/>
                      <a:pt x="3" y="9"/>
                    </a:cubicBezTo>
                    <a:cubicBezTo>
                      <a:pt x="5" y="9"/>
                      <a:pt x="6" y="9"/>
                      <a:pt x="7" y="10"/>
                    </a:cubicBezTo>
                    <a:cubicBezTo>
                      <a:pt x="7" y="10"/>
                      <a:pt x="7" y="9"/>
                      <a:pt x="7" y="9"/>
                    </a:cubicBezTo>
                    <a:cubicBezTo>
                      <a:pt x="6" y="8"/>
                      <a:pt x="7" y="9"/>
                      <a:pt x="7" y="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06" name="Freeform 667">
                <a:extLst>
                  <a:ext uri="{FF2B5EF4-FFF2-40B4-BE49-F238E27FC236}">
                    <a16:creationId xmlns:a16="http://schemas.microsoft.com/office/drawing/2014/main" xmlns="" id="{65293560-1FC9-C241-9CBB-B212295B8AED}"/>
                  </a:ext>
                </a:extLst>
              </p:cNvPr>
              <p:cNvSpPr>
                <a:spLocks/>
              </p:cNvSpPr>
              <p:nvPr/>
            </p:nvSpPr>
            <p:spPr bwMode="auto">
              <a:xfrm>
                <a:off x="12712935" y="6815931"/>
                <a:ext cx="299364" cy="178393"/>
              </a:xfrm>
              <a:custGeom>
                <a:avLst/>
                <a:gdLst>
                  <a:gd name="T0" fmla="*/ 17 w 32"/>
                  <a:gd name="T1" fmla="*/ 4 h 19"/>
                  <a:gd name="T2" fmla="*/ 2 w 32"/>
                  <a:gd name="T3" fmla="*/ 0 h 19"/>
                  <a:gd name="T4" fmla="*/ 2 w 32"/>
                  <a:gd name="T5" fmla="*/ 5 h 19"/>
                  <a:gd name="T6" fmla="*/ 3 w 32"/>
                  <a:gd name="T7" fmla="*/ 8 h 19"/>
                  <a:gd name="T8" fmla="*/ 1 w 32"/>
                  <a:gd name="T9" fmla="*/ 11 h 19"/>
                  <a:gd name="T10" fmla="*/ 3 w 32"/>
                  <a:gd name="T11" fmla="*/ 17 h 19"/>
                  <a:gd name="T12" fmla="*/ 9 w 32"/>
                  <a:gd name="T13" fmla="*/ 17 h 19"/>
                  <a:gd name="T14" fmla="*/ 16 w 32"/>
                  <a:gd name="T15" fmla="*/ 18 h 19"/>
                  <a:gd name="T16" fmla="*/ 21 w 32"/>
                  <a:gd name="T17" fmla="*/ 15 h 19"/>
                  <a:gd name="T18" fmla="*/ 28 w 32"/>
                  <a:gd name="T19" fmla="*/ 14 h 19"/>
                  <a:gd name="T20" fmla="*/ 28 w 32"/>
                  <a:gd name="T21" fmla="*/ 8 h 19"/>
                  <a:gd name="T22" fmla="*/ 29 w 32"/>
                  <a:gd name="T23" fmla="*/ 3 h 19"/>
                  <a:gd name="T24" fmla="*/ 21 w 32"/>
                  <a:gd name="T25" fmla="*/ 2 h 19"/>
                  <a:gd name="T26" fmla="*/ 17 w 32"/>
                  <a:gd name="T27"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19">
                    <a:moveTo>
                      <a:pt x="17" y="4"/>
                    </a:moveTo>
                    <a:cubicBezTo>
                      <a:pt x="13" y="4"/>
                      <a:pt x="3" y="6"/>
                      <a:pt x="2" y="0"/>
                    </a:cubicBezTo>
                    <a:cubicBezTo>
                      <a:pt x="1" y="2"/>
                      <a:pt x="0" y="4"/>
                      <a:pt x="2" y="5"/>
                    </a:cubicBezTo>
                    <a:cubicBezTo>
                      <a:pt x="3" y="6"/>
                      <a:pt x="4" y="7"/>
                      <a:pt x="3" y="8"/>
                    </a:cubicBezTo>
                    <a:cubicBezTo>
                      <a:pt x="2" y="9"/>
                      <a:pt x="1" y="9"/>
                      <a:pt x="1" y="11"/>
                    </a:cubicBezTo>
                    <a:cubicBezTo>
                      <a:pt x="2" y="13"/>
                      <a:pt x="3" y="14"/>
                      <a:pt x="3" y="17"/>
                    </a:cubicBezTo>
                    <a:cubicBezTo>
                      <a:pt x="5" y="17"/>
                      <a:pt x="7" y="17"/>
                      <a:pt x="9" y="17"/>
                    </a:cubicBezTo>
                    <a:cubicBezTo>
                      <a:pt x="11" y="17"/>
                      <a:pt x="14" y="19"/>
                      <a:pt x="16" y="18"/>
                    </a:cubicBezTo>
                    <a:cubicBezTo>
                      <a:pt x="18" y="18"/>
                      <a:pt x="20" y="16"/>
                      <a:pt x="21" y="15"/>
                    </a:cubicBezTo>
                    <a:cubicBezTo>
                      <a:pt x="23" y="13"/>
                      <a:pt x="25" y="14"/>
                      <a:pt x="28" y="14"/>
                    </a:cubicBezTo>
                    <a:cubicBezTo>
                      <a:pt x="27" y="12"/>
                      <a:pt x="27" y="11"/>
                      <a:pt x="28" y="8"/>
                    </a:cubicBezTo>
                    <a:cubicBezTo>
                      <a:pt x="29" y="6"/>
                      <a:pt x="32" y="4"/>
                      <a:pt x="29" y="3"/>
                    </a:cubicBezTo>
                    <a:cubicBezTo>
                      <a:pt x="27" y="2"/>
                      <a:pt x="24" y="1"/>
                      <a:pt x="21" y="2"/>
                    </a:cubicBezTo>
                    <a:cubicBezTo>
                      <a:pt x="19" y="2"/>
                      <a:pt x="18" y="4"/>
                      <a:pt x="17"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07" name="Freeform 668">
                <a:extLst>
                  <a:ext uri="{FF2B5EF4-FFF2-40B4-BE49-F238E27FC236}">
                    <a16:creationId xmlns:a16="http://schemas.microsoft.com/office/drawing/2014/main" xmlns="" id="{5FFACCA6-93B4-BF44-B640-4EC271C44C36}"/>
                  </a:ext>
                </a:extLst>
              </p:cNvPr>
              <p:cNvSpPr>
                <a:spLocks/>
              </p:cNvSpPr>
              <p:nvPr/>
            </p:nvSpPr>
            <p:spPr bwMode="auto">
              <a:xfrm>
                <a:off x="12423124" y="6771334"/>
                <a:ext cx="168791" cy="140163"/>
              </a:xfrm>
              <a:custGeom>
                <a:avLst/>
                <a:gdLst>
                  <a:gd name="T0" fmla="*/ 10 w 18"/>
                  <a:gd name="T1" fmla="*/ 0 h 15"/>
                  <a:gd name="T2" fmla="*/ 1 w 18"/>
                  <a:gd name="T3" fmla="*/ 2 h 15"/>
                  <a:gd name="T4" fmla="*/ 4 w 18"/>
                  <a:gd name="T5" fmla="*/ 8 h 15"/>
                  <a:gd name="T6" fmla="*/ 13 w 18"/>
                  <a:gd name="T7" fmla="*/ 15 h 15"/>
                  <a:gd name="T8" fmla="*/ 15 w 18"/>
                  <a:gd name="T9" fmla="*/ 10 h 15"/>
                  <a:gd name="T10" fmla="*/ 17 w 18"/>
                  <a:gd name="T11" fmla="*/ 6 h 15"/>
                  <a:gd name="T12" fmla="*/ 16 w 18"/>
                  <a:gd name="T13" fmla="*/ 2 h 15"/>
                  <a:gd name="T14" fmla="*/ 10 w 18"/>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5">
                    <a:moveTo>
                      <a:pt x="10" y="0"/>
                    </a:moveTo>
                    <a:cubicBezTo>
                      <a:pt x="8" y="0"/>
                      <a:pt x="0" y="0"/>
                      <a:pt x="1" y="2"/>
                    </a:cubicBezTo>
                    <a:cubicBezTo>
                      <a:pt x="1" y="3"/>
                      <a:pt x="3" y="7"/>
                      <a:pt x="4" y="8"/>
                    </a:cubicBezTo>
                    <a:cubicBezTo>
                      <a:pt x="6" y="11"/>
                      <a:pt x="10" y="13"/>
                      <a:pt x="13" y="15"/>
                    </a:cubicBezTo>
                    <a:cubicBezTo>
                      <a:pt x="13" y="13"/>
                      <a:pt x="13" y="11"/>
                      <a:pt x="15" y="10"/>
                    </a:cubicBezTo>
                    <a:cubicBezTo>
                      <a:pt x="17" y="9"/>
                      <a:pt x="18" y="8"/>
                      <a:pt x="17" y="6"/>
                    </a:cubicBezTo>
                    <a:cubicBezTo>
                      <a:pt x="17" y="4"/>
                      <a:pt x="17" y="3"/>
                      <a:pt x="16" y="2"/>
                    </a:cubicBezTo>
                    <a:cubicBezTo>
                      <a:pt x="14" y="1"/>
                      <a:pt x="12" y="0"/>
                      <a:pt x="10"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08" name="Freeform 669">
                <a:extLst>
                  <a:ext uri="{FF2B5EF4-FFF2-40B4-BE49-F238E27FC236}">
                    <a16:creationId xmlns:a16="http://schemas.microsoft.com/office/drawing/2014/main" xmlns="" id="{4CBB3FB1-C655-C647-871C-B278D877174D}"/>
                  </a:ext>
                </a:extLst>
              </p:cNvPr>
              <p:cNvSpPr>
                <a:spLocks/>
              </p:cNvSpPr>
              <p:nvPr/>
            </p:nvSpPr>
            <p:spPr bwMode="auto">
              <a:xfrm>
                <a:off x="12544142" y="6704437"/>
                <a:ext cx="207006" cy="251657"/>
              </a:xfrm>
              <a:custGeom>
                <a:avLst/>
                <a:gdLst>
                  <a:gd name="T0" fmla="*/ 21 w 22"/>
                  <a:gd name="T1" fmla="*/ 19 h 27"/>
                  <a:gd name="T2" fmla="*/ 20 w 22"/>
                  <a:gd name="T3" fmla="*/ 17 h 27"/>
                  <a:gd name="T4" fmla="*/ 19 w 22"/>
                  <a:gd name="T5" fmla="*/ 13 h 27"/>
                  <a:gd name="T6" fmla="*/ 15 w 22"/>
                  <a:gd name="T7" fmla="*/ 10 h 27"/>
                  <a:gd name="T8" fmla="*/ 14 w 22"/>
                  <a:gd name="T9" fmla="*/ 8 h 27"/>
                  <a:gd name="T10" fmla="*/ 12 w 22"/>
                  <a:gd name="T11" fmla="*/ 5 h 27"/>
                  <a:gd name="T12" fmla="*/ 5 w 22"/>
                  <a:gd name="T13" fmla="*/ 1 h 27"/>
                  <a:gd name="T14" fmla="*/ 2 w 22"/>
                  <a:gd name="T15" fmla="*/ 4 h 27"/>
                  <a:gd name="T16" fmla="*/ 4 w 22"/>
                  <a:gd name="T17" fmla="*/ 14 h 27"/>
                  <a:gd name="T18" fmla="*/ 1 w 22"/>
                  <a:gd name="T19" fmla="*/ 19 h 27"/>
                  <a:gd name="T20" fmla="*/ 0 w 22"/>
                  <a:gd name="T21" fmla="*/ 23 h 27"/>
                  <a:gd name="T22" fmla="*/ 4 w 22"/>
                  <a:gd name="T23" fmla="*/ 27 h 27"/>
                  <a:gd name="T24" fmla="*/ 6 w 22"/>
                  <a:gd name="T25" fmla="*/ 23 h 27"/>
                  <a:gd name="T26" fmla="*/ 10 w 22"/>
                  <a:gd name="T27" fmla="*/ 26 h 27"/>
                  <a:gd name="T28" fmla="*/ 20 w 22"/>
                  <a:gd name="T29" fmla="*/ 24 h 27"/>
                  <a:gd name="T30" fmla="*/ 21 w 22"/>
                  <a:gd name="T31" fmla="*/ 19 h 27"/>
                  <a:gd name="T32" fmla="*/ 21 w 22"/>
                  <a:gd name="T33"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27">
                    <a:moveTo>
                      <a:pt x="21" y="19"/>
                    </a:moveTo>
                    <a:cubicBezTo>
                      <a:pt x="22" y="18"/>
                      <a:pt x="21" y="18"/>
                      <a:pt x="20" y="17"/>
                    </a:cubicBezTo>
                    <a:cubicBezTo>
                      <a:pt x="19" y="16"/>
                      <a:pt x="19" y="15"/>
                      <a:pt x="19" y="13"/>
                    </a:cubicBezTo>
                    <a:cubicBezTo>
                      <a:pt x="21" y="10"/>
                      <a:pt x="18" y="10"/>
                      <a:pt x="15" y="10"/>
                    </a:cubicBezTo>
                    <a:cubicBezTo>
                      <a:pt x="14" y="10"/>
                      <a:pt x="14" y="9"/>
                      <a:pt x="14" y="8"/>
                    </a:cubicBezTo>
                    <a:cubicBezTo>
                      <a:pt x="13" y="6"/>
                      <a:pt x="12" y="7"/>
                      <a:pt x="12" y="5"/>
                    </a:cubicBezTo>
                    <a:cubicBezTo>
                      <a:pt x="11" y="2"/>
                      <a:pt x="9" y="0"/>
                      <a:pt x="5" y="1"/>
                    </a:cubicBezTo>
                    <a:cubicBezTo>
                      <a:pt x="2" y="2"/>
                      <a:pt x="2" y="2"/>
                      <a:pt x="2" y="4"/>
                    </a:cubicBezTo>
                    <a:cubicBezTo>
                      <a:pt x="3" y="7"/>
                      <a:pt x="4" y="10"/>
                      <a:pt x="4" y="14"/>
                    </a:cubicBezTo>
                    <a:cubicBezTo>
                      <a:pt x="5" y="17"/>
                      <a:pt x="2" y="16"/>
                      <a:pt x="1" y="19"/>
                    </a:cubicBezTo>
                    <a:cubicBezTo>
                      <a:pt x="0" y="20"/>
                      <a:pt x="0" y="22"/>
                      <a:pt x="0" y="23"/>
                    </a:cubicBezTo>
                    <a:cubicBezTo>
                      <a:pt x="0" y="25"/>
                      <a:pt x="3" y="26"/>
                      <a:pt x="4" y="27"/>
                    </a:cubicBezTo>
                    <a:cubicBezTo>
                      <a:pt x="4" y="26"/>
                      <a:pt x="4" y="23"/>
                      <a:pt x="6" y="23"/>
                    </a:cubicBezTo>
                    <a:cubicBezTo>
                      <a:pt x="8" y="23"/>
                      <a:pt x="9" y="24"/>
                      <a:pt x="10" y="26"/>
                    </a:cubicBezTo>
                    <a:cubicBezTo>
                      <a:pt x="11" y="26"/>
                      <a:pt x="18" y="24"/>
                      <a:pt x="20" y="24"/>
                    </a:cubicBezTo>
                    <a:cubicBezTo>
                      <a:pt x="18" y="22"/>
                      <a:pt x="20" y="21"/>
                      <a:pt x="21" y="19"/>
                    </a:cubicBezTo>
                    <a:cubicBezTo>
                      <a:pt x="22" y="18"/>
                      <a:pt x="20" y="20"/>
                      <a:pt x="21" y="1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09" name="Freeform 670">
                <a:extLst>
                  <a:ext uri="{FF2B5EF4-FFF2-40B4-BE49-F238E27FC236}">
                    <a16:creationId xmlns:a16="http://schemas.microsoft.com/office/drawing/2014/main" xmlns="" id="{2F93FE23-0401-9344-8C1B-CFD46A257E5B}"/>
                  </a:ext>
                </a:extLst>
              </p:cNvPr>
              <p:cNvSpPr>
                <a:spLocks/>
              </p:cNvSpPr>
              <p:nvPr/>
            </p:nvSpPr>
            <p:spPr bwMode="auto">
              <a:xfrm>
                <a:off x="12432679" y="6554719"/>
                <a:ext cx="328029" cy="178393"/>
              </a:xfrm>
              <a:custGeom>
                <a:avLst/>
                <a:gdLst>
                  <a:gd name="T0" fmla="*/ 30 w 35"/>
                  <a:gd name="T1" fmla="*/ 3 h 19"/>
                  <a:gd name="T2" fmla="*/ 24 w 35"/>
                  <a:gd name="T3" fmla="*/ 1 h 19"/>
                  <a:gd name="T4" fmla="*/ 19 w 35"/>
                  <a:gd name="T5" fmla="*/ 4 h 19"/>
                  <a:gd name="T6" fmla="*/ 15 w 35"/>
                  <a:gd name="T7" fmla="*/ 4 h 19"/>
                  <a:gd name="T8" fmla="*/ 13 w 35"/>
                  <a:gd name="T9" fmla="*/ 6 h 19"/>
                  <a:gd name="T10" fmla="*/ 5 w 35"/>
                  <a:gd name="T11" fmla="*/ 4 h 19"/>
                  <a:gd name="T12" fmla="*/ 5 w 35"/>
                  <a:gd name="T13" fmla="*/ 7 h 19"/>
                  <a:gd name="T14" fmla="*/ 3 w 35"/>
                  <a:gd name="T15" fmla="*/ 8 h 19"/>
                  <a:gd name="T16" fmla="*/ 3 w 35"/>
                  <a:gd name="T17" fmla="*/ 15 h 19"/>
                  <a:gd name="T18" fmla="*/ 11 w 35"/>
                  <a:gd name="T19" fmla="*/ 19 h 19"/>
                  <a:gd name="T20" fmla="*/ 21 w 35"/>
                  <a:gd name="T21" fmla="*/ 17 h 19"/>
                  <a:gd name="T22" fmla="*/ 25 w 35"/>
                  <a:gd name="T23" fmla="*/ 15 h 19"/>
                  <a:gd name="T24" fmla="*/ 29 w 35"/>
                  <a:gd name="T25" fmla="*/ 9 h 19"/>
                  <a:gd name="T26" fmla="*/ 33 w 35"/>
                  <a:gd name="T27" fmla="*/ 6 h 19"/>
                  <a:gd name="T28" fmla="*/ 30 w 35"/>
                  <a:gd name="T29" fmla="*/ 3 h 19"/>
                  <a:gd name="T30" fmla="*/ 30 w 35"/>
                  <a:gd name="T31"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19">
                    <a:moveTo>
                      <a:pt x="30" y="3"/>
                    </a:moveTo>
                    <a:cubicBezTo>
                      <a:pt x="30" y="2"/>
                      <a:pt x="25" y="2"/>
                      <a:pt x="24" y="1"/>
                    </a:cubicBezTo>
                    <a:cubicBezTo>
                      <a:pt x="20" y="0"/>
                      <a:pt x="22" y="4"/>
                      <a:pt x="19" y="4"/>
                    </a:cubicBezTo>
                    <a:cubicBezTo>
                      <a:pt x="18" y="3"/>
                      <a:pt x="17" y="4"/>
                      <a:pt x="15" y="4"/>
                    </a:cubicBezTo>
                    <a:cubicBezTo>
                      <a:pt x="14" y="4"/>
                      <a:pt x="14" y="6"/>
                      <a:pt x="13" y="6"/>
                    </a:cubicBezTo>
                    <a:cubicBezTo>
                      <a:pt x="9" y="8"/>
                      <a:pt x="7" y="6"/>
                      <a:pt x="5" y="4"/>
                    </a:cubicBezTo>
                    <a:cubicBezTo>
                      <a:pt x="5" y="5"/>
                      <a:pt x="5" y="6"/>
                      <a:pt x="5" y="7"/>
                    </a:cubicBezTo>
                    <a:cubicBezTo>
                      <a:pt x="4" y="8"/>
                      <a:pt x="3" y="6"/>
                      <a:pt x="3" y="8"/>
                    </a:cubicBezTo>
                    <a:cubicBezTo>
                      <a:pt x="3" y="11"/>
                      <a:pt x="0" y="13"/>
                      <a:pt x="3" y="15"/>
                    </a:cubicBezTo>
                    <a:cubicBezTo>
                      <a:pt x="5" y="17"/>
                      <a:pt x="8" y="19"/>
                      <a:pt x="11" y="19"/>
                    </a:cubicBezTo>
                    <a:cubicBezTo>
                      <a:pt x="15" y="19"/>
                      <a:pt x="17" y="16"/>
                      <a:pt x="21" y="17"/>
                    </a:cubicBezTo>
                    <a:cubicBezTo>
                      <a:pt x="21" y="16"/>
                      <a:pt x="24" y="16"/>
                      <a:pt x="25" y="15"/>
                    </a:cubicBezTo>
                    <a:cubicBezTo>
                      <a:pt x="26" y="13"/>
                      <a:pt x="27" y="11"/>
                      <a:pt x="29" y="9"/>
                    </a:cubicBezTo>
                    <a:cubicBezTo>
                      <a:pt x="30" y="7"/>
                      <a:pt x="31" y="7"/>
                      <a:pt x="33" y="6"/>
                    </a:cubicBezTo>
                    <a:cubicBezTo>
                      <a:pt x="35" y="4"/>
                      <a:pt x="30" y="4"/>
                      <a:pt x="30" y="3"/>
                    </a:cubicBezTo>
                    <a:cubicBezTo>
                      <a:pt x="30" y="3"/>
                      <a:pt x="30" y="4"/>
                      <a:pt x="30"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10" name="Freeform 671">
                <a:extLst>
                  <a:ext uri="{FF2B5EF4-FFF2-40B4-BE49-F238E27FC236}">
                    <a16:creationId xmlns:a16="http://schemas.microsoft.com/office/drawing/2014/main" xmlns="" id="{821BE0AB-596A-3A48-ABED-E2741A2449B9}"/>
                  </a:ext>
                </a:extLst>
              </p:cNvPr>
              <p:cNvSpPr>
                <a:spLocks/>
              </p:cNvSpPr>
              <p:nvPr/>
            </p:nvSpPr>
            <p:spPr bwMode="auto">
              <a:xfrm>
                <a:off x="12620574" y="6956097"/>
                <a:ext cx="289811" cy="299442"/>
              </a:xfrm>
              <a:custGeom>
                <a:avLst/>
                <a:gdLst>
                  <a:gd name="T0" fmla="*/ 31 w 31"/>
                  <a:gd name="T1" fmla="*/ 0 h 32"/>
                  <a:gd name="T2" fmla="*/ 23 w 31"/>
                  <a:gd name="T3" fmla="*/ 3 h 32"/>
                  <a:gd name="T4" fmla="*/ 13 w 31"/>
                  <a:gd name="T5" fmla="*/ 2 h 32"/>
                  <a:gd name="T6" fmla="*/ 9 w 31"/>
                  <a:gd name="T7" fmla="*/ 4 h 32"/>
                  <a:gd name="T8" fmla="*/ 6 w 31"/>
                  <a:gd name="T9" fmla="*/ 5 h 32"/>
                  <a:gd name="T10" fmla="*/ 4 w 31"/>
                  <a:gd name="T11" fmla="*/ 8 h 32"/>
                  <a:gd name="T12" fmla="*/ 2 w 31"/>
                  <a:gd name="T13" fmla="*/ 11 h 32"/>
                  <a:gd name="T14" fmla="*/ 2 w 31"/>
                  <a:gd name="T15" fmla="*/ 15 h 32"/>
                  <a:gd name="T16" fmla="*/ 4 w 31"/>
                  <a:gd name="T17" fmla="*/ 17 h 32"/>
                  <a:gd name="T18" fmla="*/ 5 w 31"/>
                  <a:gd name="T19" fmla="*/ 22 h 32"/>
                  <a:gd name="T20" fmla="*/ 6 w 31"/>
                  <a:gd name="T21" fmla="*/ 25 h 32"/>
                  <a:gd name="T22" fmla="*/ 7 w 31"/>
                  <a:gd name="T23" fmla="*/ 28 h 32"/>
                  <a:gd name="T24" fmla="*/ 8 w 31"/>
                  <a:gd name="T25" fmla="*/ 29 h 32"/>
                  <a:gd name="T26" fmla="*/ 10 w 31"/>
                  <a:gd name="T27" fmla="*/ 31 h 32"/>
                  <a:gd name="T28" fmla="*/ 12 w 31"/>
                  <a:gd name="T29" fmla="*/ 30 h 32"/>
                  <a:gd name="T30" fmla="*/ 13 w 31"/>
                  <a:gd name="T31" fmla="*/ 31 h 32"/>
                  <a:gd name="T32" fmla="*/ 13 w 31"/>
                  <a:gd name="T33" fmla="*/ 26 h 32"/>
                  <a:gd name="T34" fmla="*/ 17 w 31"/>
                  <a:gd name="T35" fmla="*/ 26 h 32"/>
                  <a:gd name="T36" fmla="*/ 14 w 31"/>
                  <a:gd name="T37" fmla="*/ 23 h 32"/>
                  <a:gd name="T38" fmla="*/ 17 w 31"/>
                  <a:gd name="T39" fmla="*/ 24 h 32"/>
                  <a:gd name="T40" fmla="*/ 18 w 31"/>
                  <a:gd name="T41" fmla="*/ 22 h 32"/>
                  <a:gd name="T42" fmla="*/ 21 w 31"/>
                  <a:gd name="T43" fmla="*/ 23 h 32"/>
                  <a:gd name="T44" fmla="*/ 19 w 31"/>
                  <a:gd name="T45" fmla="*/ 19 h 32"/>
                  <a:gd name="T46" fmla="*/ 15 w 31"/>
                  <a:gd name="T47" fmla="*/ 17 h 32"/>
                  <a:gd name="T48" fmla="*/ 15 w 31"/>
                  <a:gd name="T49" fmla="*/ 16 h 32"/>
                  <a:gd name="T50" fmla="*/ 11 w 31"/>
                  <a:gd name="T51" fmla="*/ 10 h 32"/>
                  <a:gd name="T52" fmla="*/ 16 w 31"/>
                  <a:gd name="T53" fmla="*/ 11 h 32"/>
                  <a:gd name="T54" fmla="*/ 16 w 31"/>
                  <a:gd name="T55" fmla="*/ 10 h 32"/>
                  <a:gd name="T56" fmla="*/ 18 w 31"/>
                  <a:gd name="T57" fmla="*/ 11 h 32"/>
                  <a:gd name="T58" fmla="*/ 17 w 31"/>
                  <a:gd name="T59" fmla="*/ 9 h 32"/>
                  <a:gd name="T60" fmla="*/ 21 w 31"/>
                  <a:gd name="T61" fmla="*/ 10 h 32"/>
                  <a:gd name="T62" fmla="*/ 17 w 31"/>
                  <a:gd name="T63" fmla="*/ 7 h 32"/>
                  <a:gd name="T64" fmla="*/ 22 w 31"/>
                  <a:gd name="T65" fmla="*/ 5 h 32"/>
                  <a:gd name="T66" fmla="*/ 21 w 31"/>
                  <a:gd name="T67" fmla="*/ 7 h 32"/>
                  <a:gd name="T68" fmla="*/ 25 w 31"/>
                  <a:gd name="T69" fmla="*/ 5 h 32"/>
                  <a:gd name="T70" fmla="*/ 29 w 31"/>
                  <a:gd name="T71" fmla="*/ 7 h 32"/>
                  <a:gd name="T72" fmla="*/ 31 w 31"/>
                  <a:gd name="T73"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 h="32">
                    <a:moveTo>
                      <a:pt x="31" y="0"/>
                    </a:moveTo>
                    <a:cubicBezTo>
                      <a:pt x="28" y="2"/>
                      <a:pt x="27" y="4"/>
                      <a:pt x="23" y="3"/>
                    </a:cubicBezTo>
                    <a:cubicBezTo>
                      <a:pt x="21" y="2"/>
                      <a:pt x="15" y="1"/>
                      <a:pt x="13" y="2"/>
                    </a:cubicBezTo>
                    <a:cubicBezTo>
                      <a:pt x="13" y="5"/>
                      <a:pt x="10" y="3"/>
                      <a:pt x="9" y="4"/>
                    </a:cubicBezTo>
                    <a:cubicBezTo>
                      <a:pt x="8" y="5"/>
                      <a:pt x="7" y="5"/>
                      <a:pt x="6" y="5"/>
                    </a:cubicBezTo>
                    <a:cubicBezTo>
                      <a:pt x="4" y="6"/>
                      <a:pt x="4" y="7"/>
                      <a:pt x="4" y="8"/>
                    </a:cubicBezTo>
                    <a:cubicBezTo>
                      <a:pt x="3" y="9"/>
                      <a:pt x="3" y="10"/>
                      <a:pt x="2" y="11"/>
                    </a:cubicBezTo>
                    <a:cubicBezTo>
                      <a:pt x="0" y="13"/>
                      <a:pt x="0" y="13"/>
                      <a:pt x="2" y="15"/>
                    </a:cubicBezTo>
                    <a:cubicBezTo>
                      <a:pt x="3" y="16"/>
                      <a:pt x="4" y="16"/>
                      <a:pt x="4" y="17"/>
                    </a:cubicBezTo>
                    <a:cubicBezTo>
                      <a:pt x="4" y="19"/>
                      <a:pt x="4" y="20"/>
                      <a:pt x="5" y="22"/>
                    </a:cubicBezTo>
                    <a:cubicBezTo>
                      <a:pt x="5" y="23"/>
                      <a:pt x="5" y="24"/>
                      <a:pt x="6" y="25"/>
                    </a:cubicBezTo>
                    <a:cubicBezTo>
                      <a:pt x="8" y="26"/>
                      <a:pt x="6" y="27"/>
                      <a:pt x="7" y="28"/>
                    </a:cubicBezTo>
                    <a:cubicBezTo>
                      <a:pt x="7" y="30"/>
                      <a:pt x="8" y="29"/>
                      <a:pt x="8" y="29"/>
                    </a:cubicBezTo>
                    <a:cubicBezTo>
                      <a:pt x="10" y="29"/>
                      <a:pt x="10" y="30"/>
                      <a:pt x="10" y="31"/>
                    </a:cubicBezTo>
                    <a:cubicBezTo>
                      <a:pt x="11" y="31"/>
                      <a:pt x="12" y="30"/>
                      <a:pt x="12" y="30"/>
                    </a:cubicBezTo>
                    <a:cubicBezTo>
                      <a:pt x="13" y="29"/>
                      <a:pt x="13" y="31"/>
                      <a:pt x="13" y="31"/>
                    </a:cubicBezTo>
                    <a:cubicBezTo>
                      <a:pt x="14" y="32"/>
                      <a:pt x="13" y="25"/>
                      <a:pt x="13" y="26"/>
                    </a:cubicBezTo>
                    <a:cubicBezTo>
                      <a:pt x="13" y="25"/>
                      <a:pt x="16" y="26"/>
                      <a:pt x="17" y="26"/>
                    </a:cubicBezTo>
                    <a:cubicBezTo>
                      <a:pt x="17" y="25"/>
                      <a:pt x="14" y="24"/>
                      <a:pt x="14" y="23"/>
                    </a:cubicBezTo>
                    <a:cubicBezTo>
                      <a:pt x="15" y="21"/>
                      <a:pt x="17" y="23"/>
                      <a:pt x="17" y="24"/>
                    </a:cubicBezTo>
                    <a:cubicBezTo>
                      <a:pt x="19" y="25"/>
                      <a:pt x="18" y="23"/>
                      <a:pt x="18" y="22"/>
                    </a:cubicBezTo>
                    <a:cubicBezTo>
                      <a:pt x="18" y="21"/>
                      <a:pt x="21" y="23"/>
                      <a:pt x="21" y="23"/>
                    </a:cubicBezTo>
                    <a:cubicBezTo>
                      <a:pt x="21" y="22"/>
                      <a:pt x="19" y="19"/>
                      <a:pt x="19" y="19"/>
                    </a:cubicBezTo>
                    <a:cubicBezTo>
                      <a:pt x="18" y="18"/>
                      <a:pt x="16" y="18"/>
                      <a:pt x="15" y="17"/>
                    </a:cubicBezTo>
                    <a:cubicBezTo>
                      <a:pt x="15" y="17"/>
                      <a:pt x="15" y="15"/>
                      <a:pt x="15" y="16"/>
                    </a:cubicBezTo>
                    <a:cubicBezTo>
                      <a:pt x="14" y="14"/>
                      <a:pt x="11" y="12"/>
                      <a:pt x="11" y="10"/>
                    </a:cubicBezTo>
                    <a:cubicBezTo>
                      <a:pt x="12" y="6"/>
                      <a:pt x="15" y="10"/>
                      <a:pt x="16" y="11"/>
                    </a:cubicBezTo>
                    <a:cubicBezTo>
                      <a:pt x="16" y="11"/>
                      <a:pt x="16" y="10"/>
                      <a:pt x="16" y="10"/>
                    </a:cubicBezTo>
                    <a:cubicBezTo>
                      <a:pt x="17" y="9"/>
                      <a:pt x="18" y="10"/>
                      <a:pt x="18" y="11"/>
                    </a:cubicBezTo>
                    <a:cubicBezTo>
                      <a:pt x="18" y="11"/>
                      <a:pt x="17" y="9"/>
                      <a:pt x="17" y="9"/>
                    </a:cubicBezTo>
                    <a:cubicBezTo>
                      <a:pt x="18" y="9"/>
                      <a:pt x="20" y="10"/>
                      <a:pt x="21" y="10"/>
                    </a:cubicBezTo>
                    <a:cubicBezTo>
                      <a:pt x="21" y="9"/>
                      <a:pt x="17" y="9"/>
                      <a:pt x="17" y="7"/>
                    </a:cubicBezTo>
                    <a:cubicBezTo>
                      <a:pt x="17" y="7"/>
                      <a:pt x="21" y="5"/>
                      <a:pt x="22" y="5"/>
                    </a:cubicBezTo>
                    <a:cubicBezTo>
                      <a:pt x="22" y="5"/>
                      <a:pt x="21" y="7"/>
                      <a:pt x="21" y="7"/>
                    </a:cubicBezTo>
                    <a:cubicBezTo>
                      <a:pt x="21" y="7"/>
                      <a:pt x="24" y="5"/>
                      <a:pt x="25" y="5"/>
                    </a:cubicBezTo>
                    <a:cubicBezTo>
                      <a:pt x="26" y="5"/>
                      <a:pt x="27" y="6"/>
                      <a:pt x="29" y="7"/>
                    </a:cubicBezTo>
                    <a:cubicBezTo>
                      <a:pt x="30" y="5"/>
                      <a:pt x="31" y="2"/>
                      <a:pt x="31"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11" name="Freeform 672">
                <a:extLst>
                  <a:ext uri="{FF2B5EF4-FFF2-40B4-BE49-F238E27FC236}">
                    <a16:creationId xmlns:a16="http://schemas.microsoft.com/office/drawing/2014/main" xmlns="" id="{021BF874-8888-FA4E-9388-EC133A1C43A7}"/>
                  </a:ext>
                </a:extLst>
              </p:cNvPr>
              <p:cNvSpPr>
                <a:spLocks/>
              </p:cNvSpPr>
              <p:nvPr/>
            </p:nvSpPr>
            <p:spPr bwMode="auto">
              <a:xfrm>
                <a:off x="12881724" y="6940166"/>
                <a:ext cx="140127" cy="92380"/>
              </a:xfrm>
              <a:custGeom>
                <a:avLst/>
                <a:gdLst>
                  <a:gd name="T0" fmla="*/ 15 w 15"/>
                  <a:gd name="T1" fmla="*/ 6 h 10"/>
                  <a:gd name="T2" fmla="*/ 10 w 15"/>
                  <a:gd name="T3" fmla="*/ 1 h 10"/>
                  <a:gd name="T4" fmla="*/ 2 w 15"/>
                  <a:gd name="T5" fmla="*/ 5 h 10"/>
                  <a:gd name="T6" fmla="*/ 1 w 15"/>
                  <a:gd name="T7" fmla="*/ 9 h 10"/>
                  <a:gd name="T8" fmla="*/ 6 w 15"/>
                  <a:gd name="T9" fmla="*/ 9 h 10"/>
                  <a:gd name="T10" fmla="*/ 11 w 15"/>
                  <a:gd name="T11" fmla="*/ 7 h 10"/>
                  <a:gd name="T12" fmla="*/ 15 w 15"/>
                  <a:gd name="T13" fmla="*/ 6 h 10"/>
                  <a:gd name="T14" fmla="*/ 15 w 15"/>
                  <a:gd name="T15" fmla="*/ 6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0">
                    <a:moveTo>
                      <a:pt x="15" y="6"/>
                    </a:moveTo>
                    <a:cubicBezTo>
                      <a:pt x="13" y="4"/>
                      <a:pt x="10" y="4"/>
                      <a:pt x="10" y="1"/>
                    </a:cubicBezTo>
                    <a:cubicBezTo>
                      <a:pt x="5" y="0"/>
                      <a:pt x="4" y="0"/>
                      <a:pt x="2" y="5"/>
                    </a:cubicBezTo>
                    <a:cubicBezTo>
                      <a:pt x="2" y="6"/>
                      <a:pt x="0" y="9"/>
                      <a:pt x="1" y="9"/>
                    </a:cubicBezTo>
                    <a:cubicBezTo>
                      <a:pt x="3" y="10"/>
                      <a:pt x="5" y="10"/>
                      <a:pt x="6" y="9"/>
                    </a:cubicBezTo>
                    <a:cubicBezTo>
                      <a:pt x="8" y="8"/>
                      <a:pt x="9" y="7"/>
                      <a:pt x="11" y="7"/>
                    </a:cubicBezTo>
                    <a:cubicBezTo>
                      <a:pt x="11" y="7"/>
                      <a:pt x="15" y="7"/>
                      <a:pt x="15" y="6"/>
                    </a:cubicBezTo>
                    <a:cubicBezTo>
                      <a:pt x="14" y="6"/>
                      <a:pt x="15" y="7"/>
                      <a:pt x="15"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12" name="Freeform 673">
                <a:extLst>
                  <a:ext uri="{FF2B5EF4-FFF2-40B4-BE49-F238E27FC236}">
                    <a16:creationId xmlns:a16="http://schemas.microsoft.com/office/drawing/2014/main" xmlns="" id="{8FA0E594-E862-D34A-9B1E-4B8DA1121092}"/>
                  </a:ext>
                </a:extLst>
              </p:cNvPr>
              <p:cNvSpPr>
                <a:spLocks/>
              </p:cNvSpPr>
              <p:nvPr/>
            </p:nvSpPr>
            <p:spPr bwMode="auto">
              <a:xfrm>
                <a:off x="12582361" y="6911499"/>
                <a:ext cx="82803" cy="168837"/>
              </a:xfrm>
              <a:custGeom>
                <a:avLst/>
                <a:gdLst>
                  <a:gd name="T0" fmla="*/ 6 w 9"/>
                  <a:gd name="T1" fmla="*/ 16 h 18"/>
                  <a:gd name="T2" fmla="*/ 7 w 9"/>
                  <a:gd name="T3" fmla="*/ 11 h 18"/>
                  <a:gd name="T4" fmla="*/ 6 w 9"/>
                  <a:gd name="T5" fmla="*/ 6 h 18"/>
                  <a:gd name="T6" fmla="*/ 7 w 9"/>
                  <a:gd name="T7" fmla="*/ 4 h 18"/>
                  <a:gd name="T8" fmla="*/ 3 w 9"/>
                  <a:gd name="T9" fmla="*/ 1 h 18"/>
                  <a:gd name="T10" fmla="*/ 0 w 9"/>
                  <a:gd name="T11" fmla="*/ 9 h 18"/>
                  <a:gd name="T12" fmla="*/ 4 w 9"/>
                  <a:gd name="T13" fmla="*/ 18 h 18"/>
                  <a:gd name="T14" fmla="*/ 6 w 9"/>
                  <a:gd name="T15" fmla="*/ 16 h 18"/>
                  <a:gd name="T16" fmla="*/ 6 w 9"/>
                  <a:gd name="T17" fmla="*/ 1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8">
                    <a:moveTo>
                      <a:pt x="6" y="16"/>
                    </a:moveTo>
                    <a:cubicBezTo>
                      <a:pt x="7" y="14"/>
                      <a:pt x="9" y="12"/>
                      <a:pt x="7" y="11"/>
                    </a:cubicBezTo>
                    <a:cubicBezTo>
                      <a:pt x="6" y="10"/>
                      <a:pt x="5" y="8"/>
                      <a:pt x="6" y="6"/>
                    </a:cubicBezTo>
                    <a:cubicBezTo>
                      <a:pt x="6" y="6"/>
                      <a:pt x="7" y="4"/>
                      <a:pt x="7" y="4"/>
                    </a:cubicBezTo>
                    <a:cubicBezTo>
                      <a:pt x="6" y="3"/>
                      <a:pt x="4" y="1"/>
                      <a:pt x="3" y="1"/>
                    </a:cubicBezTo>
                    <a:cubicBezTo>
                      <a:pt x="0" y="0"/>
                      <a:pt x="0" y="7"/>
                      <a:pt x="0" y="9"/>
                    </a:cubicBezTo>
                    <a:cubicBezTo>
                      <a:pt x="0" y="13"/>
                      <a:pt x="2" y="15"/>
                      <a:pt x="4" y="18"/>
                    </a:cubicBezTo>
                    <a:cubicBezTo>
                      <a:pt x="5" y="17"/>
                      <a:pt x="6" y="16"/>
                      <a:pt x="6" y="16"/>
                    </a:cubicBezTo>
                    <a:cubicBezTo>
                      <a:pt x="7" y="14"/>
                      <a:pt x="6" y="16"/>
                      <a:pt x="6" y="1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13" name="Freeform 674">
                <a:extLst>
                  <a:ext uri="{FF2B5EF4-FFF2-40B4-BE49-F238E27FC236}">
                    <a16:creationId xmlns:a16="http://schemas.microsoft.com/office/drawing/2014/main" xmlns="" id="{9436F9F5-A2B9-1C4A-BF68-76184872BF20}"/>
                  </a:ext>
                </a:extLst>
              </p:cNvPr>
              <p:cNvSpPr>
                <a:spLocks/>
              </p:cNvSpPr>
              <p:nvPr/>
            </p:nvSpPr>
            <p:spPr bwMode="auto">
              <a:xfrm>
                <a:off x="12630129" y="6930613"/>
                <a:ext cx="121018" cy="82827"/>
              </a:xfrm>
              <a:custGeom>
                <a:avLst/>
                <a:gdLst>
                  <a:gd name="T0" fmla="*/ 11 w 13"/>
                  <a:gd name="T1" fmla="*/ 0 h 9"/>
                  <a:gd name="T2" fmla="*/ 2 w 13"/>
                  <a:gd name="T3" fmla="*/ 2 h 9"/>
                  <a:gd name="T4" fmla="*/ 3 w 13"/>
                  <a:gd name="T5" fmla="*/ 9 h 9"/>
                  <a:gd name="T6" fmla="*/ 7 w 13"/>
                  <a:gd name="T7" fmla="*/ 8 h 9"/>
                  <a:gd name="T8" fmla="*/ 10 w 13"/>
                  <a:gd name="T9" fmla="*/ 7 h 9"/>
                  <a:gd name="T10" fmla="*/ 11 w 13"/>
                  <a:gd name="T11" fmla="*/ 0 h 9"/>
                </a:gdLst>
                <a:ahLst/>
                <a:cxnLst>
                  <a:cxn ang="0">
                    <a:pos x="T0" y="T1"/>
                  </a:cxn>
                  <a:cxn ang="0">
                    <a:pos x="T2" y="T3"/>
                  </a:cxn>
                  <a:cxn ang="0">
                    <a:pos x="T4" y="T5"/>
                  </a:cxn>
                  <a:cxn ang="0">
                    <a:pos x="T6" y="T7"/>
                  </a:cxn>
                  <a:cxn ang="0">
                    <a:pos x="T8" y="T9"/>
                  </a:cxn>
                  <a:cxn ang="0">
                    <a:pos x="T10" y="T11"/>
                  </a:cxn>
                </a:cxnLst>
                <a:rect l="0" t="0" r="r" b="b"/>
                <a:pathLst>
                  <a:path w="13" h="9">
                    <a:moveTo>
                      <a:pt x="11" y="0"/>
                    </a:moveTo>
                    <a:cubicBezTo>
                      <a:pt x="9" y="0"/>
                      <a:pt x="2" y="0"/>
                      <a:pt x="2" y="2"/>
                    </a:cubicBezTo>
                    <a:cubicBezTo>
                      <a:pt x="0" y="4"/>
                      <a:pt x="0" y="8"/>
                      <a:pt x="3" y="9"/>
                    </a:cubicBezTo>
                    <a:cubicBezTo>
                      <a:pt x="4" y="8"/>
                      <a:pt x="6" y="9"/>
                      <a:pt x="7" y="8"/>
                    </a:cubicBezTo>
                    <a:cubicBezTo>
                      <a:pt x="8" y="8"/>
                      <a:pt x="9" y="6"/>
                      <a:pt x="10" y="7"/>
                    </a:cubicBezTo>
                    <a:cubicBezTo>
                      <a:pt x="13" y="9"/>
                      <a:pt x="11" y="1"/>
                      <a:pt x="11"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14" name="Freeform 675">
                <a:extLst>
                  <a:ext uri="{FF2B5EF4-FFF2-40B4-BE49-F238E27FC236}">
                    <a16:creationId xmlns:a16="http://schemas.microsoft.com/office/drawing/2014/main" xmlns="" id="{6FF485E0-CA8F-C141-9A87-DBD9DFD2D591}"/>
                  </a:ext>
                </a:extLst>
              </p:cNvPr>
              <p:cNvSpPr>
                <a:spLocks/>
              </p:cNvSpPr>
              <p:nvPr/>
            </p:nvSpPr>
            <p:spPr bwMode="auto">
              <a:xfrm>
                <a:off x="13655610" y="6984764"/>
                <a:ext cx="178346" cy="149721"/>
              </a:xfrm>
              <a:custGeom>
                <a:avLst/>
                <a:gdLst>
                  <a:gd name="T0" fmla="*/ 19 w 19"/>
                  <a:gd name="T1" fmla="*/ 14 h 16"/>
                  <a:gd name="T2" fmla="*/ 17 w 19"/>
                  <a:gd name="T3" fmla="*/ 10 h 16"/>
                  <a:gd name="T4" fmla="*/ 16 w 19"/>
                  <a:gd name="T5" fmla="*/ 7 h 16"/>
                  <a:gd name="T6" fmla="*/ 14 w 19"/>
                  <a:gd name="T7" fmla="*/ 3 h 16"/>
                  <a:gd name="T8" fmla="*/ 12 w 19"/>
                  <a:gd name="T9" fmla="*/ 0 h 16"/>
                  <a:gd name="T10" fmla="*/ 6 w 19"/>
                  <a:gd name="T11" fmla="*/ 6 h 16"/>
                  <a:gd name="T12" fmla="*/ 9 w 19"/>
                  <a:gd name="T13" fmla="*/ 9 h 16"/>
                  <a:gd name="T14" fmla="*/ 12 w 19"/>
                  <a:gd name="T15" fmla="*/ 11 h 16"/>
                  <a:gd name="T16" fmla="*/ 16 w 19"/>
                  <a:gd name="T17" fmla="*/ 13 h 16"/>
                  <a:gd name="T18" fmla="*/ 19 w 19"/>
                  <a:gd name="T19" fmla="*/ 14 h 16"/>
                  <a:gd name="T20" fmla="*/ 19 w 19"/>
                  <a:gd name="T21"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16">
                    <a:moveTo>
                      <a:pt x="19" y="14"/>
                    </a:moveTo>
                    <a:cubicBezTo>
                      <a:pt x="19" y="12"/>
                      <a:pt x="19" y="11"/>
                      <a:pt x="17" y="10"/>
                    </a:cubicBezTo>
                    <a:cubicBezTo>
                      <a:pt x="15" y="9"/>
                      <a:pt x="17" y="8"/>
                      <a:pt x="16" y="7"/>
                    </a:cubicBezTo>
                    <a:cubicBezTo>
                      <a:pt x="15" y="5"/>
                      <a:pt x="14" y="6"/>
                      <a:pt x="14" y="3"/>
                    </a:cubicBezTo>
                    <a:cubicBezTo>
                      <a:pt x="14" y="3"/>
                      <a:pt x="11" y="1"/>
                      <a:pt x="12" y="0"/>
                    </a:cubicBezTo>
                    <a:cubicBezTo>
                      <a:pt x="9" y="0"/>
                      <a:pt x="0" y="1"/>
                      <a:pt x="6" y="6"/>
                    </a:cubicBezTo>
                    <a:cubicBezTo>
                      <a:pt x="7" y="7"/>
                      <a:pt x="8" y="8"/>
                      <a:pt x="9" y="9"/>
                    </a:cubicBezTo>
                    <a:cubicBezTo>
                      <a:pt x="10" y="10"/>
                      <a:pt x="11" y="10"/>
                      <a:pt x="12" y="11"/>
                    </a:cubicBezTo>
                    <a:cubicBezTo>
                      <a:pt x="14" y="11"/>
                      <a:pt x="16" y="11"/>
                      <a:pt x="16" y="13"/>
                    </a:cubicBezTo>
                    <a:cubicBezTo>
                      <a:pt x="17" y="14"/>
                      <a:pt x="18" y="16"/>
                      <a:pt x="19" y="14"/>
                    </a:cubicBezTo>
                    <a:cubicBezTo>
                      <a:pt x="19" y="13"/>
                      <a:pt x="18" y="15"/>
                      <a:pt x="19" y="1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15" name="Freeform 676">
                <a:extLst>
                  <a:ext uri="{FF2B5EF4-FFF2-40B4-BE49-F238E27FC236}">
                    <a16:creationId xmlns:a16="http://schemas.microsoft.com/office/drawing/2014/main" xmlns="" id="{921D5F74-3903-EC48-9221-86805F5F8B33}"/>
                  </a:ext>
                </a:extLst>
              </p:cNvPr>
              <p:cNvSpPr>
                <a:spLocks/>
              </p:cNvSpPr>
              <p:nvPr/>
            </p:nvSpPr>
            <p:spPr bwMode="auto">
              <a:xfrm>
                <a:off x="13722489" y="7061218"/>
                <a:ext cx="923568" cy="783643"/>
              </a:xfrm>
              <a:custGeom>
                <a:avLst/>
                <a:gdLst>
                  <a:gd name="T0" fmla="*/ 95 w 99"/>
                  <a:gd name="T1" fmla="*/ 73 h 84"/>
                  <a:gd name="T2" fmla="*/ 93 w 99"/>
                  <a:gd name="T3" fmla="*/ 68 h 84"/>
                  <a:gd name="T4" fmla="*/ 90 w 99"/>
                  <a:gd name="T5" fmla="*/ 65 h 84"/>
                  <a:gd name="T6" fmla="*/ 86 w 99"/>
                  <a:gd name="T7" fmla="*/ 60 h 84"/>
                  <a:gd name="T8" fmla="*/ 87 w 99"/>
                  <a:gd name="T9" fmla="*/ 55 h 84"/>
                  <a:gd name="T10" fmla="*/ 89 w 99"/>
                  <a:gd name="T11" fmla="*/ 50 h 84"/>
                  <a:gd name="T12" fmla="*/ 84 w 99"/>
                  <a:gd name="T13" fmla="*/ 49 h 84"/>
                  <a:gd name="T14" fmla="*/ 84 w 99"/>
                  <a:gd name="T15" fmla="*/ 46 h 84"/>
                  <a:gd name="T16" fmla="*/ 84 w 99"/>
                  <a:gd name="T17" fmla="*/ 40 h 84"/>
                  <a:gd name="T18" fmla="*/ 82 w 99"/>
                  <a:gd name="T19" fmla="*/ 36 h 84"/>
                  <a:gd name="T20" fmla="*/ 85 w 99"/>
                  <a:gd name="T21" fmla="*/ 31 h 84"/>
                  <a:gd name="T22" fmla="*/ 86 w 99"/>
                  <a:gd name="T23" fmla="*/ 20 h 84"/>
                  <a:gd name="T24" fmla="*/ 79 w 99"/>
                  <a:gd name="T25" fmla="*/ 18 h 84"/>
                  <a:gd name="T26" fmla="*/ 76 w 99"/>
                  <a:gd name="T27" fmla="*/ 15 h 84"/>
                  <a:gd name="T28" fmla="*/ 71 w 99"/>
                  <a:gd name="T29" fmla="*/ 13 h 84"/>
                  <a:gd name="T30" fmla="*/ 66 w 99"/>
                  <a:gd name="T31" fmla="*/ 12 h 84"/>
                  <a:gd name="T32" fmla="*/ 61 w 99"/>
                  <a:gd name="T33" fmla="*/ 11 h 84"/>
                  <a:gd name="T34" fmla="*/ 57 w 99"/>
                  <a:gd name="T35" fmla="*/ 12 h 84"/>
                  <a:gd name="T36" fmla="*/ 53 w 99"/>
                  <a:gd name="T37" fmla="*/ 15 h 84"/>
                  <a:gd name="T38" fmla="*/ 49 w 99"/>
                  <a:gd name="T39" fmla="*/ 17 h 84"/>
                  <a:gd name="T40" fmla="*/ 46 w 99"/>
                  <a:gd name="T41" fmla="*/ 20 h 84"/>
                  <a:gd name="T42" fmla="*/ 33 w 99"/>
                  <a:gd name="T43" fmla="*/ 18 h 84"/>
                  <a:gd name="T44" fmla="*/ 30 w 99"/>
                  <a:gd name="T45" fmla="*/ 16 h 84"/>
                  <a:gd name="T46" fmla="*/ 25 w 99"/>
                  <a:gd name="T47" fmla="*/ 15 h 84"/>
                  <a:gd name="T48" fmla="*/ 24 w 99"/>
                  <a:gd name="T49" fmla="*/ 10 h 84"/>
                  <a:gd name="T50" fmla="*/ 20 w 99"/>
                  <a:gd name="T51" fmla="*/ 5 h 84"/>
                  <a:gd name="T52" fmla="*/ 14 w 99"/>
                  <a:gd name="T53" fmla="*/ 5 h 84"/>
                  <a:gd name="T54" fmla="*/ 11 w 99"/>
                  <a:gd name="T55" fmla="*/ 7 h 84"/>
                  <a:gd name="T56" fmla="*/ 5 w 99"/>
                  <a:gd name="T57" fmla="*/ 4 h 84"/>
                  <a:gd name="T58" fmla="*/ 1 w 99"/>
                  <a:gd name="T59" fmla="*/ 3 h 84"/>
                  <a:gd name="T60" fmla="*/ 0 w 99"/>
                  <a:gd name="T61" fmla="*/ 5 h 84"/>
                  <a:gd name="T62" fmla="*/ 1 w 99"/>
                  <a:gd name="T63" fmla="*/ 8 h 84"/>
                  <a:gd name="T64" fmla="*/ 1 w 99"/>
                  <a:gd name="T65" fmla="*/ 10 h 84"/>
                  <a:gd name="T66" fmla="*/ 1 w 99"/>
                  <a:gd name="T67" fmla="*/ 12 h 84"/>
                  <a:gd name="T68" fmla="*/ 3 w 99"/>
                  <a:gd name="T69" fmla="*/ 14 h 84"/>
                  <a:gd name="T70" fmla="*/ 3 w 99"/>
                  <a:gd name="T71" fmla="*/ 16 h 84"/>
                  <a:gd name="T72" fmla="*/ 5 w 99"/>
                  <a:gd name="T73" fmla="*/ 21 h 84"/>
                  <a:gd name="T74" fmla="*/ 8 w 99"/>
                  <a:gd name="T75" fmla="*/ 24 h 84"/>
                  <a:gd name="T76" fmla="*/ 10 w 99"/>
                  <a:gd name="T77" fmla="*/ 25 h 84"/>
                  <a:gd name="T78" fmla="*/ 8 w 99"/>
                  <a:gd name="T79" fmla="*/ 37 h 84"/>
                  <a:gd name="T80" fmla="*/ 12 w 99"/>
                  <a:gd name="T81" fmla="*/ 41 h 84"/>
                  <a:gd name="T82" fmla="*/ 18 w 99"/>
                  <a:gd name="T83" fmla="*/ 47 h 84"/>
                  <a:gd name="T84" fmla="*/ 17 w 99"/>
                  <a:gd name="T85" fmla="*/ 50 h 84"/>
                  <a:gd name="T86" fmla="*/ 19 w 99"/>
                  <a:gd name="T87" fmla="*/ 52 h 84"/>
                  <a:gd name="T88" fmla="*/ 22 w 99"/>
                  <a:gd name="T89" fmla="*/ 58 h 84"/>
                  <a:gd name="T90" fmla="*/ 24 w 99"/>
                  <a:gd name="T91" fmla="*/ 55 h 84"/>
                  <a:gd name="T92" fmla="*/ 25 w 99"/>
                  <a:gd name="T93" fmla="*/ 56 h 84"/>
                  <a:gd name="T94" fmla="*/ 26 w 99"/>
                  <a:gd name="T95" fmla="*/ 57 h 84"/>
                  <a:gd name="T96" fmla="*/ 30 w 99"/>
                  <a:gd name="T97" fmla="*/ 57 h 84"/>
                  <a:gd name="T98" fmla="*/ 35 w 99"/>
                  <a:gd name="T99" fmla="*/ 66 h 84"/>
                  <a:gd name="T100" fmla="*/ 46 w 99"/>
                  <a:gd name="T101" fmla="*/ 74 h 84"/>
                  <a:gd name="T102" fmla="*/ 52 w 99"/>
                  <a:gd name="T103" fmla="*/ 76 h 84"/>
                  <a:gd name="T104" fmla="*/ 56 w 99"/>
                  <a:gd name="T105" fmla="*/ 75 h 84"/>
                  <a:gd name="T106" fmla="*/ 56 w 99"/>
                  <a:gd name="T107" fmla="*/ 76 h 84"/>
                  <a:gd name="T108" fmla="*/ 61 w 99"/>
                  <a:gd name="T109" fmla="*/ 73 h 84"/>
                  <a:gd name="T110" fmla="*/ 60 w 99"/>
                  <a:gd name="T111" fmla="*/ 73 h 84"/>
                  <a:gd name="T112" fmla="*/ 62 w 99"/>
                  <a:gd name="T113" fmla="*/ 73 h 84"/>
                  <a:gd name="T114" fmla="*/ 65 w 99"/>
                  <a:gd name="T115" fmla="*/ 77 h 84"/>
                  <a:gd name="T116" fmla="*/ 69 w 99"/>
                  <a:gd name="T117" fmla="*/ 81 h 84"/>
                  <a:gd name="T118" fmla="*/ 88 w 99"/>
                  <a:gd name="T119" fmla="*/ 84 h 84"/>
                  <a:gd name="T120" fmla="*/ 92 w 99"/>
                  <a:gd name="T121" fmla="*/ 77 h 84"/>
                  <a:gd name="T122" fmla="*/ 95 w 99"/>
                  <a:gd name="T123" fmla="*/ 73 h 84"/>
                  <a:gd name="T124" fmla="*/ 95 w 99"/>
                  <a:gd name="T125" fmla="*/ 73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9" h="84">
                    <a:moveTo>
                      <a:pt x="95" y="73"/>
                    </a:moveTo>
                    <a:cubicBezTo>
                      <a:pt x="93" y="72"/>
                      <a:pt x="94" y="70"/>
                      <a:pt x="93" y="68"/>
                    </a:cubicBezTo>
                    <a:cubicBezTo>
                      <a:pt x="93" y="67"/>
                      <a:pt x="91" y="66"/>
                      <a:pt x="90" y="65"/>
                    </a:cubicBezTo>
                    <a:cubicBezTo>
                      <a:pt x="88" y="64"/>
                      <a:pt x="87" y="62"/>
                      <a:pt x="86" y="60"/>
                    </a:cubicBezTo>
                    <a:cubicBezTo>
                      <a:pt x="84" y="58"/>
                      <a:pt x="85" y="58"/>
                      <a:pt x="87" y="55"/>
                    </a:cubicBezTo>
                    <a:cubicBezTo>
                      <a:pt x="88" y="54"/>
                      <a:pt x="90" y="52"/>
                      <a:pt x="89" y="50"/>
                    </a:cubicBezTo>
                    <a:cubicBezTo>
                      <a:pt x="88" y="49"/>
                      <a:pt x="85" y="49"/>
                      <a:pt x="84" y="49"/>
                    </a:cubicBezTo>
                    <a:cubicBezTo>
                      <a:pt x="83" y="48"/>
                      <a:pt x="84" y="46"/>
                      <a:pt x="84" y="46"/>
                    </a:cubicBezTo>
                    <a:cubicBezTo>
                      <a:pt x="83" y="44"/>
                      <a:pt x="83" y="41"/>
                      <a:pt x="84" y="40"/>
                    </a:cubicBezTo>
                    <a:cubicBezTo>
                      <a:pt x="86" y="38"/>
                      <a:pt x="83" y="37"/>
                      <a:pt x="82" y="36"/>
                    </a:cubicBezTo>
                    <a:cubicBezTo>
                      <a:pt x="82" y="35"/>
                      <a:pt x="84" y="32"/>
                      <a:pt x="85" y="31"/>
                    </a:cubicBezTo>
                    <a:cubicBezTo>
                      <a:pt x="85" y="30"/>
                      <a:pt x="87" y="20"/>
                      <a:pt x="86" y="20"/>
                    </a:cubicBezTo>
                    <a:cubicBezTo>
                      <a:pt x="83" y="20"/>
                      <a:pt x="82" y="20"/>
                      <a:pt x="79" y="18"/>
                    </a:cubicBezTo>
                    <a:cubicBezTo>
                      <a:pt x="78" y="17"/>
                      <a:pt x="77" y="16"/>
                      <a:pt x="76" y="15"/>
                    </a:cubicBezTo>
                    <a:cubicBezTo>
                      <a:pt x="75" y="14"/>
                      <a:pt x="72" y="14"/>
                      <a:pt x="71" y="13"/>
                    </a:cubicBezTo>
                    <a:cubicBezTo>
                      <a:pt x="69" y="13"/>
                      <a:pt x="68" y="13"/>
                      <a:pt x="66" y="12"/>
                    </a:cubicBezTo>
                    <a:cubicBezTo>
                      <a:pt x="65" y="10"/>
                      <a:pt x="63" y="11"/>
                      <a:pt x="61" y="11"/>
                    </a:cubicBezTo>
                    <a:cubicBezTo>
                      <a:pt x="60" y="12"/>
                      <a:pt x="58" y="11"/>
                      <a:pt x="57" y="12"/>
                    </a:cubicBezTo>
                    <a:cubicBezTo>
                      <a:pt x="55" y="12"/>
                      <a:pt x="54" y="14"/>
                      <a:pt x="53" y="15"/>
                    </a:cubicBezTo>
                    <a:cubicBezTo>
                      <a:pt x="52" y="16"/>
                      <a:pt x="49" y="15"/>
                      <a:pt x="49" y="17"/>
                    </a:cubicBezTo>
                    <a:cubicBezTo>
                      <a:pt x="49" y="19"/>
                      <a:pt x="48" y="19"/>
                      <a:pt x="46" y="20"/>
                    </a:cubicBezTo>
                    <a:cubicBezTo>
                      <a:pt x="41" y="21"/>
                      <a:pt x="37" y="21"/>
                      <a:pt x="33" y="18"/>
                    </a:cubicBezTo>
                    <a:cubicBezTo>
                      <a:pt x="32" y="17"/>
                      <a:pt x="31" y="16"/>
                      <a:pt x="30" y="16"/>
                    </a:cubicBezTo>
                    <a:cubicBezTo>
                      <a:pt x="28" y="14"/>
                      <a:pt x="27" y="15"/>
                      <a:pt x="25" y="15"/>
                    </a:cubicBezTo>
                    <a:cubicBezTo>
                      <a:pt x="24" y="14"/>
                      <a:pt x="24" y="11"/>
                      <a:pt x="24" y="10"/>
                    </a:cubicBezTo>
                    <a:cubicBezTo>
                      <a:pt x="21" y="9"/>
                      <a:pt x="20" y="8"/>
                      <a:pt x="20" y="5"/>
                    </a:cubicBezTo>
                    <a:cubicBezTo>
                      <a:pt x="20" y="0"/>
                      <a:pt x="16" y="3"/>
                      <a:pt x="14" y="5"/>
                    </a:cubicBezTo>
                    <a:cubicBezTo>
                      <a:pt x="13" y="6"/>
                      <a:pt x="12" y="7"/>
                      <a:pt x="11" y="7"/>
                    </a:cubicBezTo>
                    <a:cubicBezTo>
                      <a:pt x="9" y="6"/>
                      <a:pt x="6" y="6"/>
                      <a:pt x="5" y="4"/>
                    </a:cubicBezTo>
                    <a:cubicBezTo>
                      <a:pt x="3" y="2"/>
                      <a:pt x="3" y="1"/>
                      <a:pt x="1" y="3"/>
                    </a:cubicBezTo>
                    <a:cubicBezTo>
                      <a:pt x="1" y="4"/>
                      <a:pt x="0" y="4"/>
                      <a:pt x="0" y="5"/>
                    </a:cubicBezTo>
                    <a:cubicBezTo>
                      <a:pt x="0" y="6"/>
                      <a:pt x="0" y="7"/>
                      <a:pt x="1" y="8"/>
                    </a:cubicBezTo>
                    <a:cubicBezTo>
                      <a:pt x="1" y="8"/>
                      <a:pt x="2" y="10"/>
                      <a:pt x="1" y="10"/>
                    </a:cubicBezTo>
                    <a:cubicBezTo>
                      <a:pt x="1" y="11"/>
                      <a:pt x="0" y="11"/>
                      <a:pt x="1" y="12"/>
                    </a:cubicBezTo>
                    <a:cubicBezTo>
                      <a:pt x="1" y="13"/>
                      <a:pt x="3" y="13"/>
                      <a:pt x="3" y="14"/>
                    </a:cubicBezTo>
                    <a:cubicBezTo>
                      <a:pt x="3" y="15"/>
                      <a:pt x="2" y="16"/>
                      <a:pt x="3" y="16"/>
                    </a:cubicBezTo>
                    <a:cubicBezTo>
                      <a:pt x="4" y="18"/>
                      <a:pt x="4" y="19"/>
                      <a:pt x="5" y="21"/>
                    </a:cubicBezTo>
                    <a:cubicBezTo>
                      <a:pt x="6" y="22"/>
                      <a:pt x="6" y="23"/>
                      <a:pt x="8" y="24"/>
                    </a:cubicBezTo>
                    <a:cubicBezTo>
                      <a:pt x="8" y="24"/>
                      <a:pt x="10" y="25"/>
                      <a:pt x="10" y="25"/>
                    </a:cubicBezTo>
                    <a:cubicBezTo>
                      <a:pt x="11" y="29"/>
                      <a:pt x="2" y="33"/>
                      <a:pt x="8" y="37"/>
                    </a:cubicBezTo>
                    <a:cubicBezTo>
                      <a:pt x="10" y="38"/>
                      <a:pt x="10" y="40"/>
                      <a:pt x="12" y="41"/>
                    </a:cubicBezTo>
                    <a:cubicBezTo>
                      <a:pt x="14" y="43"/>
                      <a:pt x="16" y="44"/>
                      <a:pt x="18" y="47"/>
                    </a:cubicBezTo>
                    <a:cubicBezTo>
                      <a:pt x="18" y="48"/>
                      <a:pt x="17" y="49"/>
                      <a:pt x="17" y="50"/>
                    </a:cubicBezTo>
                    <a:cubicBezTo>
                      <a:pt x="18" y="51"/>
                      <a:pt x="20" y="51"/>
                      <a:pt x="19" y="52"/>
                    </a:cubicBezTo>
                    <a:cubicBezTo>
                      <a:pt x="19" y="55"/>
                      <a:pt x="21" y="56"/>
                      <a:pt x="22" y="58"/>
                    </a:cubicBezTo>
                    <a:cubicBezTo>
                      <a:pt x="24" y="57"/>
                      <a:pt x="23" y="56"/>
                      <a:pt x="24" y="55"/>
                    </a:cubicBezTo>
                    <a:cubicBezTo>
                      <a:pt x="24" y="55"/>
                      <a:pt x="25" y="56"/>
                      <a:pt x="25" y="56"/>
                    </a:cubicBezTo>
                    <a:cubicBezTo>
                      <a:pt x="27" y="56"/>
                      <a:pt x="25" y="56"/>
                      <a:pt x="26" y="57"/>
                    </a:cubicBezTo>
                    <a:cubicBezTo>
                      <a:pt x="27" y="58"/>
                      <a:pt x="28" y="55"/>
                      <a:pt x="30" y="57"/>
                    </a:cubicBezTo>
                    <a:cubicBezTo>
                      <a:pt x="32" y="60"/>
                      <a:pt x="33" y="63"/>
                      <a:pt x="35" y="66"/>
                    </a:cubicBezTo>
                    <a:cubicBezTo>
                      <a:pt x="37" y="69"/>
                      <a:pt x="42" y="72"/>
                      <a:pt x="46" y="74"/>
                    </a:cubicBezTo>
                    <a:cubicBezTo>
                      <a:pt x="48" y="75"/>
                      <a:pt x="50" y="75"/>
                      <a:pt x="52" y="76"/>
                    </a:cubicBezTo>
                    <a:cubicBezTo>
                      <a:pt x="53" y="76"/>
                      <a:pt x="56" y="75"/>
                      <a:pt x="56" y="75"/>
                    </a:cubicBezTo>
                    <a:cubicBezTo>
                      <a:pt x="56" y="75"/>
                      <a:pt x="56" y="76"/>
                      <a:pt x="56" y="76"/>
                    </a:cubicBezTo>
                    <a:cubicBezTo>
                      <a:pt x="57" y="76"/>
                      <a:pt x="60" y="74"/>
                      <a:pt x="61" y="73"/>
                    </a:cubicBezTo>
                    <a:cubicBezTo>
                      <a:pt x="61" y="73"/>
                      <a:pt x="60" y="73"/>
                      <a:pt x="60" y="73"/>
                    </a:cubicBezTo>
                    <a:cubicBezTo>
                      <a:pt x="60" y="72"/>
                      <a:pt x="62" y="73"/>
                      <a:pt x="62" y="73"/>
                    </a:cubicBezTo>
                    <a:cubicBezTo>
                      <a:pt x="64" y="74"/>
                      <a:pt x="64" y="75"/>
                      <a:pt x="65" y="77"/>
                    </a:cubicBezTo>
                    <a:cubicBezTo>
                      <a:pt x="66" y="80"/>
                      <a:pt x="67" y="80"/>
                      <a:pt x="69" y="81"/>
                    </a:cubicBezTo>
                    <a:cubicBezTo>
                      <a:pt x="75" y="82"/>
                      <a:pt x="82" y="83"/>
                      <a:pt x="88" y="84"/>
                    </a:cubicBezTo>
                    <a:cubicBezTo>
                      <a:pt x="88" y="80"/>
                      <a:pt x="89" y="79"/>
                      <a:pt x="92" y="77"/>
                    </a:cubicBezTo>
                    <a:cubicBezTo>
                      <a:pt x="94" y="76"/>
                      <a:pt x="99" y="75"/>
                      <a:pt x="95" y="73"/>
                    </a:cubicBezTo>
                    <a:cubicBezTo>
                      <a:pt x="94" y="72"/>
                      <a:pt x="97" y="74"/>
                      <a:pt x="95" y="7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16" name="Freeform 677">
                <a:extLst>
                  <a:ext uri="{FF2B5EF4-FFF2-40B4-BE49-F238E27FC236}">
                    <a16:creationId xmlns:a16="http://schemas.microsoft.com/office/drawing/2014/main" xmlns="" id="{332BC658-53AF-F740-8159-2046E3E2631F}"/>
                  </a:ext>
                </a:extLst>
              </p:cNvPr>
              <p:cNvSpPr>
                <a:spLocks/>
              </p:cNvSpPr>
              <p:nvPr/>
            </p:nvSpPr>
            <p:spPr bwMode="auto">
              <a:xfrm>
                <a:off x="13741597" y="7070776"/>
                <a:ext cx="73250" cy="54156"/>
              </a:xfrm>
              <a:custGeom>
                <a:avLst/>
                <a:gdLst>
                  <a:gd name="T0" fmla="*/ 1 w 8"/>
                  <a:gd name="T1" fmla="*/ 1 h 6"/>
                  <a:gd name="T2" fmla="*/ 3 w 8"/>
                  <a:gd name="T3" fmla="*/ 4 h 6"/>
                  <a:gd name="T4" fmla="*/ 8 w 8"/>
                  <a:gd name="T5" fmla="*/ 6 h 6"/>
                  <a:gd name="T6" fmla="*/ 0 w 8"/>
                  <a:gd name="T7" fmla="*/ 0 h 6"/>
                  <a:gd name="T8" fmla="*/ 1 w 8"/>
                  <a:gd name="T9" fmla="*/ 1 h 6"/>
                  <a:gd name="T10" fmla="*/ 1 w 8"/>
                  <a:gd name="T11" fmla="*/ 1 h 6"/>
                </a:gdLst>
                <a:ahLst/>
                <a:cxnLst>
                  <a:cxn ang="0">
                    <a:pos x="T0" y="T1"/>
                  </a:cxn>
                  <a:cxn ang="0">
                    <a:pos x="T2" y="T3"/>
                  </a:cxn>
                  <a:cxn ang="0">
                    <a:pos x="T4" y="T5"/>
                  </a:cxn>
                  <a:cxn ang="0">
                    <a:pos x="T6" y="T7"/>
                  </a:cxn>
                  <a:cxn ang="0">
                    <a:pos x="T8" y="T9"/>
                  </a:cxn>
                  <a:cxn ang="0">
                    <a:pos x="T10" y="T11"/>
                  </a:cxn>
                </a:cxnLst>
                <a:rect l="0" t="0" r="r" b="b"/>
                <a:pathLst>
                  <a:path w="8" h="6">
                    <a:moveTo>
                      <a:pt x="1" y="1"/>
                    </a:moveTo>
                    <a:cubicBezTo>
                      <a:pt x="2" y="1"/>
                      <a:pt x="2" y="3"/>
                      <a:pt x="3" y="4"/>
                    </a:cubicBezTo>
                    <a:cubicBezTo>
                      <a:pt x="5" y="4"/>
                      <a:pt x="6" y="5"/>
                      <a:pt x="8" y="6"/>
                    </a:cubicBezTo>
                    <a:cubicBezTo>
                      <a:pt x="7" y="2"/>
                      <a:pt x="3" y="1"/>
                      <a:pt x="0" y="0"/>
                    </a:cubicBezTo>
                    <a:cubicBezTo>
                      <a:pt x="0" y="1"/>
                      <a:pt x="0" y="1"/>
                      <a:pt x="1" y="1"/>
                    </a:cubicBezTo>
                    <a:cubicBezTo>
                      <a:pt x="2" y="1"/>
                      <a:pt x="0" y="1"/>
                      <a:pt x="1"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17" name="Freeform 678">
                <a:extLst>
                  <a:ext uri="{FF2B5EF4-FFF2-40B4-BE49-F238E27FC236}">
                    <a16:creationId xmlns:a16="http://schemas.microsoft.com/office/drawing/2014/main" xmlns="" id="{3A823A30-9237-F941-934B-1628A4B11337}"/>
                  </a:ext>
                </a:extLst>
              </p:cNvPr>
              <p:cNvSpPr>
                <a:spLocks/>
              </p:cNvSpPr>
              <p:nvPr/>
            </p:nvSpPr>
            <p:spPr bwMode="auto">
              <a:xfrm>
                <a:off x="13525034" y="6844600"/>
                <a:ext cx="328029" cy="168837"/>
              </a:xfrm>
              <a:custGeom>
                <a:avLst/>
                <a:gdLst>
                  <a:gd name="T0" fmla="*/ 26 w 35"/>
                  <a:gd name="T1" fmla="*/ 15 h 18"/>
                  <a:gd name="T2" fmla="*/ 30 w 35"/>
                  <a:gd name="T3" fmla="*/ 17 h 18"/>
                  <a:gd name="T4" fmla="*/ 34 w 35"/>
                  <a:gd name="T5" fmla="*/ 17 h 18"/>
                  <a:gd name="T6" fmla="*/ 33 w 35"/>
                  <a:gd name="T7" fmla="*/ 12 h 18"/>
                  <a:gd name="T8" fmla="*/ 30 w 35"/>
                  <a:gd name="T9" fmla="*/ 10 h 18"/>
                  <a:gd name="T10" fmla="*/ 27 w 35"/>
                  <a:gd name="T11" fmla="*/ 7 h 18"/>
                  <a:gd name="T12" fmla="*/ 19 w 35"/>
                  <a:gd name="T13" fmla="*/ 6 h 18"/>
                  <a:gd name="T14" fmla="*/ 9 w 35"/>
                  <a:gd name="T15" fmla="*/ 4 h 18"/>
                  <a:gd name="T16" fmla="*/ 0 w 35"/>
                  <a:gd name="T17" fmla="*/ 2 h 18"/>
                  <a:gd name="T18" fmla="*/ 8 w 35"/>
                  <a:gd name="T19" fmla="*/ 14 h 18"/>
                  <a:gd name="T20" fmla="*/ 18 w 35"/>
                  <a:gd name="T21" fmla="*/ 18 h 18"/>
                  <a:gd name="T22" fmla="*/ 26 w 35"/>
                  <a:gd name="T23" fmla="*/ 15 h 18"/>
                  <a:gd name="T24" fmla="*/ 26 w 35"/>
                  <a:gd name="T25" fmla="*/ 1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18">
                    <a:moveTo>
                      <a:pt x="26" y="15"/>
                    </a:moveTo>
                    <a:cubicBezTo>
                      <a:pt x="27" y="14"/>
                      <a:pt x="29" y="16"/>
                      <a:pt x="30" y="17"/>
                    </a:cubicBezTo>
                    <a:cubicBezTo>
                      <a:pt x="30" y="17"/>
                      <a:pt x="34" y="17"/>
                      <a:pt x="34" y="17"/>
                    </a:cubicBezTo>
                    <a:cubicBezTo>
                      <a:pt x="35" y="16"/>
                      <a:pt x="30" y="12"/>
                      <a:pt x="33" y="12"/>
                    </a:cubicBezTo>
                    <a:cubicBezTo>
                      <a:pt x="32" y="11"/>
                      <a:pt x="30" y="11"/>
                      <a:pt x="30" y="10"/>
                    </a:cubicBezTo>
                    <a:cubicBezTo>
                      <a:pt x="30" y="8"/>
                      <a:pt x="29" y="7"/>
                      <a:pt x="27" y="7"/>
                    </a:cubicBezTo>
                    <a:cubicBezTo>
                      <a:pt x="24" y="7"/>
                      <a:pt x="22" y="8"/>
                      <a:pt x="19" y="6"/>
                    </a:cubicBezTo>
                    <a:cubicBezTo>
                      <a:pt x="16" y="5"/>
                      <a:pt x="13" y="5"/>
                      <a:pt x="9" y="4"/>
                    </a:cubicBezTo>
                    <a:cubicBezTo>
                      <a:pt x="6" y="3"/>
                      <a:pt x="4" y="0"/>
                      <a:pt x="0" y="2"/>
                    </a:cubicBezTo>
                    <a:cubicBezTo>
                      <a:pt x="3" y="6"/>
                      <a:pt x="11" y="7"/>
                      <a:pt x="8" y="14"/>
                    </a:cubicBezTo>
                    <a:cubicBezTo>
                      <a:pt x="11" y="14"/>
                      <a:pt x="18" y="14"/>
                      <a:pt x="18" y="18"/>
                    </a:cubicBezTo>
                    <a:cubicBezTo>
                      <a:pt x="18" y="15"/>
                      <a:pt x="24" y="15"/>
                      <a:pt x="26" y="15"/>
                    </a:cubicBezTo>
                    <a:cubicBezTo>
                      <a:pt x="27" y="14"/>
                      <a:pt x="19" y="15"/>
                      <a:pt x="26" y="1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18" name="Freeform 679">
                <a:extLst>
                  <a:ext uri="{FF2B5EF4-FFF2-40B4-BE49-F238E27FC236}">
                    <a16:creationId xmlns:a16="http://schemas.microsoft.com/office/drawing/2014/main" xmlns="" id="{7C399215-5D0F-2945-8718-363D5C073F56}"/>
                  </a:ext>
                </a:extLst>
              </p:cNvPr>
              <p:cNvSpPr>
                <a:spLocks/>
              </p:cNvSpPr>
              <p:nvPr/>
            </p:nvSpPr>
            <p:spPr bwMode="auto">
              <a:xfrm>
                <a:off x="13751153" y="6956097"/>
                <a:ext cx="251592" cy="197506"/>
              </a:xfrm>
              <a:custGeom>
                <a:avLst/>
                <a:gdLst>
                  <a:gd name="T0" fmla="*/ 8 w 27"/>
                  <a:gd name="T1" fmla="*/ 2 h 21"/>
                  <a:gd name="T2" fmla="*/ 10 w 27"/>
                  <a:gd name="T3" fmla="*/ 5 h 21"/>
                  <a:gd name="T4" fmla="*/ 7 w 27"/>
                  <a:gd name="T5" fmla="*/ 5 h 21"/>
                  <a:gd name="T6" fmla="*/ 4 w 27"/>
                  <a:gd name="T7" fmla="*/ 3 h 21"/>
                  <a:gd name="T8" fmla="*/ 4 w 27"/>
                  <a:gd name="T9" fmla="*/ 7 h 21"/>
                  <a:gd name="T10" fmla="*/ 6 w 27"/>
                  <a:gd name="T11" fmla="*/ 11 h 21"/>
                  <a:gd name="T12" fmla="*/ 8 w 27"/>
                  <a:gd name="T13" fmla="*/ 14 h 21"/>
                  <a:gd name="T14" fmla="*/ 9 w 27"/>
                  <a:gd name="T15" fmla="*/ 17 h 21"/>
                  <a:gd name="T16" fmla="*/ 16 w 27"/>
                  <a:gd name="T17" fmla="*/ 13 h 21"/>
                  <a:gd name="T18" fmla="*/ 17 w 27"/>
                  <a:gd name="T19" fmla="*/ 16 h 21"/>
                  <a:gd name="T20" fmla="*/ 21 w 27"/>
                  <a:gd name="T21" fmla="*/ 21 h 21"/>
                  <a:gd name="T22" fmla="*/ 21 w 27"/>
                  <a:gd name="T23" fmla="*/ 18 h 21"/>
                  <a:gd name="T24" fmla="*/ 23 w 27"/>
                  <a:gd name="T25" fmla="*/ 16 h 21"/>
                  <a:gd name="T26" fmla="*/ 25 w 27"/>
                  <a:gd name="T27" fmla="*/ 11 h 21"/>
                  <a:gd name="T28" fmla="*/ 19 w 27"/>
                  <a:gd name="T29" fmla="*/ 1 h 21"/>
                  <a:gd name="T30" fmla="*/ 12 w 27"/>
                  <a:gd name="T31" fmla="*/ 2 h 21"/>
                  <a:gd name="T32" fmla="*/ 9 w 27"/>
                  <a:gd name="T33" fmla="*/ 0 h 21"/>
                  <a:gd name="T34" fmla="*/ 8 w 27"/>
                  <a:gd name="T35" fmla="*/ 2 h 21"/>
                  <a:gd name="T36" fmla="*/ 8 w 27"/>
                  <a:gd name="T37"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 h="21">
                    <a:moveTo>
                      <a:pt x="8" y="2"/>
                    </a:moveTo>
                    <a:cubicBezTo>
                      <a:pt x="8" y="2"/>
                      <a:pt x="11" y="4"/>
                      <a:pt x="10" y="5"/>
                    </a:cubicBezTo>
                    <a:cubicBezTo>
                      <a:pt x="10" y="5"/>
                      <a:pt x="7" y="5"/>
                      <a:pt x="7" y="5"/>
                    </a:cubicBezTo>
                    <a:cubicBezTo>
                      <a:pt x="5" y="5"/>
                      <a:pt x="5" y="3"/>
                      <a:pt x="4" y="3"/>
                    </a:cubicBezTo>
                    <a:cubicBezTo>
                      <a:pt x="0" y="2"/>
                      <a:pt x="4" y="6"/>
                      <a:pt x="4" y="7"/>
                    </a:cubicBezTo>
                    <a:cubicBezTo>
                      <a:pt x="4" y="10"/>
                      <a:pt x="7" y="8"/>
                      <a:pt x="6" y="11"/>
                    </a:cubicBezTo>
                    <a:cubicBezTo>
                      <a:pt x="5" y="13"/>
                      <a:pt x="7" y="13"/>
                      <a:pt x="8" y="14"/>
                    </a:cubicBezTo>
                    <a:cubicBezTo>
                      <a:pt x="9" y="14"/>
                      <a:pt x="9" y="16"/>
                      <a:pt x="9" y="17"/>
                    </a:cubicBezTo>
                    <a:cubicBezTo>
                      <a:pt x="10" y="16"/>
                      <a:pt x="14" y="14"/>
                      <a:pt x="16" y="13"/>
                    </a:cubicBezTo>
                    <a:cubicBezTo>
                      <a:pt x="17" y="13"/>
                      <a:pt x="17" y="15"/>
                      <a:pt x="17" y="16"/>
                    </a:cubicBezTo>
                    <a:cubicBezTo>
                      <a:pt x="17" y="19"/>
                      <a:pt x="18" y="20"/>
                      <a:pt x="21" y="21"/>
                    </a:cubicBezTo>
                    <a:cubicBezTo>
                      <a:pt x="21" y="20"/>
                      <a:pt x="21" y="18"/>
                      <a:pt x="21" y="18"/>
                    </a:cubicBezTo>
                    <a:cubicBezTo>
                      <a:pt x="22" y="17"/>
                      <a:pt x="23" y="17"/>
                      <a:pt x="23" y="16"/>
                    </a:cubicBezTo>
                    <a:cubicBezTo>
                      <a:pt x="24" y="14"/>
                      <a:pt x="24" y="12"/>
                      <a:pt x="25" y="11"/>
                    </a:cubicBezTo>
                    <a:cubicBezTo>
                      <a:pt x="27" y="8"/>
                      <a:pt x="21" y="2"/>
                      <a:pt x="19" y="1"/>
                    </a:cubicBezTo>
                    <a:cubicBezTo>
                      <a:pt x="17" y="4"/>
                      <a:pt x="15" y="4"/>
                      <a:pt x="12" y="2"/>
                    </a:cubicBezTo>
                    <a:cubicBezTo>
                      <a:pt x="12" y="1"/>
                      <a:pt x="10" y="0"/>
                      <a:pt x="9" y="0"/>
                    </a:cubicBezTo>
                    <a:cubicBezTo>
                      <a:pt x="8" y="0"/>
                      <a:pt x="8" y="1"/>
                      <a:pt x="8" y="2"/>
                    </a:cubicBezTo>
                    <a:cubicBezTo>
                      <a:pt x="9" y="3"/>
                      <a:pt x="7" y="0"/>
                      <a:pt x="8"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19" name="Freeform 680">
                <a:extLst>
                  <a:ext uri="{FF2B5EF4-FFF2-40B4-BE49-F238E27FC236}">
                    <a16:creationId xmlns:a16="http://schemas.microsoft.com/office/drawing/2014/main" xmlns="" id="{583F4206-7C05-F04F-9BF4-5AEEF7341217}"/>
                  </a:ext>
                </a:extLst>
              </p:cNvPr>
              <p:cNvSpPr>
                <a:spLocks/>
              </p:cNvSpPr>
              <p:nvPr/>
            </p:nvSpPr>
            <p:spPr bwMode="auto">
              <a:xfrm>
                <a:off x="13833954" y="7574093"/>
                <a:ext cx="82803" cy="95566"/>
              </a:xfrm>
              <a:custGeom>
                <a:avLst/>
                <a:gdLst>
                  <a:gd name="T0" fmla="*/ 3 w 9"/>
                  <a:gd name="T1" fmla="*/ 2 h 10"/>
                  <a:gd name="T2" fmla="*/ 0 w 9"/>
                  <a:gd name="T3" fmla="*/ 7 h 10"/>
                  <a:gd name="T4" fmla="*/ 4 w 9"/>
                  <a:gd name="T5" fmla="*/ 8 h 10"/>
                  <a:gd name="T6" fmla="*/ 9 w 9"/>
                  <a:gd name="T7" fmla="*/ 10 h 10"/>
                  <a:gd name="T8" fmla="*/ 7 w 9"/>
                  <a:gd name="T9" fmla="*/ 5 h 10"/>
                  <a:gd name="T10" fmla="*/ 8 w 9"/>
                  <a:gd name="T11" fmla="*/ 3 h 10"/>
                  <a:gd name="T12" fmla="*/ 3 w 9"/>
                  <a:gd name="T13" fmla="*/ 2 h 10"/>
                  <a:gd name="T14" fmla="*/ 3 w 9"/>
                  <a:gd name="T15" fmla="*/ 2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0">
                    <a:moveTo>
                      <a:pt x="3" y="2"/>
                    </a:moveTo>
                    <a:cubicBezTo>
                      <a:pt x="1" y="3"/>
                      <a:pt x="0" y="5"/>
                      <a:pt x="0" y="7"/>
                    </a:cubicBezTo>
                    <a:cubicBezTo>
                      <a:pt x="1" y="7"/>
                      <a:pt x="4" y="7"/>
                      <a:pt x="4" y="8"/>
                    </a:cubicBezTo>
                    <a:cubicBezTo>
                      <a:pt x="6" y="10"/>
                      <a:pt x="7" y="10"/>
                      <a:pt x="9" y="10"/>
                    </a:cubicBezTo>
                    <a:cubicBezTo>
                      <a:pt x="9" y="10"/>
                      <a:pt x="7" y="5"/>
                      <a:pt x="7" y="5"/>
                    </a:cubicBezTo>
                    <a:cubicBezTo>
                      <a:pt x="8" y="5"/>
                      <a:pt x="9" y="5"/>
                      <a:pt x="8" y="3"/>
                    </a:cubicBezTo>
                    <a:cubicBezTo>
                      <a:pt x="6" y="2"/>
                      <a:pt x="5" y="0"/>
                      <a:pt x="3" y="2"/>
                    </a:cubicBezTo>
                    <a:cubicBezTo>
                      <a:pt x="1" y="4"/>
                      <a:pt x="4" y="1"/>
                      <a:pt x="3"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20" name="Freeform 681">
                <a:extLst>
                  <a:ext uri="{FF2B5EF4-FFF2-40B4-BE49-F238E27FC236}">
                    <a16:creationId xmlns:a16="http://schemas.microsoft.com/office/drawing/2014/main" xmlns="" id="{7085A163-01BA-A74C-83B1-F3F2BE71AB49}"/>
                  </a:ext>
                </a:extLst>
              </p:cNvPr>
              <p:cNvSpPr>
                <a:spLocks/>
              </p:cNvSpPr>
              <p:nvPr/>
            </p:nvSpPr>
            <p:spPr bwMode="auto">
              <a:xfrm>
                <a:off x="13311662" y="7220495"/>
                <a:ext cx="324842" cy="251657"/>
              </a:xfrm>
              <a:custGeom>
                <a:avLst/>
                <a:gdLst>
                  <a:gd name="T0" fmla="*/ 29 w 35"/>
                  <a:gd name="T1" fmla="*/ 10 h 27"/>
                  <a:gd name="T2" fmla="*/ 30 w 35"/>
                  <a:gd name="T3" fmla="*/ 7 h 27"/>
                  <a:gd name="T4" fmla="*/ 29 w 35"/>
                  <a:gd name="T5" fmla="*/ 5 h 27"/>
                  <a:gd name="T6" fmla="*/ 35 w 35"/>
                  <a:gd name="T7" fmla="*/ 0 h 27"/>
                  <a:gd name="T8" fmla="*/ 25 w 35"/>
                  <a:gd name="T9" fmla="*/ 1 h 27"/>
                  <a:gd name="T10" fmla="*/ 19 w 35"/>
                  <a:gd name="T11" fmla="*/ 2 h 27"/>
                  <a:gd name="T12" fmla="*/ 13 w 35"/>
                  <a:gd name="T13" fmla="*/ 2 h 27"/>
                  <a:gd name="T14" fmla="*/ 8 w 35"/>
                  <a:gd name="T15" fmla="*/ 2 h 27"/>
                  <a:gd name="T16" fmla="*/ 7 w 35"/>
                  <a:gd name="T17" fmla="*/ 4 h 27"/>
                  <a:gd name="T18" fmla="*/ 6 w 35"/>
                  <a:gd name="T19" fmla="*/ 6 h 27"/>
                  <a:gd name="T20" fmla="*/ 3 w 35"/>
                  <a:gd name="T21" fmla="*/ 6 h 27"/>
                  <a:gd name="T22" fmla="*/ 3 w 35"/>
                  <a:gd name="T23" fmla="*/ 10 h 27"/>
                  <a:gd name="T24" fmla="*/ 4 w 35"/>
                  <a:gd name="T25" fmla="*/ 14 h 27"/>
                  <a:gd name="T26" fmla="*/ 2 w 35"/>
                  <a:gd name="T27" fmla="*/ 22 h 27"/>
                  <a:gd name="T28" fmla="*/ 7 w 35"/>
                  <a:gd name="T29" fmla="*/ 27 h 27"/>
                  <a:gd name="T30" fmla="*/ 13 w 35"/>
                  <a:gd name="T31" fmla="*/ 24 h 27"/>
                  <a:gd name="T32" fmla="*/ 22 w 35"/>
                  <a:gd name="T33" fmla="*/ 19 h 27"/>
                  <a:gd name="T34" fmla="*/ 28 w 35"/>
                  <a:gd name="T35" fmla="*/ 15 h 27"/>
                  <a:gd name="T36" fmla="*/ 29 w 35"/>
                  <a:gd name="T37" fmla="*/ 10 h 27"/>
                  <a:gd name="T38" fmla="*/ 29 w 35"/>
                  <a:gd name="T39"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27">
                    <a:moveTo>
                      <a:pt x="29" y="10"/>
                    </a:moveTo>
                    <a:cubicBezTo>
                      <a:pt x="30" y="9"/>
                      <a:pt x="31" y="8"/>
                      <a:pt x="30" y="7"/>
                    </a:cubicBezTo>
                    <a:cubicBezTo>
                      <a:pt x="29" y="6"/>
                      <a:pt x="28" y="6"/>
                      <a:pt x="29" y="5"/>
                    </a:cubicBezTo>
                    <a:cubicBezTo>
                      <a:pt x="31" y="3"/>
                      <a:pt x="35" y="3"/>
                      <a:pt x="35" y="0"/>
                    </a:cubicBezTo>
                    <a:cubicBezTo>
                      <a:pt x="32" y="0"/>
                      <a:pt x="28" y="0"/>
                      <a:pt x="25" y="1"/>
                    </a:cubicBezTo>
                    <a:cubicBezTo>
                      <a:pt x="23" y="1"/>
                      <a:pt x="21" y="2"/>
                      <a:pt x="19" y="2"/>
                    </a:cubicBezTo>
                    <a:cubicBezTo>
                      <a:pt x="16" y="2"/>
                      <a:pt x="15" y="1"/>
                      <a:pt x="13" y="2"/>
                    </a:cubicBezTo>
                    <a:cubicBezTo>
                      <a:pt x="11" y="3"/>
                      <a:pt x="10" y="3"/>
                      <a:pt x="8" y="2"/>
                    </a:cubicBezTo>
                    <a:cubicBezTo>
                      <a:pt x="6" y="0"/>
                      <a:pt x="7" y="4"/>
                      <a:pt x="7" y="4"/>
                    </a:cubicBezTo>
                    <a:cubicBezTo>
                      <a:pt x="6" y="5"/>
                      <a:pt x="6" y="6"/>
                      <a:pt x="6" y="6"/>
                    </a:cubicBezTo>
                    <a:cubicBezTo>
                      <a:pt x="5" y="8"/>
                      <a:pt x="4" y="6"/>
                      <a:pt x="3" y="6"/>
                    </a:cubicBezTo>
                    <a:cubicBezTo>
                      <a:pt x="2" y="7"/>
                      <a:pt x="3" y="9"/>
                      <a:pt x="3" y="10"/>
                    </a:cubicBezTo>
                    <a:cubicBezTo>
                      <a:pt x="3" y="11"/>
                      <a:pt x="2" y="13"/>
                      <a:pt x="4" y="14"/>
                    </a:cubicBezTo>
                    <a:cubicBezTo>
                      <a:pt x="9" y="17"/>
                      <a:pt x="5" y="19"/>
                      <a:pt x="2" y="22"/>
                    </a:cubicBezTo>
                    <a:cubicBezTo>
                      <a:pt x="0" y="24"/>
                      <a:pt x="5" y="27"/>
                      <a:pt x="7" y="27"/>
                    </a:cubicBezTo>
                    <a:cubicBezTo>
                      <a:pt x="9" y="27"/>
                      <a:pt x="11" y="25"/>
                      <a:pt x="13" y="24"/>
                    </a:cubicBezTo>
                    <a:cubicBezTo>
                      <a:pt x="16" y="22"/>
                      <a:pt x="19" y="21"/>
                      <a:pt x="22" y="19"/>
                    </a:cubicBezTo>
                    <a:cubicBezTo>
                      <a:pt x="24" y="18"/>
                      <a:pt x="26" y="17"/>
                      <a:pt x="28" y="15"/>
                    </a:cubicBezTo>
                    <a:cubicBezTo>
                      <a:pt x="29" y="13"/>
                      <a:pt x="28" y="11"/>
                      <a:pt x="29" y="10"/>
                    </a:cubicBezTo>
                    <a:cubicBezTo>
                      <a:pt x="30" y="8"/>
                      <a:pt x="29" y="11"/>
                      <a:pt x="29"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21" name="Freeform 682">
                <a:extLst>
                  <a:ext uri="{FF2B5EF4-FFF2-40B4-BE49-F238E27FC236}">
                    <a16:creationId xmlns:a16="http://schemas.microsoft.com/office/drawing/2014/main" xmlns="" id="{D858A3E8-3EFD-2340-87A7-4166AE0844D4}"/>
                  </a:ext>
                </a:extLst>
              </p:cNvPr>
              <p:cNvSpPr>
                <a:spLocks/>
              </p:cNvSpPr>
              <p:nvPr/>
            </p:nvSpPr>
            <p:spPr bwMode="auto">
              <a:xfrm>
                <a:off x="13461341" y="7201383"/>
                <a:ext cx="464969" cy="439605"/>
              </a:xfrm>
              <a:custGeom>
                <a:avLst/>
                <a:gdLst>
                  <a:gd name="T0" fmla="*/ 47 w 50"/>
                  <a:gd name="T1" fmla="*/ 36 h 47"/>
                  <a:gd name="T2" fmla="*/ 45 w 50"/>
                  <a:gd name="T3" fmla="*/ 34 h 47"/>
                  <a:gd name="T4" fmla="*/ 46 w 50"/>
                  <a:gd name="T5" fmla="*/ 32 h 47"/>
                  <a:gd name="T6" fmla="*/ 41 w 50"/>
                  <a:gd name="T7" fmla="*/ 27 h 47"/>
                  <a:gd name="T8" fmla="*/ 38 w 50"/>
                  <a:gd name="T9" fmla="*/ 25 h 47"/>
                  <a:gd name="T10" fmla="*/ 35 w 50"/>
                  <a:gd name="T11" fmla="*/ 18 h 47"/>
                  <a:gd name="T12" fmla="*/ 38 w 50"/>
                  <a:gd name="T13" fmla="*/ 10 h 47"/>
                  <a:gd name="T14" fmla="*/ 34 w 50"/>
                  <a:gd name="T15" fmla="*/ 6 h 47"/>
                  <a:gd name="T16" fmla="*/ 32 w 50"/>
                  <a:gd name="T17" fmla="*/ 2 h 47"/>
                  <a:gd name="T18" fmla="*/ 30 w 50"/>
                  <a:gd name="T19" fmla="*/ 3 h 47"/>
                  <a:gd name="T20" fmla="*/ 28 w 50"/>
                  <a:gd name="T21" fmla="*/ 1 h 47"/>
                  <a:gd name="T22" fmla="*/ 25 w 50"/>
                  <a:gd name="T23" fmla="*/ 2 h 47"/>
                  <a:gd name="T24" fmla="*/ 20 w 50"/>
                  <a:gd name="T25" fmla="*/ 1 h 47"/>
                  <a:gd name="T26" fmla="*/ 18 w 50"/>
                  <a:gd name="T27" fmla="*/ 4 h 47"/>
                  <a:gd name="T28" fmla="*/ 13 w 50"/>
                  <a:gd name="T29" fmla="*/ 7 h 47"/>
                  <a:gd name="T30" fmla="*/ 14 w 50"/>
                  <a:gd name="T31" fmla="*/ 10 h 47"/>
                  <a:gd name="T32" fmla="*/ 13 w 50"/>
                  <a:gd name="T33" fmla="*/ 13 h 47"/>
                  <a:gd name="T34" fmla="*/ 9 w 50"/>
                  <a:gd name="T35" fmla="*/ 19 h 47"/>
                  <a:gd name="T36" fmla="*/ 1 w 50"/>
                  <a:gd name="T37" fmla="*/ 25 h 47"/>
                  <a:gd name="T38" fmla="*/ 3 w 50"/>
                  <a:gd name="T39" fmla="*/ 30 h 47"/>
                  <a:gd name="T40" fmla="*/ 9 w 50"/>
                  <a:gd name="T41" fmla="*/ 31 h 47"/>
                  <a:gd name="T42" fmla="*/ 18 w 50"/>
                  <a:gd name="T43" fmla="*/ 36 h 47"/>
                  <a:gd name="T44" fmla="*/ 29 w 50"/>
                  <a:gd name="T45" fmla="*/ 45 h 47"/>
                  <a:gd name="T46" fmla="*/ 38 w 50"/>
                  <a:gd name="T47" fmla="*/ 47 h 47"/>
                  <a:gd name="T48" fmla="*/ 43 w 50"/>
                  <a:gd name="T49" fmla="*/ 42 h 47"/>
                  <a:gd name="T50" fmla="*/ 50 w 50"/>
                  <a:gd name="T51" fmla="*/ 43 h 47"/>
                  <a:gd name="T52" fmla="*/ 47 w 50"/>
                  <a:gd name="T53" fmla="*/ 39 h 47"/>
                  <a:gd name="T54" fmla="*/ 47 w 50"/>
                  <a:gd name="T55" fmla="*/ 36 h 47"/>
                  <a:gd name="T56" fmla="*/ 47 w 50"/>
                  <a:gd name="T57" fmla="*/ 3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0" h="47">
                    <a:moveTo>
                      <a:pt x="47" y="36"/>
                    </a:moveTo>
                    <a:cubicBezTo>
                      <a:pt x="47" y="36"/>
                      <a:pt x="45" y="35"/>
                      <a:pt x="45" y="34"/>
                    </a:cubicBezTo>
                    <a:cubicBezTo>
                      <a:pt x="45" y="33"/>
                      <a:pt x="46" y="33"/>
                      <a:pt x="46" y="32"/>
                    </a:cubicBezTo>
                    <a:cubicBezTo>
                      <a:pt x="45" y="30"/>
                      <a:pt x="43" y="29"/>
                      <a:pt x="41" y="27"/>
                    </a:cubicBezTo>
                    <a:cubicBezTo>
                      <a:pt x="40" y="27"/>
                      <a:pt x="38" y="26"/>
                      <a:pt x="38" y="25"/>
                    </a:cubicBezTo>
                    <a:cubicBezTo>
                      <a:pt x="37" y="23"/>
                      <a:pt x="35" y="21"/>
                      <a:pt x="35" y="18"/>
                    </a:cubicBezTo>
                    <a:cubicBezTo>
                      <a:pt x="34" y="16"/>
                      <a:pt x="40" y="12"/>
                      <a:pt x="38" y="10"/>
                    </a:cubicBezTo>
                    <a:cubicBezTo>
                      <a:pt x="36" y="9"/>
                      <a:pt x="35" y="8"/>
                      <a:pt x="34" y="6"/>
                    </a:cubicBezTo>
                    <a:cubicBezTo>
                      <a:pt x="33" y="5"/>
                      <a:pt x="33" y="3"/>
                      <a:pt x="32" y="2"/>
                    </a:cubicBezTo>
                    <a:cubicBezTo>
                      <a:pt x="31" y="2"/>
                      <a:pt x="31" y="3"/>
                      <a:pt x="30" y="3"/>
                    </a:cubicBezTo>
                    <a:cubicBezTo>
                      <a:pt x="28" y="3"/>
                      <a:pt x="29" y="1"/>
                      <a:pt x="28" y="1"/>
                    </a:cubicBezTo>
                    <a:cubicBezTo>
                      <a:pt x="27" y="1"/>
                      <a:pt x="25" y="2"/>
                      <a:pt x="25" y="2"/>
                    </a:cubicBezTo>
                    <a:cubicBezTo>
                      <a:pt x="23" y="0"/>
                      <a:pt x="22" y="1"/>
                      <a:pt x="20" y="1"/>
                    </a:cubicBezTo>
                    <a:cubicBezTo>
                      <a:pt x="18" y="2"/>
                      <a:pt x="19" y="3"/>
                      <a:pt x="18" y="4"/>
                    </a:cubicBezTo>
                    <a:cubicBezTo>
                      <a:pt x="16" y="5"/>
                      <a:pt x="14" y="5"/>
                      <a:pt x="13" y="7"/>
                    </a:cubicBezTo>
                    <a:cubicBezTo>
                      <a:pt x="12" y="9"/>
                      <a:pt x="14" y="8"/>
                      <a:pt x="14" y="10"/>
                    </a:cubicBezTo>
                    <a:cubicBezTo>
                      <a:pt x="14" y="11"/>
                      <a:pt x="13" y="11"/>
                      <a:pt x="13" y="13"/>
                    </a:cubicBezTo>
                    <a:cubicBezTo>
                      <a:pt x="13" y="16"/>
                      <a:pt x="12" y="17"/>
                      <a:pt x="9" y="19"/>
                    </a:cubicBezTo>
                    <a:cubicBezTo>
                      <a:pt x="7" y="20"/>
                      <a:pt x="0" y="23"/>
                      <a:pt x="1" y="25"/>
                    </a:cubicBezTo>
                    <a:cubicBezTo>
                      <a:pt x="2" y="26"/>
                      <a:pt x="2" y="29"/>
                      <a:pt x="3" y="30"/>
                    </a:cubicBezTo>
                    <a:cubicBezTo>
                      <a:pt x="4" y="31"/>
                      <a:pt x="8" y="31"/>
                      <a:pt x="9" y="31"/>
                    </a:cubicBezTo>
                    <a:cubicBezTo>
                      <a:pt x="12" y="32"/>
                      <a:pt x="15" y="34"/>
                      <a:pt x="18" y="36"/>
                    </a:cubicBezTo>
                    <a:cubicBezTo>
                      <a:pt x="22" y="39"/>
                      <a:pt x="25" y="42"/>
                      <a:pt x="29" y="45"/>
                    </a:cubicBezTo>
                    <a:cubicBezTo>
                      <a:pt x="32" y="47"/>
                      <a:pt x="35" y="47"/>
                      <a:pt x="38" y="47"/>
                    </a:cubicBezTo>
                    <a:cubicBezTo>
                      <a:pt x="41" y="47"/>
                      <a:pt x="41" y="44"/>
                      <a:pt x="43" y="42"/>
                    </a:cubicBezTo>
                    <a:cubicBezTo>
                      <a:pt x="45" y="40"/>
                      <a:pt x="49" y="44"/>
                      <a:pt x="50" y="43"/>
                    </a:cubicBezTo>
                    <a:cubicBezTo>
                      <a:pt x="49" y="42"/>
                      <a:pt x="48" y="41"/>
                      <a:pt x="47" y="39"/>
                    </a:cubicBezTo>
                    <a:cubicBezTo>
                      <a:pt x="47" y="38"/>
                      <a:pt x="48" y="37"/>
                      <a:pt x="47" y="36"/>
                    </a:cubicBezTo>
                    <a:cubicBezTo>
                      <a:pt x="46" y="35"/>
                      <a:pt x="48" y="37"/>
                      <a:pt x="47" y="3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22" name="Freeform 683">
                <a:extLst>
                  <a:ext uri="{FF2B5EF4-FFF2-40B4-BE49-F238E27FC236}">
                    <a16:creationId xmlns:a16="http://schemas.microsoft.com/office/drawing/2014/main" xmlns="" id="{00807408-BECA-CF40-A9EE-CE240A7977F7}"/>
                  </a:ext>
                </a:extLst>
              </p:cNvPr>
              <p:cNvSpPr>
                <a:spLocks/>
              </p:cNvSpPr>
              <p:nvPr/>
            </p:nvSpPr>
            <p:spPr bwMode="auto">
              <a:xfrm>
                <a:off x="12872168" y="6946541"/>
                <a:ext cx="885351" cy="337667"/>
              </a:xfrm>
              <a:custGeom>
                <a:avLst/>
                <a:gdLst>
                  <a:gd name="T0" fmla="*/ 52 w 95"/>
                  <a:gd name="T1" fmla="*/ 36 h 36"/>
                  <a:gd name="T2" fmla="*/ 54 w 95"/>
                  <a:gd name="T3" fmla="*/ 33 h 36"/>
                  <a:gd name="T4" fmla="*/ 55 w 95"/>
                  <a:gd name="T5" fmla="*/ 31 h 36"/>
                  <a:gd name="T6" fmla="*/ 60 w 95"/>
                  <a:gd name="T7" fmla="*/ 31 h 36"/>
                  <a:gd name="T8" fmla="*/ 64 w 95"/>
                  <a:gd name="T9" fmla="*/ 31 h 36"/>
                  <a:gd name="T10" fmla="*/ 75 w 95"/>
                  <a:gd name="T11" fmla="*/ 29 h 36"/>
                  <a:gd name="T12" fmla="*/ 85 w 95"/>
                  <a:gd name="T13" fmla="*/ 28 h 36"/>
                  <a:gd name="T14" fmla="*/ 90 w 95"/>
                  <a:gd name="T15" fmla="*/ 28 h 36"/>
                  <a:gd name="T16" fmla="*/ 92 w 95"/>
                  <a:gd name="T17" fmla="*/ 30 h 36"/>
                  <a:gd name="T18" fmla="*/ 94 w 95"/>
                  <a:gd name="T19" fmla="*/ 28 h 36"/>
                  <a:gd name="T20" fmla="*/ 92 w 95"/>
                  <a:gd name="T21" fmla="*/ 24 h 36"/>
                  <a:gd name="T22" fmla="*/ 92 w 95"/>
                  <a:gd name="T23" fmla="*/ 22 h 36"/>
                  <a:gd name="T24" fmla="*/ 91 w 95"/>
                  <a:gd name="T25" fmla="*/ 17 h 36"/>
                  <a:gd name="T26" fmla="*/ 93 w 95"/>
                  <a:gd name="T27" fmla="*/ 14 h 36"/>
                  <a:gd name="T28" fmla="*/ 89 w 95"/>
                  <a:gd name="T29" fmla="*/ 8 h 36"/>
                  <a:gd name="T30" fmla="*/ 83 w 95"/>
                  <a:gd name="T31" fmla="*/ 3 h 36"/>
                  <a:gd name="T32" fmla="*/ 80 w 95"/>
                  <a:gd name="T33" fmla="*/ 3 h 36"/>
                  <a:gd name="T34" fmla="*/ 78 w 95"/>
                  <a:gd name="T35" fmla="*/ 3 h 36"/>
                  <a:gd name="T36" fmla="*/ 73 w 95"/>
                  <a:gd name="T37" fmla="*/ 6 h 36"/>
                  <a:gd name="T38" fmla="*/ 63 w 95"/>
                  <a:gd name="T39" fmla="*/ 6 h 36"/>
                  <a:gd name="T40" fmla="*/ 58 w 95"/>
                  <a:gd name="T41" fmla="*/ 6 h 36"/>
                  <a:gd name="T42" fmla="*/ 54 w 95"/>
                  <a:gd name="T43" fmla="*/ 4 h 36"/>
                  <a:gd name="T44" fmla="*/ 50 w 95"/>
                  <a:gd name="T45" fmla="*/ 2 h 36"/>
                  <a:gd name="T46" fmla="*/ 46 w 95"/>
                  <a:gd name="T47" fmla="*/ 0 h 36"/>
                  <a:gd name="T48" fmla="*/ 37 w 95"/>
                  <a:gd name="T49" fmla="*/ 0 h 36"/>
                  <a:gd name="T50" fmla="*/ 29 w 95"/>
                  <a:gd name="T51" fmla="*/ 4 h 36"/>
                  <a:gd name="T52" fmla="*/ 18 w 95"/>
                  <a:gd name="T53" fmla="*/ 5 h 36"/>
                  <a:gd name="T54" fmla="*/ 16 w 95"/>
                  <a:gd name="T55" fmla="*/ 6 h 36"/>
                  <a:gd name="T56" fmla="*/ 18 w 95"/>
                  <a:gd name="T57" fmla="*/ 7 h 36"/>
                  <a:gd name="T58" fmla="*/ 15 w 95"/>
                  <a:gd name="T59" fmla="*/ 8 h 36"/>
                  <a:gd name="T60" fmla="*/ 13 w 95"/>
                  <a:gd name="T61" fmla="*/ 9 h 36"/>
                  <a:gd name="T62" fmla="*/ 4 w 95"/>
                  <a:gd name="T63" fmla="*/ 9 h 36"/>
                  <a:gd name="T64" fmla="*/ 3 w 95"/>
                  <a:gd name="T65" fmla="*/ 11 h 36"/>
                  <a:gd name="T66" fmla="*/ 3 w 95"/>
                  <a:gd name="T67" fmla="*/ 15 h 36"/>
                  <a:gd name="T68" fmla="*/ 5 w 95"/>
                  <a:gd name="T69" fmla="*/ 14 h 36"/>
                  <a:gd name="T70" fmla="*/ 3 w 95"/>
                  <a:gd name="T71" fmla="*/ 17 h 36"/>
                  <a:gd name="T72" fmla="*/ 5 w 95"/>
                  <a:gd name="T73" fmla="*/ 17 h 36"/>
                  <a:gd name="T74" fmla="*/ 5 w 95"/>
                  <a:gd name="T75" fmla="*/ 19 h 36"/>
                  <a:gd name="T76" fmla="*/ 3 w 95"/>
                  <a:gd name="T77" fmla="*/ 20 h 36"/>
                  <a:gd name="T78" fmla="*/ 4 w 95"/>
                  <a:gd name="T79" fmla="*/ 22 h 36"/>
                  <a:gd name="T80" fmla="*/ 4 w 95"/>
                  <a:gd name="T81" fmla="*/ 25 h 36"/>
                  <a:gd name="T82" fmla="*/ 8 w 95"/>
                  <a:gd name="T83" fmla="*/ 27 h 36"/>
                  <a:gd name="T84" fmla="*/ 7 w 95"/>
                  <a:gd name="T85" fmla="*/ 30 h 36"/>
                  <a:gd name="T86" fmla="*/ 10 w 95"/>
                  <a:gd name="T87" fmla="*/ 30 h 36"/>
                  <a:gd name="T88" fmla="*/ 8 w 95"/>
                  <a:gd name="T89" fmla="*/ 31 h 36"/>
                  <a:gd name="T90" fmla="*/ 10 w 95"/>
                  <a:gd name="T91" fmla="*/ 31 h 36"/>
                  <a:gd name="T92" fmla="*/ 9 w 95"/>
                  <a:gd name="T93" fmla="*/ 34 h 36"/>
                  <a:gd name="T94" fmla="*/ 11 w 95"/>
                  <a:gd name="T95" fmla="*/ 35 h 36"/>
                  <a:gd name="T96" fmla="*/ 12 w 95"/>
                  <a:gd name="T97" fmla="*/ 31 h 36"/>
                  <a:gd name="T98" fmla="*/ 16 w 95"/>
                  <a:gd name="T99" fmla="*/ 32 h 36"/>
                  <a:gd name="T100" fmla="*/ 22 w 95"/>
                  <a:gd name="T101" fmla="*/ 33 h 36"/>
                  <a:gd name="T102" fmla="*/ 27 w 95"/>
                  <a:gd name="T103" fmla="*/ 31 h 36"/>
                  <a:gd name="T104" fmla="*/ 35 w 95"/>
                  <a:gd name="T105" fmla="*/ 35 h 36"/>
                  <a:gd name="T106" fmla="*/ 42 w 95"/>
                  <a:gd name="T107" fmla="*/ 32 h 36"/>
                  <a:gd name="T108" fmla="*/ 44 w 95"/>
                  <a:gd name="T109" fmla="*/ 30 h 36"/>
                  <a:gd name="T110" fmla="*/ 48 w 95"/>
                  <a:gd name="T111" fmla="*/ 31 h 36"/>
                  <a:gd name="T112" fmla="*/ 50 w 95"/>
                  <a:gd name="T113" fmla="*/ 33 h 36"/>
                  <a:gd name="T114" fmla="*/ 50 w 95"/>
                  <a:gd name="T115" fmla="*/ 35 h 36"/>
                  <a:gd name="T116" fmla="*/ 52 w 95"/>
                  <a:gd name="T117" fmla="*/ 36 h 36"/>
                  <a:gd name="T118" fmla="*/ 52 w 95"/>
                  <a:gd name="T119"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5" h="36">
                    <a:moveTo>
                      <a:pt x="52" y="36"/>
                    </a:moveTo>
                    <a:cubicBezTo>
                      <a:pt x="53" y="35"/>
                      <a:pt x="54" y="33"/>
                      <a:pt x="54" y="33"/>
                    </a:cubicBezTo>
                    <a:cubicBezTo>
                      <a:pt x="53" y="31"/>
                      <a:pt x="54" y="30"/>
                      <a:pt x="55" y="31"/>
                    </a:cubicBezTo>
                    <a:cubicBezTo>
                      <a:pt x="57" y="32"/>
                      <a:pt x="58" y="31"/>
                      <a:pt x="60" y="31"/>
                    </a:cubicBezTo>
                    <a:cubicBezTo>
                      <a:pt x="62" y="30"/>
                      <a:pt x="62" y="30"/>
                      <a:pt x="64" y="31"/>
                    </a:cubicBezTo>
                    <a:cubicBezTo>
                      <a:pt x="68" y="31"/>
                      <a:pt x="71" y="29"/>
                      <a:pt x="75" y="29"/>
                    </a:cubicBezTo>
                    <a:cubicBezTo>
                      <a:pt x="78" y="29"/>
                      <a:pt x="82" y="29"/>
                      <a:pt x="85" y="28"/>
                    </a:cubicBezTo>
                    <a:cubicBezTo>
                      <a:pt x="87" y="27"/>
                      <a:pt x="87" y="29"/>
                      <a:pt x="90" y="28"/>
                    </a:cubicBezTo>
                    <a:cubicBezTo>
                      <a:pt x="92" y="27"/>
                      <a:pt x="91" y="29"/>
                      <a:pt x="92" y="30"/>
                    </a:cubicBezTo>
                    <a:cubicBezTo>
                      <a:pt x="93" y="31"/>
                      <a:pt x="95" y="29"/>
                      <a:pt x="94" y="28"/>
                    </a:cubicBezTo>
                    <a:cubicBezTo>
                      <a:pt x="93" y="27"/>
                      <a:pt x="95" y="25"/>
                      <a:pt x="92" y="24"/>
                    </a:cubicBezTo>
                    <a:cubicBezTo>
                      <a:pt x="91" y="23"/>
                      <a:pt x="93" y="23"/>
                      <a:pt x="92" y="22"/>
                    </a:cubicBezTo>
                    <a:cubicBezTo>
                      <a:pt x="92" y="20"/>
                      <a:pt x="91" y="19"/>
                      <a:pt x="91" y="17"/>
                    </a:cubicBezTo>
                    <a:cubicBezTo>
                      <a:pt x="91" y="16"/>
                      <a:pt x="93" y="14"/>
                      <a:pt x="93" y="14"/>
                    </a:cubicBezTo>
                    <a:cubicBezTo>
                      <a:pt x="92" y="12"/>
                      <a:pt x="90" y="11"/>
                      <a:pt x="89" y="8"/>
                    </a:cubicBezTo>
                    <a:cubicBezTo>
                      <a:pt x="87" y="5"/>
                      <a:pt x="87" y="4"/>
                      <a:pt x="83" y="3"/>
                    </a:cubicBezTo>
                    <a:cubicBezTo>
                      <a:pt x="82" y="3"/>
                      <a:pt x="81" y="3"/>
                      <a:pt x="80" y="3"/>
                    </a:cubicBezTo>
                    <a:cubicBezTo>
                      <a:pt x="78" y="2"/>
                      <a:pt x="79" y="3"/>
                      <a:pt x="78" y="3"/>
                    </a:cubicBezTo>
                    <a:cubicBezTo>
                      <a:pt x="76" y="5"/>
                      <a:pt x="74" y="5"/>
                      <a:pt x="73" y="6"/>
                    </a:cubicBezTo>
                    <a:cubicBezTo>
                      <a:pt x="70" y="7"/>
                      <a:pt x="66" y="6"/>
                      <a:pt x="63" y="6"/>
                    </a:cubicBezTo>
                    <a:cubicBezTo>
                      <a:pt x="61" y="6"/>
                      <a:pt x="59" y="6"/>
                      <a:pt x="58" y="6"/>
                    </a:cubicBezTo>
                    <a:cubicBezTo>
                      <a:pt x="56" y="5"/>
                      <a:pt x="56" y="4"/>
                      <a:pt x="54" y="4"/>
                    </a:cubicBezTo>
                    <a:cubicBezTo>
                      <a:pt x="52" y="4"/>
                      <a:pt x="51" y="3"/>
                      <a:pt x="50" y="2"/>
                    </a:cubicBezTo>
                    <a:cubicBezTo>
                      <a:pt x="49" y="2"/>
                      <a:pt x="45" y="0"/>
                      <a:pt x="46" y="0"/>
                    </a:cubicBezTo>
                    <a:cubicBezTo>
                      <a:pt x="44" y="1"/>
                      <a:pt x="39" y="0"/>
                      <a:pt x="37" y="0"/>
                    </a:cubicBezTo>
                    <a:cubicBezTo>
                      <a:pt x="34" y="0"/>
                      <a:pt x="31" y="3"/>
                      <a:pt x="29" y="4"/>
                    </a:cubicBezTo>
                    <a:cubicBezTo>
                      <a:pt x="26" y="6"/>
                      <a:pt x="21" y="4"/>
                      <a:pt x="18" y="5"/>
                    </a:cubicBezTo>
                    <a:cubicBezTo>
                      <a:pt x="17" y="5"/>
                      <a:pt x="16" y="5"/>
                      <a:pt x="16" y="6"/>
                    </a:cubicBezTo>
                    <a:cubicBezTo>
                      <a:pt x="16" y="6"/>
                      <a:pt x="18" y="6"/>
                      <a:pt x="18" y="7"/>
                    </a:cubicBezTo>
                    <a:cubicBezTo>
                      <a:pt x="18" y="7"/>
                      <a:pt x="15" y="7"/>
                      <a:pt x="15" y="8"/>
                    </a:cubicBezTo>
                    <a:cubicBezTo>
                      <a:pt x="15" y="9"/>
                      <a:pt x="15" y="9"/>
                      <a:pt x="13" y="9"/>
                    </a:cubicBezTo>
                    <a:cubicBezTo>
                      <a:pt x="10" y="9"/>
                      <a:pt x="7" y="9"/>
                      <a:pt x="4" y="9"/>
                    </a:cubicBezTo>
                    <a:cubicBezTo>
                      <a:pt x="2" y="9"/>
                      <a:pt x="3" y="10"/>
                      <a:pt x="3" y="11"/>
                    </a:cubicBezTo>
                    <a:cubicBezTo>
                      <a:pt x="2" y="13"/>
                      <a:pt x="0" y="14"/>
                      <a:pt x="3" y="15"/>
                    </a:cubicBezTo>
                    <a:cubicBezTo>
                      <a:pt x="3" y="15"/>
                      <a:pt x="5" y="14"/>
                      <a:pt x="5" y="14"/>
                    </a:cubicBezTo>
                    <a:cubicBezTo>
                      <a:pt x="5" y="15"/>
                      <a:pt x="3" y="17"/>
                      <a:pt x="3" y="17"/>
                    </a:cubicBezTo>
                    <a:cubicBezTo>
                      <a:pt x="4" y="18"/>
                      <a:pt x="4" y="17"/>
                      <a:pt x="5" y="17"/>
                    </a:cubicBezTo>
                    <a:cubicBezTo>
                      <a:pt x="5" y="17"/>
                      <a:pt x="5" y="19"/>
                      <a:pt x="5" y="19"/>
                    </a:cubicBezTo>
                    <a:cubicBezTo>
                      <a:pt x="7" y="22"/>
                      <a:pt x="4" y="20"/>
                      <a:pt x="3" y="20"/>
                    </a:cubicBezTo>
                    <a:cubicBezTo>
                      <a:pt x="3" y="20"/>
                      <a:pt x="2" y="23"/>
                      <a:pt x="4" y="22"/>
                    </a:cubicBezTo>
                    <a:cubicBezTo>
                      <a:pt x="6" y="22"/>
                      <a:pt x="4" y="24"/>
                      <a:pt x="4" y="25"/>
                    </a:cubicBezTo>
                    <a:cubicBezTo>
                      <a:pt x="4" y="26"/>
                      <a:pt x="7" y="26"/>
                      <a:pt x="8" y="27"/>
                    </a:cubicBezTo>
                    <a:cubicBezTo>
                      <a:pt x="9" y="28"/>
                      <a:pt x="7" y="30"/>
                      <a:pt x="7" y="30"/>
                    </a:cubicBezTo>
                    <a:cubicBezTo>
                      <a:pt x="8" y="30"/>
                      <a:pt x="9" y="28"/>
                      <a:pt x="10" y="30"/>
                    </a:cubicBezTo>
                    <a:cubicBezTo>
                      <a:pt x="10" y="31"/>
                      <a:pt x="8" y="31"/>
                      <a:pt x="8" y="31"/>
                    </a:cubicBezTo>
                    <a:cubicBezTo>
                      <a:pt x="8" y="31"/>
                      <a:pt x="10" y="31"/>
                      <a:pt x="10" y="31"/>
                    </a:cubicBezTo>
                    <a:cubicBezTo>
                      <a:pt x="11" y="32"/>
                      <a:pt x="10" y="33"/>
                      <a:pt x="9" y="34"/>
                    </a:cubicBezTo>
                    <a:cubicBezTo>
                      <a:pt x="9" y="35"/>
                      <a:pt x="11" y="36"/>
                      <a:pt x="11" y="35"/>
                    </a:cubicBezTo>
                    <a:cubicBezTo>
                      <a:pt x="12" y="34"/>
                      <a:pt x="11" y="32"/>
                      <a:pt x="12" y="31"/>
                    </a:cubicBezTo>
                    <a:cubicBezTo>
                      <a:pt x="13" y="30"/>
                      <a:pt x="15" y="32"/>
                      <a:pt x="16" y="32"/>
                    </a:cubicBezTo>
                    <a:cubicBezTo>
                      <a:pt x="18" y="33"/>
                      <a:pt x="20" y="35"/>
                      <a:pt x="22" y="33"/>
                    </a:cubicBezTo>
                    <a:cubicBezTo>
                      <a:pt x="25" y="32"/>
                      <a:pt x="23" y="29"/>
                      <a:pt x="27" y="31"/>
                    </a:cubicBezTo>
                    <a:cubicBezTo>
                      <a:pt x="29" y="33"/>
                      <a:pt x="32" y="35"/>
                      <a:pt x="35" y="35"/>
                    </a:cubicBezTo>
                    <a:cubicBezTo>
                      <a:pt x="37" y="34"/>
                      <a:pt x="40" y="33"/>
                      <a:pt x="42" y="32"/>
                    </a:cubicBezTo>
                    <a:cubicBezTo>
                      <a:pt x="43" y="31"/>
                      <a:pt x="43" y="30"/>
                      <a:pt x="44" y="30"/>
                    </a:cubicBezTo>
                    <a:cubicBezTo>
                      <a:pt x="46" y="31"/>
                      <a:pt x="47" y="32"/>
                      <a:pt x="48" y="31"/>
                    </a:cubicBezTo>
                    <a:cubicBezTo>
                      <a:pt x="51" y="30"/>
                      <a:pt x="51" y="31"/>
                      <a:pt x="50" y="33"/>
                    </a:cubicBezTo>
                    <a:cubicBezTo>
                      <a:pt x="50" y="34"/>
                      <a:pt x="52" y="34"/>
                      <a:pt x="50" y="35"/>
                    </a:cubicBezTo>
                    <a:cubicBezTo>
                      <a:pt x="51" y="36"/>
                      <a:pt x="51" y="36"/>
                      <a:pt x="52" y="36"/>
                    </a:cubicBezTo>
                    <a:cubicBezTo>
                      <a:pt x="53" y="35"/>
                      <a:pt x="51" y="36"/>
                      <a:pt x="52" y="3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23" name="Freeform 684">
                <a:extLst>
                  <a:ext uri="{FF2B5EF4-FFF2-40B4-BE49-F238E27FC236}">
                    <a16:creationId xmlns:a16="http://schemas.microsoft.com/office/drawing/2014/main" xmlns="" id="{0BB4962D-A651-AD4E-92F5-13DA3A3C7A62}"/>
                  </a:ext>
                </a:extLst>
              </p:cNvPr>
              <p:cNvSpPr>
                <a:spLocks/>
              </p:cNvSpPr>
              <p:nvPr/>
            </p:nvSpPr>
            <p:spPr bwMode="auto">
              <a:xfrm>
                <a:off x="13273442" y="7481712"/>
                <a:ext cx="980892" cy="786831"/>
              </a:xfrm>
              <a:custGeom>
                <a:avLst/>
                <a:gdLst>
                  <a:gd name="T0" fmla="*/ 65 w 105"/>
                  <a:gd name="T1" fmla="*/ 20 h 84"/>
                  <a:gd name="T2" fmla="*/ 61 w 105"/>
                  <a:gd name="T3" fmla="*/ 17 h 84"/>
                  <a:gd name="T4" fmla="*/ 52 w 105"/>
                  <a:gd name="T5" fmla="*/ 17 h 84"/>
                  <a:gd name="T6" fmla="*/ 48 w 105"/>
                  <a:gd name="T7" fmla="*/ 15 h 84"/>
                  <a:gd name="T8" fmla="*/ 40 w 105"/>
                  <a:gd name="T9" fmla="*/ 8 h 84"/>
                  <a:gd name="T10" fmla="*/ 27 w 105"/>
                  <a:gd name="T11" fmla="*/ 1 h 84"/>
                  <a:gd name="T12" fmla="*/ 21 w 105"/>
                  <a:gd name="T13" fmla="*/ 1 h 84"/>
                  <a:gd name="T14" fmla="*/ 13 w 105"/>
                  <a:gd name="T15" fmla="*/ 3 h 84"/>
                  <a:gd name="T16" fmla="*/ 17 w 105"/>
                  <a:gd name="T17" fmla="*/ 9 h 84"/>
                  <a:gd name="T18" fmla="*/ 13 w 105"/>
                  <a:gd name="T19" fmla="*/ 12 h 84"/>
                  <a:gd name="T20" fmla="*/ 10 w 105"/>
                  <a:gd name="T21" fmla="*/ 12 h 84"/>
                  <a:gd name="T22" fmla="*/ 9 w 105"/>
                  <a:gd name="T23" fmla="*/ 14 h 84"/>
                  <a:gd name="T24" fmla="*/ 2 w 105"/>
                  <a:gd name="T25" fmla="*/ 14 h 84"/>
                  <a:gd name="T26" fmla="*/ 1 w 105"/>
                  <a:gd name="T27" fmla="*/ 19 h 84"/>
                  <a:gd name="T28" fmla="*/ 3 w 105"/>
                  <a:gd name="T29" fmla="*/ 22 h 84"/>
                  <a:gd name="T30" fmla="*/ 8 w 105"/>
                  <a:gd name="T31" fmla="*/ 31 h 84"/>
                  <a:gd name="T32" fmla="*/ 12 w 105"/>
                  <a:gd name="T33" fmla="*/ 38 h 84"/>
                  <a:gd name="T34" fmla="*/ 15 w 105"/>
                  <a:gd name="T35" fmla="*/ 42 h 84"/>
                  <a:gd name="T36" fmla="*/ 20 w 105"/>
                  <a:gd name="T37" fmla="*/ 46 h 84"/>
                  <a:gd name="T38" fmla="*/ 22 w 105"/>
                  <a:gd name="T39" fmla="*/ 53 h 84"/>
                  <a:gd name="T40" fmla="*/ 23 w 105"/>
                  <a:gd name="T41" fmla="*/ 59 h 84"/>
                  <a:gd name="T42" fmla="*/ 31 w 105"/>
                  <a:gd name="T43" fmla="*/ 67 h 84"/>
                  <a:gd name="T44" fmla="*/ 36 w 105"/>
                  <a:gd name="T45" fmla="*/ 76 h 84"/>
                  <a:gd name="T46" fmla="*/ 40 w 105"/>
                  <a:gd name="T47" fmla="*/ 81 h 84"/>
                  <a:gd name="T48" fmla="*/ 41 w 105"/>
                  <a:gd name="T49" fmla="*/ 84 h 84"/>
                  <a:gd name="T50" fmla="*/ 43 w 105"/>
                  <a:gd name="T51" fmla="*/ 81 h 84"/>
                  <a:gd name="T52" fmla="*/ 50 w 105"/>
                  <a:gd name="T53" fmla="*/ 79 h 84"/>
                  <a:gd name="T54" fmla="*/ 60 w 105"/>
                  <a:gd name="T55" fmla="*/ 80 h 84"/>
                  <a:gd name="T56" fmla="*/ 66 w 105"/>
                  <a:gd name="T57" fmla="*/ 77 h 84"/>
                  <a:gd name="T58" fmla="*/ 76 w 105"/>
                  <a:gd name="T59" fmla="*/ 72 h 84"/>
                  <a:gd name="T60" fmla="*/ 94 w 105"/>
                  <a:gd name="T61" fmla="*/ 68 h 84"/>
                  <a:gd name="T62" fmla="*/ 102 w 105"/>
                  <a:gd name="T63" fmla="*/ 66 h 84"/>
                  <a:gd name="T64" fmla="*/ 104 w 105"/>
                  <a:gd name="T65" fmla="*/ 61 h 84"/>
                  <a:gd name="T66" fmla="*/ 105 w 105"/>
                  <a:gd name="T67" fmla="*/ 56 h 84"/>
                  <a:gd name="T68" fmla="*/ 103 w 105"/>
                  <a:gd name="T69" fmla="*/ 51 h 84"/>
                  <a:gd name="T70" fmla="*/ 93 w 105"/>
                  <a:gd name="T71" fmla="*/ 50 h 84"/>
                  <a:gd name="T72" fmla="*/ 88 w 105"/>
                  <a:gd name="T73" fmla="*/ 47 h 84"/>
                  <a:gd name="T74" fmla="*/ 81 w 105"/>
                  <a:gd name="T75" fmla="*/ 39 h 84"/>
                  <a:gd name="T76" fmla="*/ 77 w 105"/>
                  <a:gd name="T77" fmla="*/ 34 h 84"/>
                  <a:gd name="T78" fmla="*/ 77 w 105"/>
                  <a:gd name="T79" fmla="*/ 29 h 84"/>
                  <a:gd name="T80" fmla="*/ 74 w 105"/>
                  <a:gd name="T81" fmla="*/ 27 h 84"/>
                  <a:gd name="T82" fmla="*/ 70 w 105"/>
                  <a:gd name="T83" fmla="*/ 22 h 84"/>
                  <a:gd name="T84" fmla="*/ 65 w 105"/>
                  <a:gd name="T85" fmla="*/ 2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 h="84">
                    <a:moveTo>
                      <a:pt x="65" y="20"/>
                    </a:moveTo>
                    <a:cubicBezTo>
                      <a:pt x="64" y="17"/>
                      <a:pt x="64" y="17"/>
                      <a:pt x="61" y="17"/>
                    </a:cubicBezTo>
                    <a:cubicBezTo>
                      <a:pt x="58" y="17"/>
                      <a:pt x="55" y="17"/>
                      <a:pt x="52" y="17"/>
                    </a:cubicBezTo>
                    <a:cubicBezTo>
                      <a:pt x="50" y="17"/>
                      <a:pt x="49" y="15"/>
                      <a:pt x="48" y="15"/>
                    </a:cubicBezTo>
                    <a:cubicBezTo>
                      <a:pt x="45" y="12"/>
                      <a:pt x="42" y="10"/>
                      <a:pt x="40" y="8"/>
                    </a:cubicBezTo>
                    <a:cubicBezTo>
                      <a:pt x="36" y="5"/>
                      <a:pt x="32" y="2"/>
                      <a:pt x="27" y="1"/>
                    </a:cubicBezTo>
                    <a:cubicBezTo>
                      <a:pt x="25" y="0"/>
                      <a:pt x="24" y="0"/>
                      <a:pt x="21" y="1"/>
                    </a:cubicBezTo>
                    <a:cubicBezTo>
                      <a:pt x="19" y="1"/>
                      <a:pt x="16" y="2"/>
                      <a:pt x="13" y="3"/>
                    </a:cubicBezTo>
                    <a:cubicBezTo>
                      <a:pt x="14" y="5"/>
                      <a:pt x="17" y="7"/>
                      <a:pt x="17" y="9"/>
                    </a:cubicBezTo>
                    <a:cubicBezTo>
                      <a:pt x="17" y="11"/>
                      <a:pt x="14" y="12"/>
                      <a:pt x="13" y="12"/>
                    </a:cubicBezTo>
                    <a:cubicBezTo>
                      <a:pt x="12" y="13"/>
                      <a:pt x="11" y="12"/>
                      <a:pt x="10" y="12"/>
                    </a:cubicBezTo>
                    <a:cubicBezTo>
                      <a:pt x="9" y="13"/>
                      <a:pt x="9" y="14"/>
                      <a:pt x="9" y="14"/>
                    </a:cubicBezTo>
                    <a:cubicBezTo>
                      <a:pt x="7" y="17"/>
                      <a:pt x="3" y="15"/>
                      <a:pt x="2" y="14"/>
                    </a:cubicBezTo>
                    <a:cubicBezTo>
                      <a:pt x="1" y="16"/>
                      <a:pt x="1" y="17"/>
                      <a:pt x="1" y="19"/>
                    </a:cubicBezTo>
                    <a:cubicBezTo>
                      <a:pt x="0" y="22"/>
                      <a:pt x="1" y="21"/>
                      <a:pt x="3" y="22"/>
                    </a:cubicBezTo>
                    <a:cubicBezTo>
                      <a:pt x="5" y="24"/>
                      <a:pt x="7" y="28"/>
                      <a:pt x="8" y="31"/>
                    </a:cubicBezTo>
                    <a:cubicBezTo>
                      <a:pt x="10" y="33"/>
                      <a:pt x="11" y="35"/>
                      <a:pt x="12" y="38"/>
                    </a:cubicBezTo>
                    <a:cubicBezTo>
                      <a:pt x="13" y="40"/>
                      <a:pt x="14" y="41"/>
                      <a:pt x="15" y="42"/>
                    </a:cubicBezTo>
                    <a:cubicBezTo>
                      <a:pt x="17" y="44"/>
                      <a:pt x="19" y="44"/>
                      <a:pt x="20" y="46"/>
                    </a:cubicBezTo>
                    <a:cubicBezTo>
                      <a:pt x="21" y="48"/>
                      <a:pt x="22" y="50"/>
                      <a:pt x="22" y="53"/>
                    </a:cubicBezTo>
                    <a:cubicBezTo>
                      <a:pt x="23" y="55"/>
                      <a:pt x="22" y="57"/>
                      <a:pt x="23" y="59"/>
                    </a:cubicBezTo>
                    <a:cubicBezTo>
                      <a:pt x="25" y="63"/>
                      <a:pt x="29" y="64"/>
                      <a:pt x="31" y="67"/>
                    </a:cubicBezTo>
                    <a:cubicBezTo>
                      <a:pt x="33" y="70"/>
                      <a:pt x="34" y="74"/>
                      <a:pt x="36" y="76"/>
                    </a:cubicBezTo>
                    <a:cubicBezTo>
                      <a:pt x="37" y="78"/>
                      <a:pt x="39" y="80"/>
                      <a:pt x="40" y="81"/>
                    </a:cubicBezTo>
                    <a:cubicBezTo>
                      <a:pt x="40" y="82"/>
                      <a:pt x="40" y="84"/>
                      <a:pt x="41" y="84"/>
                    </a:cubicBezTo>
                    <a:cubicBezTo>
                      <a:pt x="43" y="84"/>
                      <a:pt x="42" y="82"/>
                      <a:pt x="43" y="81"/>
                    </a:cubicBezTo>
                    <a:cubicBezTo>
                      <a:pt x="43" y="78"/>
                      <a:pt x="48" y="79"/>
                      <a:pt x="50" y="79"/>
                    </a:cubicBezTo>
                    <a:cubicBezTo>
                      <a:pt x="53" y="79"/>
                      <a:pt x="58" y="78"/>
                      <a:pt x="60" y="80"/>
                    </a:cubicBezTo>
                    <a:cubicBezTo>
                      <a:pt x="63" y="81"/>
                      <a:pt x="64" y="79"/>
                      <a:pt x="66" y="77"/>
                    </a:cubicBezTo>
                    <a:cubicBezTo>
                      <a:pt x="69" y="73"/>
                      <a:pt x="72" y="73"/>
                      <a:pt x="76" y="72"/>
                    </a:cubicBezTo>
                    <a:cubicBezTo>
                      <a:pt x="82" y="72"/>
                      <a:pt x="88" y="70"/>
                      <a:pt x="94" y="68"/>
                    </a:cubicBezTo>
                    <a:cubicBezTo>
                      <a:pt x="96" y="67"/>
                      <a:pt x="99" y="66"/>
                      <a:pt x="102" y="66"/>
                    </a:cubicBezTo>
                    <a:cubicBezTo>
                      <a:pt x="103" y="65"/>
                      <a:pt x="103" y="63"/>
                      <a:pt x="104" y="61"/>
                    </a:cubicBezTo>
                    <a:cubicBezTo>
                      <a:pt x="104" y="60"/>
                      <a:pt x="105" y="58"/>
                      <a:pt x="105" y="56"/>
                    </a:cubicBezTo>
                    <a:cubicBezTo>
                      <a:pt x="105" y="55"/>
                      <a:pt x="104" y="52"/>
                      <a:pt x="103" y="51"/>
                    </a:cubicBezTo>
                    <a:cubicBezTo>
                      <a:pt x="100" y="51"/>
                      <a:pt x="96" y="51"/>
                      <a:pt x="93" y="50"/>
                    </a:cubicBezTo>
                    <a:cubicBezTo>
                      <a:pt x="90" y="50"/>
                      <a:pt x="90" y="49"/>
                      <a:pt x="88" y="47"/>
                    </a:cubicBezTo>
                    <a:cubicBezTo>
                      <a:pt x="86" y="43"/>
                      <a:pt x="83" y="42"/>
                      <a:pt x="81" y="39"/>
                    </a:cubicBezTo>
                    <a:cubicBezTo>
                      <a:pt x="80" y="39"/>
                      <a:pt x="78" y="35"/>
                      <a:pt x="77" y="34"/>
                    </a:cubicBezTo>
                    <a:cubicBezTo>
                      <a:pt x="76" y="32"/>
                      <a:pt x="81" y="31"/>
                      <a:pt x="77" y="29"/>
                    </a:cubicBezTo>
                    <a:cubicBezTo>
                      <a:pt x="76" y="29"/>
                      <a:pt x="75" y="27"/>
                      <a:pt x="74" y="27"/>
                    </a:cubicBezTo>
                    <a:cubicBezTo>
                      <a:pt x="72" y="27"/>
                      <a:pt x="71" y="24"/>
                      <a:pt x="70" y="22"/>
                    </a:cubicBezTo>
                    <a:cubicBezTo>
                      <a:pt x="69" y="19"/>
                      <a:pt x="69" y="20"/>
                      <a:pt x="65" y="2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24" name="Freeform 685">
                <a:extLst>
                  <a:ext uri="{FF2B5EF4-FFF2-40B4-BE49-F238E27FC236}">
                    <a16:creationId xmlns:a16="http://schemas.microsoft.com/office/drawing/2014/main" xmlns="" id="{13B1CC79-B5ED-7743-BDD1-470293D7AC1C}"/>
                  </a:ext>
                </a:extLst>
              </p:cNvPr>
              <p:cNvSpPr>
                <a:spLocks/>
              </p:cNvSpPr>
              <p:nvPr/>
            </p:nvSpPr>
            <p:spPr bwMode="auto">
              <a:xfrm>
                <a:off x="13292551" y="7424369"/>
                <a:ext cx="194268" cy="207060"/>
              </a:xfrm>
              <a:custGeom>
                <a:avLst/>
                <a:gdLst>
                  <a:gd name="T0" fmla="*/ 5 w 21"/>
                  <a:gd name="T1" fmla="*/ 22 h 22"/>
                  <a:gd name="T2" fmla="*/ 8 w 21"/>
                  <a:gd name="T3" fmla="*/ 19 h 22"/>
                  <a:gd name="T4" fmla="*/ 12 w 21"/>
                  <a:gd name="T5" fmla="*/ 18 h 22"/>
                  <a:gd name="T6" fmla="*/ 15 w 21"/>
                  <a:gd name="T7" fmla="*/ 15 h 22"/>
                  <a:gd name="T8" fmla="*/ 11 w 21"/>
                  <a:gd name="T9" fmla="*/ 9 h 22"/>
                  <a:gd name="T10" fmla="*/ 21 w 21"/>
                  <a:gd name="T11" fmla="*/ 6 h 22"/>
                  <a:gd name="T12" fmla="*/ 19 w 21"/>
                  <a:gd name="T13" fmla="*/ 0 h 22"/>
                  <a:gd name="T14" fmla="*/ 9 w 21"/>
                  <a:gd name="T15" fmla="*/ 5 h 22"/>
                  <a:gd name="T16" fmla="*/ 4 w 21"/>
                  <a:gd name="T17" fmla="*/ 1 h 22"/>
                  <a:gd name="T18" fmla="*/ 3 w 21"/>
                  <a:gd name="T19" fmla="*/ 11 h 22"/>
                  <a:gd name="T20" fmla="*/ 0 w 21"/>
                  <a:gd name="T21" fmla="*/ 18 h 22"/>
                  <a:gd name="T22" fmla="*/ 1 w 21"/>
                  <a:gd name="T23" fmla="*/ 21 h 22"/>
                  <a:gd name="T24" fmla="*/ 5 w 21"/>
                  <a:gd name="T25"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22">
                    <a:moveTo>
                      <a:pt x="5" y="22"/>
                    </a:moveTo>
                    <a:cubicBezTo>
                      <a:pt x="7" y="22"/>
                      <a:pt x="7" y="19"/>
                      <a:pt x="8" y="19"/>
                    </a:cubicBezTo>
                    <a:cubicBezTo>
                      <a:pt x="9" y="17"/>
                      <a:pt x="11" y="18"/>
                      <a:pt x="12" y="18"/>
                    </a:cubicBezTo>
                    <a:cubicBezTo>
                      <a:pt x="13" y="17"/>
                      <a:pt x="16" y="16"/>
                      <a:pt x="15" y="15"/>
                    </a:cubicBezTo>
                    <a:cubicBezTo>
                      <a:pt x="14" y="13"/>
                      <a:pt x="13" y="11"/>
                      <a:pt x="11" y="9"/>
                    </a:cubicBezTo>
                    <a:cubicBezTo>
                      <a:pt x="15" y="8"/>
                      <a:pt x="18" y="7"/>
                      <a:pt x="21" y="6"/>
                    </a:cubicBezTo>
                    <a:cubicBezTo>
                      <a:pt x="21" y="4"/>
                      <a:pt x="20" y="2"/>
                      <a:pt x="19" y="0"/>
                    </a:cubicBezTo>
                    <a:cubicBezTo>
                      <a:pt x="16" y="1"/>
                      <a:pt x="12" y="5"/>
                      <a:pt x="9" y="5"/>
                    </a:cubicBezTo>
                    <a:cubicBezTo>
                      <a:pt x="7" y="5"/>
                      <a:pt x="4" y="3"/>
                      <a:pt x="4" y="1"/>
                    </a:cubicBezTo>
                    <a:cubicBezTo>
                      <a:pt x="3" y="5"/>
                      <a:pt x="3" y="8"/>
                      <a:pt x="3" y="11"/>
                    </a:cubicBezTo>
                    <a:cubicBezTo>
                      <a:pt x="2" y="13"/>
                      <a:pt x="0" y="16"/>
                      <a:pt x="0" y="18"/>
                    </a:cubicBezTo>
                    <a:cubicBezTo>
                      <a:pt x="0" y="20"/>
                      <a:pt x="0" y="20"/>
                      <a:pt x="1" y="21"/>
                    </a:cubicBezTo>
                    <a:cubicBezTo>
                      <a:pt x="3" y="21"/>
                      <a:pt x="4" y="22"/>
                      <a:pt x="5" y="2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25" name="Freeform 686">
                <a:extLst>
                  <a:ext uri="{FF2B5EF4-FFF2-40B4-BE49-F238E27FC236}">
                    <a16:creationId xmlns:a16="http://schemas.microsoft.com/office/drawing/2014/main" xmlns="" id="{3808EEFE-74D7-FA48-90B3-D3C0AAEE1E58}"/>
                  </a:ext>
                </a:extLst>
              </p:cNvPr>
              <p:cNvSpPr>
                <a:spLocks/>
              </p:cNvSpPr>
              <p:nvPr/>
            </p:nvSpPr>
            <p:spPr bwMode="auto">
              <a:xfrm>
                <a:off x="13302106" y="7351105"/>
                <a:ext cx="73250" cy="82827"/>
              </a:xfrm>
              <a:custGeom>
                <a:avLst/>
                <a:gdLst>
                  <a:gd name="T0" fmla="*/ 7 w 8"/>
                  <a:gd name="T1" fmla="*/ 2 h 9"/>
                  <a:gd name="T2" fmla="*/ 4 w 8"/>
                  <a:gd name="T3" fmla="*/ 0 h 9"/>
                  <a:gd name="T4" fmla="*/ 2 w 8"/>
                  <a:gd name="T5" fmla="*/ 2 h 9"/>
                  <a:gd name="T6" fmla="*/ 0 w 8"/>
                  <a:gd name="T7" fmla="*/ 8 h 9"/>
                  <a:gd name="T8" fmla="*/ 4 w 8"/>
                  <a:gd name="T9" fmla="*/ 8 h 9"/>
                  <a:gd name="T10" fmla="*/ 7 w 8"/>
                  <a:gd name="T11" fmla="*/ 2 h 9"/>
                </a:gdLst>
                <a:ahLst/>
                <a:cxnLst>
                  <a:cxn ang="0">
                    <a:pos x="T0" y="T1"/>
                  </a:cxn>
                  <a:cxn ang="0">
                    <a:pos x="T2" y="T3"/>
                  </a:cxn>
                  <a:cxn ang="0">
                    <a:pos x="T4" y="T5"/>
                  </a:cxn>
                  <a:cxn ang="0">
                    <a:pos x="T6" y="T7"/>
                  </a:cxn>
                  <a:cxn ang="0">
                    <a:pos x="T8" y="T9"/>
                  </a:cxn>
                  <a:cxn ang="0">
                    <a:pos x="T10" y="T11"/>
                  </a:cxn>
                </a:cxnLst>
                <a:rect l="0" t="0" r="r" b="b"/>
                <a:pathLst>
                  <a:path w="8" h="9">
                    <a:moveTo>
                      <a:pt x="7" y="2"/>
                    </a:moveTo>
                    <a:cubicBezTo>
                      <a:pt x="7" y="1"/>
                      <a:pt x="5" y="0"/>
                      <a:pt x="4" y="0"/>
                    </a:cubicBezTo>
                    <a:cubicBezTo>
                      <a:pt x="3" y="1"/>
                      <a:pt x="3" y="1"/>
                      <a:pt x="2" y="2"/>
                    </a:cubicBezTo>
                    <a:cubicBezTo>
                      <a:pt x="2" y="4"/>
                      <a:pt x="1" y="6"/>
                      <a:pt x="0" y="8"/>
                    </a:cubicBezTo>
                    <a:cubicBezTo>
                      <a:pt x="2" y="8"/>
                      <a:pt x="2" y="9"/>
                      <a:pt x="4" y="8"/>
                    </a:cubicBezTo>
                    <a:cubicBezTo>
                      <a:pt x="5" y="7"/>
                      <a:pt x="8" y="4"/>
                      <a:pt x="7"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26" name="Freeform 687">
                <a:extLst>
                  <a:ext uri="{FF2B5EF4-FFF2-40B4-BE49-F238E27FC236}">
                    <a16:creationId xmlns:a16="http://schemas.microsoft.com/office/drawing/2014/main" xmlns="" id="{AE9E8708-96B1-F44D-872E-BEF8F018C6A9}"/>
                  </a:ext>
                </a:extLst>
              </p:cNvPr>
              <p:cNvSpPr>
                <a:spLocks/>
              </p:cNvSpPr>
              <p:nvPr/>
            </p:nvSpPr>
            <p:spPr bwMode="auto">
              <a:xfrm>
                <a:off x="13292551" y="7462599"/>
                <a:ext cx="28664" cy="66896"/>
              </a:xfrm>
              <a:custGeom>
                <a:avLst/>
                <a:gdLst>
                  <a:gd name="T0" fmla="*/ 0 w 3"/>
                  <a:gd name="T1" fmla="*/ 3 h 7"/>
                  <a:gd name="T2" fmla="*/ 3 w 3"/>
                  <a:gd name="T3" fmla="*/ 7 h 7"/>
                  <a:gd name="T4" fmla="*/ 3 w 3"/>
                  <a:gd name="T5" fmla="*/ 1 h 7"/>
                  <a:gd name="T6" fmla="*/ 2 w 3"/>
                  <a:gd name="T7" fmla="*/ 0 h 7"/>
                  <a:gd name="T8" fmla="*/ 0 w 3"/>
                  <a:gd name="T9" fmla="*/ 3 h 7"/>
                </a:gdLst>
                <a:ahLst/>
                <a:cxnLst>
                  <a:cxn ang="0">
                    <a:pos x="T0" y="T1"/>
                  </a:cxn>
                  <a:cxn ang="0">
                    <a:pos x="T2" y="T3"/>
                  </a:cxn>
                  <a:cxn ang="0">
                    <a:pos x="T4" y="T5"/>
                  </a:cxn>
                  <a:cxn ang="0">
                    <a:pos x="T6" y="T7"/>
                  </a:cxn>
                  <a:cxn ang="0">
                    <a:pos x="T8" y="T9"/>
                  </a:cxn>
                </a:cxnLst>
                <a:rect l="0" t="0" r="r" b="b"/>
                <a:pathLst>
                  <a:path w="3" h="7">
                    <a:moveTo>
                      <a:pt x="0" y="3"/>
                    </a:moveTo>
                    <a:cubicBezTo>
                      <a:pt x="0" y="5"/>
                      <a:pt x="1" y="6"/>
                      <a:pt x="3" y="7"/>
                    </a:cubicBezTo>
                    <a:cubicBezTo>
                      <a:pt x="3" y="5"/>
                      <a:pt x="3" y="3"/>
                      <a:pt x="3" y="1"/>
                    </a:cubicBezTo>
                    <a:cubicBezTo>
                      <a:pt x="3" y="0"/>
                      <a:pt x="3" y="0"/>
                      <a:pt x="2" y="0"/>
                    </a:cubicBezTo>
                    <a:cubicBezTo>
                      <a:pt x="0" y="0"/>
                      <a:pt x="0" y="2"/>
                      <a:pt x="0"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27" name="Freeform 688">
                <a:extLst>
                  <a:ext uri="{FF2B5EF4-FFF2-40B4-BE49-F238E27FC236}">
                    <a16:creationId xmlns:a16="http://schemas.microsoft.com/office/drawing/2014/main" xmlns="" id="{85BE9DBE-60F3-5141-9C97-5B8A5C1F0084}"/>
                  </a:ext>
                </a:extLst>
              </p:cNvPr>
              <p:cNvSpPr>
                <a:spLocks/>
              </p:cNvSpPr>
              <p:nvPr/>
            </p:nvSpPr>
            <p:spPr bwMode="auto">
              <a:xfrm>
                <a:off x="13254336" y="7424369"/>
                <a:ext cx="76432" cy="245289"/>
              </a:xfrm>
              <a:custGeom>
                <a:avLst/>
                <a:gdLst>
                  <a:gd name="T0" fmla="*/ 4 w 8"/>
                  <a:gd name="T1" fmla="*/ 17 h 26"/>
                  <a:gd name="T2" fmla="*/ 6 w 8"/>
                  <a:gd name="T3" fmla="*/ 13 h 26"/>
                  <a:gd name="T4" fmla="*/ 5 w 8"/>
                  <a:gd name="T5" fmla="*/ 10 h 26"/>
                  <a:gd name="T6" fmla="*/ 7 w 8"/>
                  <a:gd name="T7" fmla="*/ 4 h 26"/>
                  <a:gd name="T8" fmla="*/ 6 w 8"/>
                  <a:gd name="T9" fmla="*/ 0 h 26"/>
                  <a:gd name="T10" fmla="*/ 2 w 8"/>
                  <a:gd name="T11" fmla="*/ 7 h 26"/>
                  <a:gd name="T12" fmla="*/ 0 w 8"/>
                  <a:gd name="T13" fmla="*/ 11 h 26"/>
                  <a:gd name="T14" fmla="*/ 1 w 8"/>
                  <a:gd name="T15" fmla="*/ 16 h 26"/>
                  <a:gd name="T16" fmla="*/ 2 w 8"/>
                  <a:gd name="T17" fmla="*/ 26 h 26"/>
                  <a:gd name="T18" fmla="*/ 2 w 8"/>
                  <a:gd name="T19" fmla="*/ 25 h 26"/>
                  <a:gd name="T20" fmla="*/ 4 w 8"/>
                  <a:gd name="T21" fmla="*/ 17 h 26"/>
                  <a:gd name="T22" fmla="*/ 4 w 8"/>
                  <a:gd name="T23" fmla="*/ 17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26">
                    <a:moveTo>
                      <a:pt x="4" y="17"/>
                    </a:moveTo>
                    <a:cubicBezTo>
                      <a:pt x="4" y="16"/>
                      <a:pt x="5" y="15"/>
                      <a:pt x="6" y="13"/>
                    </a:cubicBezTo>
                    <a:cubicBezTo>
                      <a:pt x="7" y="11"/>
                      <a:pt x="6" y="12"/>
                      <a:pt x="5" y="10"/>
                    </a:cubicBezTo>
                    <a:cubicBezTo>
                      <a:pt x="3" y="8"/>
                      <a:pt x="4" y="3"/>
                      <a:pt x="7" y="4"/>
                    </a:cubicBezTo>
                    <a:cubicBezTo>
                      <a:pt x="8" y="1"/>
                      <a:pt x="8" y="1"/>
                      <a:pt x="6" y="0"/>
                    </a:cubicBezTo>
                    <a:cubicBezTo>
                      <a:pt x="4" y="0"/>
                      <a:pt x="3" y="5"/>
                      <a:pt x="2" y="7"/>
                    </a:cubicBezTo>
                    <a:cubicBezTo>
                      <a:pt x="1" y="8"/>
                      <a:pt x="0" y="9"/>
                      <a:pt x="0" y="11"/>
                    </a:cubicBezTo>
                    <a:cubicBezTo>
                      <a:pt x="0" y="12"/>
                      <a:pt x="1" y="14"/>
                      <a:pt x="1" y="16"/>
                    </a:cubicBezTo>
                    <a:cubicBezTo>
                      <a:pt x="1" y="19"/>
                      <a:pt x="2" y="22"/>
                      <a:pt x="2" y="26"/>
                    </a:cubicBezTo>
                    <a:cubicBezTo>
                      <a:pt x="2" y="25"/>
                      <a:pt x="2" y="25"/>
                      <a:pt x="2" y="25"/>
                    </a:cubicBezTo>
                    <a:cubicBezTo>
                      <a:pt x="3" y="23"/>
                      <a:pt x="3" y="20"/>
                      <a:pt x="4" y="17"/>
                    </a:cubicBezTo>
                    <a:cubicBezTo>
                      <a:pt x="4" y="16"/>
                      <a:pt x="4" y="18"/>
                      <a:pt x="4" y="1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28" name="Freeform 689">
                <a:extLst>
                  <a:ext uri="{FF2B5EF4-FFF2-40B4-BE49-F238E27FC236}">
                    <a16:creationId xmlns:a16="http://schemas.microsoft.com/office/drawing/2014/main" xmlns="" id="{096BC414-60CF-784D-8FEB-C7DF93242D4E}"/>
                  </a:ext>
                </a:extLst>
              </p:cNvPr>
              <p:cNvSpPr>
                <a:spLocks/>
              </p:cNvSpPr>
              <p:nvPr/>
            </p:nvSpPr>
            <p:spPr bwMode="auto">
              <a:xfrm>
                <a:off x="14028220" y="7790708"/>
                <a:ext cx="47770" cy="73269"/>
              </a:xfrm>
              <a:custGeom>
                <a:avLst/>
                <a:gdLst>
                  <a:gd name="T0" fmla="*/ 3 w 5"/>
                  <a:gd name="T1" fmla="*/ 8 h 8"/>
                  <a:gd name="T2" fmla="*/ 2 w 5"/>
                  <a:gd name="T3" fmla="*/ 0 h 8"/>
                  <a:gd name="T4" fmla="*/ 0 w 5"/>
                  <a:gd name="T5" fmla="*/ 4 h 8"/>
                  <a:gd name="T6" fmla="*/ 3 w 5"/>
                  <a:gd name="T7" fmla="*/ 8 h 8"/>
                  <a:gd name="T8" fmla="*/ 3 w 5"/>
                  <a:gd name="T9" fmla="*/ 8 h 8"/>
                </a:gdLst>
                <a:ahLst/>
                <a:cxnLst>
                  <a:cxn ang="0">
                    <a:pos x="T0" y="T1"/>
                  </a:cxn>
                  <a:cxn ang="0">
                    <a:pos x="T2" y="T3"/>
                  </a:cxn>
                  <a:cxn ang="0">
                    <a:pos x="T4" y="T5"/>
                  </a:cxn>
                  <a:cxn ang="0">
                    <a:pos x="T6" y="T7"/>
                  </a:cxn>
                  <a:cxn ang="0">
                    <a:pos x="T8" y="T9"/>
                  </a:cxn>
                </a:cxnLst>
                <a:rect l="0" t="0" r="r" b="b"/>
                <a:pathLst>
                  <a:path w="5" h="8">
                    <a:moveTo>
                      <a:pt x="3" y="8"/>
                    </a:moveTo>
                    <a:cubicBezTo>
                      <a:pt x="3" y="7"/>
                      <a:pt x="5" y="0"/>
                      <a:pt x="2" y="0"/>
                    </a:cubicBezTo>
                    <a:cubicBezTo>
                      <a:pt x="1" y="1"/>
                      <a:pt x="0" y="3"/>
                      <a:pt x="0" y="4"/>
                    </a:cubicBezTo>
                    <a:cubicBezTo>
                      <a:pt x="0" y="6"/>
                      <a:pt x="1" y="7"/>
                      <a:pt x="3" y="8"/>
                    </a:cubicBezTo>
                    <a:cubicBezTo>
                      <a:pt x="3" y="8"/>
                      <a:pt x="2" y="8"/>
                      <a:pt x="3" y="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29" name="Freeform 690">
                <a:extLst>
                  <a:ext uri="{FF2B5EF4-FFF2-40B4-BE49-F238E27FC236}">
                    <a16:creationId xmlns:a16="http://schemas.microsoft.com/office/drawing/2014/main" xmlns="" id="{C788D633-3692-CA4F-8D44-0EB3E8D2C1DC}"/>
                  </a:ext>
                </a:extLst>
              </p:cNvPr>
              <p:cNvSpPr>
                <a:spLocks/>
              </p:cNvSpPr>
              <p:nvPr/>
            </p:nvSpPr>
            <p:spPr bwMode="auto">
              <a:xfrm>
                <a:off x="13646057" y="8137935"/>
                <a:ext cx="496815" cy="315371"/>
              </a:xfrm>
              <a:custGeom>
                <a:avLst/>
                <a:gdLst>
                  <a:gd name="T0" fmla="*/ 47 w 53"/>
                  <a:gd name="T1" fmla="*/ 0 h 34"/>
                  <a:gd name="T2" fmla="*/ 38 w 53"/>
                  <a:gd name="T3" fmla="*/ 2 h 34"/>
                  <a:gd name="T4" fmla="*/ 28 w 53"/>
                  <a:gd name="T5" fmla="*/ 4 h 34"/>
                  <a:gd name="T6" fmla="*/ 23 w 53"/>
                  <a:gd name="T7" fmla="*/ 10 h 34"/>
                  <a:gd name="T8" fmla="*/ 17 w 53"/>
                  <a:gd name="T9" fmla="*/ 9 h 34"/>
                  <a:gd name="T10" fmla="*/ 9 w 53"/>
                  <a:gd name="T11" fmla="*/ 9 h 34"/>
                  <a:gd name="T12" fmla="*/ 3 w 53"/>
                  <a:gd name="T13" fmla="*/ 12 h 34"/>
                  <a:gd name="T14" fmla="*/ 1 w 53"/>
                  <a:gd name="T15" fmla="*/ 15 h 34"/>
                  <a:gd name="T16" fmla="*/ 1 w 53"/>
                  <a:gd name="T17" fmla="*/ 21 h 34"/>
                  <a:gd name="T18" fmla="*/ 3 w 53"/>
                  <a:gd name="T19" fmla="*/ 28 h 34"/>
                  <a:gd name="T20" fmla="*/ 4 w 53"/>
                  <a:gd name="T21" fmla="*/ 32 h 34"/>
                  <a:gd name="T22" fmla="*/ 12 w 53"/>
                  <a:gd name="T23" fmla="*/ 32 h 34"/>
                  <a:gd name="T24" fmla="*/ 16 w 53"/>
                  <a:gd name="T25" fmla="*/ 29 h 34"/>
                  <a:gd name="T26" fmla="*/ 21 w 53"/>
                  <a:gd name="T27" fmla="*/ 29 h 34"/>
                  <a:gd name="T28" fmla="*/ 24 w 53"/>
                  <a:gd name="T29" fmla="*/ 26 h 34"/>
                  <a:gd name="T30" fmla="*/ 32 w 53"/>
                  <a:gd name="T31" fmla="*/ 24 h 34"/>
                  <a:gd name="T32" fmla="*/ 41 w 53"/>
                  <a:gd name="T33" fmla="*/ 21 h 34"/>
                  <a:gd name="T34" fmla="*/ 47 w 53"/>
                  <a:gd name="T35" fmla="*/ 17 h 34"/>
                  <a:gd name="T36" fmla="*/ 52 w 53"/>
                  <a:gd name="T37" fmla="*/ 12 h 34"/>
                  <a:gd name="T38" fmla="*/ 47 w 53"/>
                  <a:gd name="T3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3" h="34">
                    <a:moveTo>
                      <a:pt x="47" y="0"/>
                    </a:moveTo>
                    <a:cubicBezTo>
                      <a:pt x="44" y="1"/>
                      <a:pt x="41" y="2"/>
                      <a:pt x="38" y="2"/>
                    </a:cubicBezTo>
                    <a:cubicBezTo>
                      <a:pt x="35" y="3"/>
                      <a:pt x="31" y="2"/>
                      <a:pt x="28" y="4"/>
                    </a:cubicBezTo>
                    <a:cubicBezTo>
                      <a:pt x="26" y="6"/>
                      <a:pt x="25" y="8"/>
                      <a:pt x="23" y="10"/>
                    </a:cubicBezTo>
                    <a:cubicBezTo>
                      <a:pt x="22" y="11"/>
                      <a:pt x="19" y="9"/>
                      <a:pt x="17" y="9"/>
                    </a:cubicBezTo>
                    <a:cubicBezTo>
                      <a:pt x="14" y="9"/>
                      <a:pt x="12" y="9"/>
                      <a:pt x="9" y="9"/>
                    </a:cubicBezTo>
                    <a:cubicBezTo>
                      <a:pt x="6" y="9"/>
                      <a:pt x="3" y="8"/>
                      <a:pt x="3" y="12"/>
                    </a:cubicBezTo>
                    <a:cubicBezTo>
                      <a:pt x="2" y="14"/>
                      <a:pt x="1" y="13"/>
                      <a:pt x="1" y="15"/>
                    </a:cubicBezTo>
                    <a:cubicBezTo>
                      <a:pt x="0" y="17"/>
                      <a:pt x="0" y="19"/>
                      <a:pt x="1" y="21"/>
                    </a:cubicBezTo>
                    <a:cubicBezTo>
                      <a:pt x="1" y="23"/>
                      <a:pt x="2" y="26"/>
                      <a:pt x="3" y="28"/>
                    </a:cubicBezTo>
                    <a:cubicBezTo>
                      <a:pt x="3" y="29"/>
                      <a:pt x="3" y="31"/>
                      <a:pt x="4" y="32"/>
                    </a:cubicBezTo>
                    <a:cubicBezTo>
                      <a:pt x="5" y="34"/>
                      <a:pt x="10" y="33"/>
                      <a:pt x="12" y="32"/>
                    </a:cubicBezTo>
                    <a:cubicBezTo>
                      <a:pt x="13" y="31"/>
                      <a:pt x="14" y="30"/>
                      <a:pt x="16" y="29"/>
                    </a:cubicBezTo>
                    <a:cubicBezTo>
                      <a:pt x="17" y="29"/>
                      <a:pt x="19" y="29"/>
                      <a:pt x="21" y="29"/>
                    </a:cubicBezTo>
                    <a:cubicBezTo>
                      <a:pt x="22" y="28"/>
                      <a:pt x="23" y="27"/>
                      <a:pt x="24" y="26"/>
                    </a:cubicBezTo>
                    <a:cubicBezTo>
                      <a:pt x="27" y="25"/>
                      <a:pt x="29" y="25"/>
                      <a:pt x="32" y="24"/>
                    </a:cubicBezTo>
                    <a:cubicBezTo>
                      <a:pt x="35" y="23"/>
                      <a:pt x="38" y="22"/>
                      <a:pt x="41" y="21"/>
                    </a:cubicBezTo>
                    <a:cubicBezTo>
                      <a:pt x="43" y="20"/>
                      <a:pt x="47" y="19"/>
                      <a:pt x="47" y="17"/>
                    </a:cubicBezTo>
                    <a:cubicBezTo>
                      <a:pt x="48" y="14"/>
                      <a:pt x="53" y="14"/>
                      <a:pt x="52" y="12"/>
                    </a:cubicBezTo>
                    <a:cubicBezTo>
                      <a:pt x="50" y="8"/>
                      <a:pt x="49" y="4"/>
                      <a:pt x="47"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30" name="Freeform 691">
                <a:extLst>
                  <a:ext uri="{FF2B5EF4-FFF2-40B4-BE49-F238E27FC236}">
                    <a16:creationId xmlns:a16="http://schemas.microsoft.com/office/drawing/2014/main" xmlns="" id="{7380C833-3999-5240-B2FC-1B51B91136E8}"/>
                  </a:ext>
                </a:extLst>
              </p:cNvPr>
              <p:cNvSpPr>
                <a:spLocks/>
              </p:cNvSpPr>
              <p:nvPr/>
            </p:nvSpPr>
            <p:spPr bwMode="auto">
              <a:xfrm>
                <a:off x="14085545" y="7790708"/>
                <a:ext cx="382165" cy="458719"/>
              </a:xfrm>
              <a:custGeom>
                <a:avLst/>
                <a:gdLst>
                  <a:gd name="T0" fmla="*/ 39 w 41"/>
                  <a:gd name="T1" fmla="*/ 19 h 49"/>
                  <a:gd name="T2" fmla="*/ 34 w 41"/>
                  <a:gd name="T3" fmla="*/ 14 h 49"/>
                  <a:gd name="T4" fmla="*/ 28 w 41"/>
                  <a:gd name="T5" fmla="*/ 12 h 49"/>
                  <a:gd name="T6" fmla="*/ 22 w 41"/>
                  <a:gd name="T7" fmla="*/ 6 h 49"/>
                  <a:gd name="T8" fmla="*/ 21 w 41"/>
                  <a:gd name="T9" fmla="*/ 3 h 49"/>
                  <a:gd name="T10" fmla="*/ 22 w 41"/>
                  <a:gd name="T11" fmla="*/ 0 h 49"/>
                  <a:gd name="T12" fmla="*/ 17 w 41"/>
                  <a:gd name="T13" fmla="*/ 5 h 49"/>
                  <a:gd name="T14" fmla="*/ 10 w 41"/>
                  <a:gd name="T15" fmla="*/ 10 h 49"/>
                  <a:gd name="T16" fmla="*/ 5 w 41"/>
                  <a:gd name="T17" fmla="*/ 10 h 49"/>
                  <a:gd name="T18" fmla="*/ 0 w 41"/>
                  <a:gd name="T19" fmla="*/ 11 h 49"/>
                  <a:gd name="T20" fmla="*/ 5 w 41"/>
                  <a:gd name="T21" fmla="*/ 17 h 49"/>
                  <a:gd name="T22" fmla="*/ 16 w 41"/>
                  <a:gd name="T23" fmla="*/ 19 h 49"/>
                  <a:gd name="T24" fmla="*/ 16 w 41"/>
                  <a:gd name="T25" fmla="*/ 32 h 49"/>
                  <a:gd name="T26" fmla="*/ 11 w 41"/>
                  <a:gd name="T27" fmla="*/ 34 h 49"/>
                  <a:gd name="T28" fmla="*/ 0 w 41"/>
                  <a:gd name="T29" fmla="*/ 37 h 49"/>
                  <a:gd name="T30" fmla="*/ 5 w 41"/>
                  <a:gd name="T31" fmla="*/ 49 h 49"/>
                  <a:gd name="T32" fmla="*/ 14 w 41"/>
                  <a:gd name="T33" fmla="*/ 48 h 49"/>
                  <a:gd name="T34" fmla="*/ 17 w 41"/>
                  <a:gd name="T35" fmla="*/ 44 h 49"/>
                  <a:gd name="T36" fmla="*/ 23 w 41"/>
                  <a:gd name="T37" fmla="*/ 42 h 49"/>
                  <a:gd name="T38" fmla="*/ 28 w 41"/>
                  <a:gd name="T39" fmla="*/ 38 h 49"/>
                  <a:gd name="T40" fmla="*/ 29 w 41"/>
                  <a:gd name="T41" fmla="*/ 32 h 49"/>
                  <a:gd name="T42" fmla="*/ 32 w 41"/>
                  <a:gd name="T43" fmla="*/ 30 h 49"/>
                  <a:gd name="T44" fmla="*/ 37 w 41"/>
                  <a:gd name="T45" fmla="*/ 24 h 49"/>
                  <a:gd name="T46" fmla="*/ 39 w 41"/>
                  <a:gd name="T47" fmla="*/ 19 h 49"/>
                  <a:gd name="T48" fmla="*/ 39 w 41"/>
                  <a:gd name="T49" fmla="*/ 1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1" h="49">
                    <a:moveTo>
                      <a:pt x="39" y="19"/>
                    </a:moveTo>
                    <a:cubicBezTo>
                      <a:pt x="36" y="19"/>
                      <a:pt x="35" y="16"/>
                      <a:pt x="34" y="14"/>
                    </a:cubicBezTo>
                    <a:cubicBezTo>
                      <a:pt x="33" y="13"/>
                      <a:pt x="29" y="13"/>
                      <a:pt x="28" y="12"/>
                    </a:cubicBezTo>
                    <a:cubicBezTo>
                      <a:pt x="25" y="11"/>
                      <a:pt x="24" y="9"/>
                      <a:pt x="22" y="6"/>
                    </a:cubicBezTo>
                    <a:cubicBezTo>
                      <a:pt x="22" y="5"/>
                      <a:pt x="21" y="4"/>
                      <a:pt x="21" y="3"/>
                    </a:cubicBezTo>
                    <a:cubicBezTo>
                      <a:pt x="21" y="3"/>
                      <a:pt x="22" y="0"/>
                      <a:pt x="22" y="0"/>
                    </a:cubicBezTo>
                    <a:cubicBezTo>
                      <a:pt x="21" y="0"/>
                      <a:pt x="18" y="4"/>
                      <a:pt x="17" y="5"/>
                    </a:cubicBezTo>
                    <a:cubicBezTo>
                      <a:pt x="15" y="7"/>
                      <a:pt x="13" y="10"/>
                      <a:pt x="10" y="10"/>
                    </a:cubicBezTo>
                    <a:cubicBezTo>
                      <a:pt x="8" y="11"/>
                      <a:pt x="7" y="10"/>
                      <a:pt x="5" y="10"/>
                    </a:cubicBezTo>
                    <a:cubicBezTo>
                      <a:pt x="3" y="11"/>
                      <a:pt x="1" y="13"/>
                      <a:pt x="0" y="11"/>
                    </a:cubicBezTo>
                    <a:cubicBezTo>
                      <a:pt x="1" y="14"/>
                      <a:pt x="2" y="17"/>
                      <a:pt x="5" y="17"/>
                    </a:cubicBezTo>
                    <a:cubicBezTo>
                      <a:pt x="7" y="17"/>
                      <a:pt x="15" y="17"/>
                      <a:pt x="16" y="19"/>
                    </a:cubicBezTo>
                    <a:cubicBezTo>
                      <a:pt x="19" y="23"/>
                      <a:pt x="17" y="27"/>
                      <a:pt x="16" y="32"/>
                    </a:cubicBezTo>
                    <a:cubicBezTo>
                      <a:pt x="15" y="33"/>
                      <a:pt x="11" y="34"/>
                      <a:pt x="11" y="34"/>
                    </a:cubicBezTo>
                    <a:cubicBezTo>
                      <a:pt x="7" y="35"/>
                      <a:pt x="3" y="36"/>
                      <a:pt x="0" y="37"/>
                    </a:cubicBezTo>
                    <a:cubicBezTo>
                      <a:pt x="2" y="41"/>
                      <a:pt x="4" y="45"/>
                      <a:pt x="5" y="49"/>
                    </a:cubicBezTo>
                    <a:cubicBezTo>
                      <a:pt x="8" y="48"/>
                      <a:pt x="11" y="48"/>
                      <a:pt x="14" y="48"/>
                    </a:cubicBezTo>
                    <a:cubicBezTo>
                      <a:pt x="18" y="47"/>
                      <a:pt x="15" y="46"/>
                      <a:pt x="17" y="44"/>
                    </a:cubicBezTo>
                    <a:cubicBezTo>
                      <a:pt x="19" y="43"/>
                      <a:pt x="22" y="44"/>
                      <a:pt x="23" y="42"/>
                    </a:cubicBezTo>
                    <a:cubicBezTo>
                      <a:pt x="25" y="40"/>
                      <a:pt x="25" y="39"/>
                      <a:pt x="28" y="38"/>
                    </a:cubicBezTo>
                    <a:cubicBezTo>
                      <a:pt x="30" y="37"/>
                      <a:pt x="29" y="34"/>
                      <a:pt x="29" y="32"/>
                    </a:cubicBezTo>
                    <a:cubicBezTo>
                      <a:pt x="28" y="30"/>
                      <a:pt x="30" y="30"/>
                      <a:pt x="32" y="30"/>
                    </a:cubicBezTo>
                    <a:cubicBezTo>
                      <a:pt x="35" y="29"/>
                      <a:pt x="35" y="26"/>
                      <a:pt x="37" y="24"/>
                    </a:cubicBezTo>
                    <a:cubicBezTo>
                      <a:pt x="38" y="23"/>
                      <a:pt x="41" y="20"/>
                      <a:pt x="39" y="19"/>
                    </a:cubicBezTo>
                    <a:cubicBezTo>
                      <a:pt x="38" y="19"/>
                      <a:pt x="40" y="20"/>
                      <a:pt x="39" y="1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31" name="Freeform 692">
                <a:extLst>
                  <a:ext uri="{FF2B5EF4-FFF2-40B4-BE49-F238E27FC236}">
                    <a16:creationId xmlns:a16="http://schemas.microsoft.com/office/drawing/2014/main" xmlns="" id="{E584CDDA-B185-0842-BC3F-578160F0D893}"/>
                  </a:ext>
                </a:extLst>
              </p:cNvPr>
              <p:cNvSpPr>
                <a:spLocks/>
              </p:cNvSpPr>
              <p:nvPr/>
            </p:nvSpPr>
            <p:spPr bwMode="auto">
              <a:xfrm>
                <a:off x="14897646" y="6892386"/>
                <a:ext cx="512741" cy="222990"/>
              </a:xfrm>
              <a:custGeom>
                <a:avLst/>
                <a:gdLst>
                  <a:gd name="T0" fmla="*/ 55 w 55"/>
                  <a:gd name="T1" fmla="*/ 5 h 24"/>
                  <a:gd name="T2" fmla="*/ 47 w 55"/>
                  <a:gd name="T3" fmla="*/ 3 h 24"/>
                  <a:gd name="T4" fmla="*/ 36 w 55"/>
                  <a:gd name="T5" fmla="*/ 2 h 24"/>
                  <a:gd name="T6" fmla="*/ 27 w 55"/>
                  <a:gd name="T7" fmla="*/ 0 h 24"/>
                  <a:gd name="T8" fmla="*/ 22 w 55"/>
                  <a:gd name="T9" fmla="*/ 2 h 24"/>
                  <a:gd name="T10" fmla="*/ 19 w 55"/>
                  <a:gd name="T11" fmla="*/ 4 h 24"/>
                  <a:gd name="T12" fmla="*/ 11 w 55"/>
                  <a:gd name="T13" fmla="*/ 5 h 24"/>
                  <a:gd name="T14" fmla="*/ 9 w 55"/>
                  <a:gd name="T15" fmla="*/ 7 h 24"/>
                  <a:gd name="T16" fmla="*/ 8 w 55"/>
                  <a:gd name="T17" fmla="*/ 11 h 24"/>
                  <a:gd name="T18" fmla="*/ 12 w 55"/>
                  <a:gd name="T19" fmla="*/ 12 h 24"/>
                  <a:gd name="T20" fmla="*/ 15 w 55"/>
                  <a:gd name="T21" fmla="*/ 12 h 24"/>
                  <a:gd name="T22" fmla="*/ 19 w 55"/>
                  <a:gd name="T23" fmla="*/ 15 h 24"/>
                  <a:gd name="T24" fmla="*/ 15 w 55"/>
                  <a:gd name="T25" fmla="*/ 17 h 24"/>
                  <a:gd name="T26" fmla="*/ 11 w 55"/>
                  <a:gd name="T27" fmla="*/ 17 h 24"/>
                  <a:gd name="T28" fmla="*/ 10 w 55"/>
                  <a:gd name="T29" fmla="*/ 20 h 24"/>
                  <a:gd name="T30" fmla="*/ 1 w 55"/>
                  <a:gd name="T31" fmla="*/ 20 h 24"/>
                  <a:gd name="T32" fmla="*/ 11 w 55"/>
                  <a:gd name="T33" fmla="*/ 22 h 24"/>
                  <a:gd name="T34" fmla="*/ 15 w 55"/>
                  <a:gd name="T35" fmla="*/ 23 h 24"/>
                  <a:gd name="T36" fmla="*/ 21 w 55"/>
                  <a:gd name="T37" fmla="*/ 23 h 24"/>
                  <a:gd name="T38" fmla="*/ 25 w 55"/>
                  <a:gd name="T39" fmla="*/ 20 h 24"/>
                  <a:gd name="T40" fmla="*/ 28 w 55"/>
                  <a:gd name="T41" fmla="*/ 17 h 24"/>
                  <a:gd name="T42" fmla="*/ 33 w 55"/>
                  <a:gd name="T43" fmla="*/ 16 h 24"/>
                  <a:gd name="T44" fmla="*/ 37 w 55"/>
                  <a:gd name="T45" fmla="*/ 16 h 24"/>
                  <a:gd name="T46" fmla="*/ 40 w 55"/>
                  <a:gd name="T47" fmla="*/ 13 h 24"/>
                  <a:gd name="T48" fmla="*/ 44 w 55"/>
                  <a:gd name="T49" fmla="*/ 12 h 24"/>
                  <a:gd name="T50" fmla="*/ 54 w 55"/>
                  <a:gd name="T51" fmla="*/ 7 h 24"/>
                  <a:gd name="T52" fmla="*/ 55 w 55"/>
                  <a:gd name="T53" fmla="*/ 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 h="24">
                    <a:moveTo>
                      <a:pt x="55" y="5"/>
                    </a:moveTo>
                    <a:cubicBezTo>
                      <a:pt x="52" y="5"/>
                      <a:pt x="50" y="3"/>
                      <a:pt x="47" y="3"/>
                    </a:cubicBezTo>
                    <a:cubicBezTo>
                      <a:pt x="44" y="2"/>
                      <a:pt x="40" y="2"/>
                      <a:pt x="36" y="2"/>
                    </a:cubicBezTo>
                    <a:cubicBezTo>
                      <a:pt x="33" y="2"/>
                      <a:pt x="30" y="2"/>
                      <a:pt x="27" y="0"/>
                    </a:cubicBezTo>
                    <a:cubicBezTo>
                      <a:pt x="25" y="0"/>
                      <a:pt x="23" y="0"/>
                      <a:pt x="22" y="2"/>
                    </a:cubicBezTo>
                    <a:cubicBezTo>
                      <a:pt x="22" y="4"/>
                      <a:pt x="21" y="5"/>
                      <a:pt x="19" y="4"/>
                    </a:cubicBezTo>
                    <a:cubicBezTo>
                      <a:pt x="17" y="3"/>
                      <a:pt x="12" y="1"/>
                      <a:pt x="11" y="5"/>
                    </a:cubicBezTo>
                    <a:cubicBezTo>
                      <a:pt x="10" y="6"/>
                      <a:pt x="11" y="6"/>
                      <a:pt x="9" y="7"/>
                    </a:cubicBezTo>
                    <a:cubicBezTo>
                      <a:pt x="8" y="8"/>
                      <a:pt x="6" y="10"/>
                      <a:pt x="8" y="11"/>
                    </a:cubicBezTo>
                    <a:cubicBezTo>
                      <a:pt x="9" y="12"/>
                      <a:pt x="12" y="13"/>
                      <a:pt x="12" y="12"/>
                    </a:cubicBezTo>
                    <a:cubicBezTo>
                      <a:pt x="13" y="10"/>
                      <a:pt x="14" y="11"/>
                      <a:pt x="15" y="12"/>
                    </a:cubicBezTo>
                    <a:cubicBezTo>
                      <a:pt x="16" y="13"/>
                      <a:pt x="20" y="14"/>
                      <a:pt x="19" y="15"/>
                    </a:cubicBezTo>
                    <a:cubicBezTo>
                      <a:pt x="19" y="16"/>
                      <a:pt x="16" y="16"/>
                      <a:pt x="15" y="17"/>
                    </a:cubicBezTo>
                    <a:cubicBezTo>
                      <a:pt x="14" y="18"/>
                      <a:pt x="13" y="19"/>
                      <a:pt x="11" y="17"/>
                    </a:cubicBezTo>
                    <a:cubicBezTo>
                      <a:pt x="10" y="16"/>
                      <a:pt x="10" y="19"/>
                      <a:pt x="10" y="20"/>
                    </a:cubicBezTo>
                    <a:cubicBezTo>
                      <a:pt x="6" y="22"/>
                      <a:pt x="4" y="15"/>
                      <a:pt x="1" y="20"/>
                    </a:cubicBezTo>
                    <a:cubicBezTo>
                      <a:pt x="0" y="21"/>
                      <a:pt x="10" y="23"/>
                      <a:pt x="11" y="22"/>
                    </a:cubicBezTo>
                    <a:cubicBezTo>
                      <a:pt x="12" y="21"/>
                      <a:pt x="14" y="22"/>
                      <a:pt x="15" y="23"/>
                    </a:cubicBezTo>
                    <a:cubicBezTo>
                      <a:pt x="16" y="23"/>
                      <a:pt x="19" y="24"/>
                      <a:pt x="21" y="23"/>
                    </a:cubicBezTo>
                    <a:cubicBezTo>
                      <a:pt x="22" y="22"/>
                      <a:pt x="24" y="23"/>
                      <a:pt x="25" y="20"/>
                    </a:cubicBezTo>
                    <a:cubicBezTo>
                      <a:pt x="25" y="19"/>
                      <a:pt x="27" y="18"/>
                      <a:pt x="28" y="17"/>
                    </a:cubicBezTo>
                    <a:cubicBezTo>
                      <a:pt x="29" y="16"/>
                      <a:pt x="33" y="16"/>
                      <a:pt x="33" y="16"/>
                    </a:cubicBezTo>
                    <a:cubicBezTo>
                      <a:pt x="34" y="18"/>
                      <a:pt x="35" y="16"/>
                      <a:pt x="37" y="16"/>
                    </a:cubicBezTo>
                    <a:cubicBezTo>
                      <a:pt x="38" y="16"/>
                      <a:pt x="39" y="13"/>
                      <a:pt x="40" y="13"/>
                    </a:cubicBezTo>
                    <a:cubicBezTo>
                      <a:pt x="41" y="12"/>
                      <a:pt x="43" y="13"/>
                      <a:pt x="44" y="12"/>
                    </a:cubicBezTo>
                    <a:cubicBezTo>
                      <a:pt x="48" y="11"/>
                      <a:pt x="50" y="9"/>
                      <a:pt x="54" y="7"/>
                    </a:cubicBezTo>
                    <a:cubicBezTo>
                      <a:pt x="55" y="7"/>
                      <a:pt x="55" y="7"/>
                      <a:pt x="55"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32" name="Freeform 693">
                <a:extLst>
                  <a:ext uri="{FF2B5EF4-FFF2-40B4-BE49-F238E27FC236}">
                    <a16:creationId xmlns:a16="http://schemas.microsoft.com/office/drawing/2014/main" xmlns="" id="{C894C754-D132-3E4F-931C-EE4A7B7B194D}"/>
                  </a:ext>
                </a:extLst>
              </p:cNvPr>
              <p:cNvSpPr>
                <a:spLocks/>
              </p:cNvSpPr>
              <p:nvPr/>
            </p:nvSpPr>
            <p:spPr bwMode="auto">
              <a:xfrm>
                <a:off x="14273445" y="6752222"/>
                <a:ext cx="831212" cy="487388"/>
              </a:xfrm>
              <a:custGeom>
                <a:avLst/>
                <a:gdLst>
                  <a:gd name="T0" fmla="*/ 78 w 89"/>
                  <a:gd name="T1" fmla="*/ 32 h 52"/>
                  <a:gd name="T2" fmla="*/ 81 w 89"/>
                  <a:gd name="T3" fmla="*/ 33 h 52"/>
                  <a:gd name="T4" fmla="*/ 84 w 89"/>
                  <a:gd name="T5" fmla="*/ 31 h 52"/>
                  <a:gd name="T6" fmla="*/ 81 w 89"/>
                  <a:gd name="T7" fmla="*/ 26 h 52"/>
                  <a:gd name="T8" fmla="*/ 79 w 89"/>
                  <a:gd name="T9" fmla="*/ 27 h 52"/>
                  <a:gd name="T10" fmla="*/ 75 w 89"/>
                  <a:gd name="T11" fmla="*/ 27 h 52"/>
                  <a:gd name="T12" fmla="*/ 78 w 89"/>
                  <a:gd name="T13" fmla="*/ 21 h 52"/>
                  <a:gd name="T14" fmla="*/ 74 w 89"/>
                  <a:gd name="T15" fmla="*/ 22 h 52"/>
                  <a:gd name="T16" fmla="*/ 68 w 89"/>
                  <a:gd name="T17" fmla="*/ 25 h 52"/>
                  <a:gd name="T18" fmla="*/ 65 w 89"/>
                  <a:gd name="T19" fmla="*/ 29 h 52"/>
                  <a:gd name="T20" fmla="*/ 62 w 89"/>
                  <a:gd name="T21" fmla="*/ 28 h 52"/>
                  <a:gd name="T22" fmla="*/ 57 w 89"/>
                  <a:gd name="T23" fmla="*/ 27 h 52"/>
                  <a:gd name="T24" fmla="*/ 53 w 89"/>
                  <a:gd name="T25" fmla="*/ 23 h 52"/>
                  <a:gd name="T26" fmla="*/ 52 w 89"/>
                  <a:gd name="T27" fmla="*/ 17 h 52"/>
                  <a:gd name="T28" fmla="*/ 49 w 89"/>
                  <a:gd name="T29" fmla="*/ 13 h 52"/>
                  <a:gd name="T30" fmla="*/ 45 w 89"/>
                  <a:gd name="T31" fmla="*/ 12 h 52"/>
                  <a:gd name="T32" fmla="*/ 38 w 89"/>
                  <a:gd name="T33" fmla="*/ 12 h 52"/>
                  <a:gd name="T34" fmla="*/ 31 w 89"/>
                  <a:gd name="T35" fmla="*/ 12 h 52"/>
                  <a:gd name="T36" fmla="*/ 27 w 89"/>
                  <a:gd name="T37" fmla="*/ 8 h 52"/>
                  <a:gd name="T38" fmla="*/ 23 w 89"/>
                  <a:gd name="T39" fmla="*/ 8 h 52"/>
                  <a:gd name="T40" fmla="*/ 19 w 89"/>
                  <a:gd name="T41" fmla="*/ 10 h 52"/>
                  <a:gd name="T42" fmla="*/ 17 w 89"/>
                  <a:gd name="T43" fmla="*/ 6 h 52"/>
                  <a:gd name="T44" fmla="*/ 15 w 89"/>
                  <a:gd name="T45" fmla="*/ 1 h 52"/>
                  <a:gd name="T46" fmla="*/ 15 w 89"/>
                  <a:gd name="T47" fmla="*/ 5 h 52"/>
                  <a:gd name="T48" fmla="*/ 14 w 89"/>
                  <a:gd name="T49" fmla="*/ 8 h 52"/>
                  <a:gd name="T50" fmla="*/ 13 w 89"/>
                  <a:gd name="T51" fmla="*/ 3 h 52"/>
                  <a:gd name="T52" fmla="*/ 14 w 89"/>
                  <a:gd name="T53" fmla="*/ 0 h 52"/>
                  <a:gd name="T54" fmla="*/ 1 w 89"/>
                  <a:gd name="T55" fmla="*/ 4 h 52"/>
                  <a:gd name="T56" fmla="*/ 1 w 89"/>
                  <a:gd name="T57" fmla="*/ 15 h 52"/>
                  <a:gd name="T58" fmla="*/ 1 w 89"/>
                  <a:gd name="T59" fmla="*/ 23 h 52"/>
                  <a:gd name="T60" fmla="*/ 2 w 89"/>
                  <a:gd name="T61" fmla="*/ 26 h 52"/>
                  <a:gd name="T62" fmla="*/ 6 w 89"/>
                  <a:gd name="T63" fmla="*/ 26 h 52"/>
                  <a:gd name="T64" fmla="*/ 6 w 89"/>
                  <a:gd name="T65" fmla="*/ 23 h 52"/>
                  <a:gd name="T66" fmla="*/ 10 w 89"/>
                  <a:gd name="T67" fmla="*/ 20 h 52"/>
                  <a:gd name="T68" fmla="*/ 13 w 89"/>
                  <a:gd name="T69" fmla="*/ 18 h 52"/>
                  <a:gd name="T70" fmla="*/ 17 w 89"/>
                  <a:gd name="T71" fmla="*/ 19 h 52"/>
                  <a:gd name="T72" fmla="*/ 21 w 89"/>
                  <a:gd name="T73" fmla="*/ 20 h 52"/>
                  <a:gd name="T74" fmla="*/ 21 w 89"/>
                  <a:gd name="T75" fmla="*/ 24 h 52"/>
                  <a:gd name="T76" fmla="*/ 26 w 89"/>
                  <a:gd name="T77" fmla="*/ 27 h 52"/>
                  <a:gd name="T78" fmla="*/ 33 w 89"/>
                  <a:gd name="T79" fmla="*/ 34 h 52"/>
                  <a:gd name="T80" fmla="*/ 38 w 89"/>
                  <a:gd name="T81" fmla="*/ 37 h 52"/>
                  <a:gd name="T82" fmla="*/ 41 w 89"/>
                  <a:gd name="T83" fmla="*/ 39 h 52"/>
                  <a:gd name="T84" fmla="*/ 50 w 89"/>
                  <a:gd name="T85" fmla="*/ 45 h 52"/>
                  <a:gd name="T86" fmla="*/ 54 w 89"/>
                  <a:gd name="T87" fmla="*/ 49 h 52"/>
                  <a:gd name="T88" fmla="*/ 61 w 89"/>
                  <a:gd name="T89" fmla="*/ 52 h 52"/>
                  <a:gd name="T90" fmla="*/ 63 w 89"/>
                  <a:gd name="T91" fmla="*/ 47 h 52"/>
                  <a:gd name="T92" fmla="*/ 62 w 89"/>
                  <a:gd name="T93" fmla="*/ 42 h 52"/>
                  <a:gd name="T94" fmla="*/ 59 w 89"/>
                  <a:gd name="T95" fmla="*/ 38 h 52"/>
                  <a:gd name="T96" fmla="*/ 64 w 89"/>
                  <a:gd name="T97" fmla="*/ 36 h 52"/>
                  <a:gd name="T98" fmla="*/ 66 w 89"/>
                  <a:gd name="T99" fmla="*/ 33 h 52"/>
                  <a:gd name="T100" fmla="*/ 68 w 89"/>
                  <a:gd name="T101" fmla="*/ 30 h 52"/>
                  <a:gd name="T102" fmla="*/ 71 w 89"/>
                  <a:gd name="T103" fmla="*/ 30 h 52"/>
                  <a:gd name="T104" fmla="*/ 74 w 89"/>
                  <a:gd name="T105" fmla="*/ 29 h 52"/>
                  <a:gd name="T106" fmla="*/ 74 w 89"/>
                  <a:gd name="T107" fmla="*/ 34 h 52"/>
                  <a:gd name="T108" fmla="*/ 77 w 89"/>
                  <a:gd name="T109" fmla="*/ 34 h 52"/>
                  <a:gd name="T110" fmla="*/ 78 w 89"/>
                  <a:gd name="T111" fmla="*/ 32 h 52"/>
                  <a:gd name="T112" fmla="*/ 78 w 89"/>
                  <a:gd name="T113" fmla="*/ 3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52">
                    <a:moveTo>
                      <a:pt x="78" y="32"/>
                    </a:moveTo>
                    <a:cubicBezTo>
                      <a:pt x="79" y="33"/>
                      <a:pt x="79" y="34"/>
                      <a:pt x="81" y="33"/>
                    </a:cubicBezTo>
                    <a:cubicBezTo>
                      <a:pt x="82" y="33"/>
                      <a:pt x="83" y="31"/>
                      <a:pt x="84" y="31"/>
                    </a:cubicBezTo>
                    <a:cubicBezTo>
                      <a:pt x="89" y="30"/>
                      <a:pt x="83" y="28"/>
                      <a:pt x="81" y="26"/>
                    </a:cubicBezTo>
                    <a:cubicBezTo>
                      <a:pt x="80" y="25"/>
                      <a:pt x="80" y="26"/>
                      <a:pt x="79" y="27"/>
                    </a:cubicBezTo>
                    <a:cubicBezTo>
                      <a:pt x="79" y="28"/>
                      <a:pt x="76" y="27"/>
                      <a:pt x="75" y="27"/>
                    </a:cubicBezTo>
                    <a:cubicBezTo>
                      <a:pt x="71" y="25"/>
                      <a:pt x="77" y="22"/>
                      <a:pt x="78" y="21"/>
                    </a:cubicBezTo>
                    <a:cubicBezTo>
                      <a:pt x="78" y="21"/>
                      <a:pt x="74" y="22"/>
                      <a:pt x="74" y="22"/>
                    </a:cubicBezTo>
                    <a:cubicBezTo>
                      <a:pt x="72" y="23"/>
                      <a:pt x="70" y="23"/>
                      <a:pt x="68" y="25"/>
                    </a:cubicBezTo>
                    <a:cubicBezTo>
                      <a:pt x="67" y="26"/>
                      <a:pt x="66" y="28"/>
                      <a:pt x="65" y="29"/>
                    </a:cubicBezTo>
                    <a:cubicBezTo>
                      <a:pt x="64" y="32"/>
                      <a:pt x="63" y="30"/>
                      <a:pt x="62" y="28"/>
                    </a:cubicBezTo>
                    <a:cubicBezTo>
                      <a:pt x="61" y="26"/>
                      <a:pt x="59" y="27"/>
                      <a:pt x="57" y="27"/>
                    </a:cubicBezTo>
                    <a:cubicBezTo>
                      <a:pt x="55" y="27"/>
                      <a:pt x="54" y="24"/>
                      <a:pt x="53" y="23"/>
                    </a:cubicBezTo>
                    <a:cubicBezTo>
                      <a:pt x="51" y="21"/>
                      <a:pt x="54" y="19"/>
                      <a:pt x="52" y="17"/>
                    </a:cubicBezTo>
                    <a:cubicBezTo>
                      <a:pt x="51" y="16"/>
                      <a:pt x="50" y="14"/>
                      <a:pt x="49" y="13"/>
                    </a:cubicBezTo>
                    <a:cubicBezTo>
                      <a:pt x="48" y="12"/>
                      <a:pt x="46" y="11"/>
                      <a:pt x="45" y="12"/>
                    </a:cubicBezTo>
                    <a:cubicBezTo>
                      <a:pt x="43" y="13"/>
                      <a:pt x="41" y="12"/>
                      <a:pt x="38" y="12"/>
                    </a:cubicBezTo>
                    <a:cubicBezTo>
                      <a:pt x="36" y="12"/>
                      <a:pt x="33" y="13"/>
                      <a:pt x="31" y="12"/>
                    </a:cubicBezTo>
                    <a:cubicBezTo>
                      <a:pt x="30" y="11"/>
                      <a:pt x="28" y="9"/>
                      <a:pt x="27" y="8"/>
                    </a:cubicBezTo>
                    <a:cubicBezTo>
                      <a:pt x="25" y="6"/>
                      <a:pt x="24" y="6"/>
                      <a:pt x="23" y="8"/>
                    </a:cubicBezTo>
                    <a:cubicBezTo>
                      <a:pt x="22" y="9"/>
                      <a:pt x="21" y="10"/>
                      <a:pt x="19" y="10"/>
                    </a:cubicBezTo>
                    <a:cubicBezTo>
                      <a:pt x="16" y="10"/>
                      <a:pt x="16" y="8"/>
                      <a:pt x="17" y="6"/>
                    </a:cubicBezTo>
                    <a:cubicBezTo>
                      <a:pt x="18" y="3"/>
                      <a:pt x="18" y="3"/>
                      <a:pt x="15" y="1"/>
                    </a:cubicBezTo>
                    <a:cubicBezTo>
                      <a:pt x="15" y="2"/>
                      <a:pt x="15" y="4"/>
                      <a:pt x="15" y="5"/>
                    </a:cubicBezTo>
                    <a:cubicBezTo>
                      <a:pt x="15" y="7"/>
                      <a:pt x="16" y="8"/>
                      <a:pt x="14" y="8"/>
                    </a:cubicBezTo>
                    <a:cubicBezTo>
                      <a:pt x="12" y="7"/>
                      <a:pt x="12" y="4"/>
                      <a:pt x="13" y="3"/>
                    </a:cubicBezTo>
                    <a:cubicBezTo>
                      <a:pt x="13" y="3"/>
                      <a:pt x="15" y="0"/>
                      <a:pt x="14" y="0"/>
                    </a:cubicBezTo>
                    <a:cubicBezTo>
                      <a:pt x="9" y="1"/>
                      <a:pt x="5" y="2"/>
                      <a:pt x="1" y="4"/>
                    </a:cubicBezTo>
                    <a:cubicBezTo>
                      <a:pt x="0" y="4"/>
                      <a:pt x="1" y="14"/>
                      <a:pt x="1" y="15"/>
                    </a:cubicBezTo>
                    <a:cubicBezTo>
                      <a:pt x="1" y="18"/>
                      <a:pt x="1" y="21"/>
                      <a:pt x="1" y="23"/>
                    </a:cubicBezTo>
                    <a:cubicBezTo>
                      <a:pt x="1" y="25"/>
                      <a:pt x="0" y="26"/>
                      <a:pt x="2" y="26"/>
                    </a:cubicBezTo>
                    <a:cubicBezTo>
                      <a:pt x="3" y="26"/>
                      <a:pt x="4" y="26"/>
                      <a:pt x="6" y="26"/>
                    </a:cubicBezTo>
                    <a:cubicBezTo>
                      <a:pt x="8" y="26"/>
                      <a:pt x="5" y="24"/>
                      <a:pt x="6" y="23"/>
                    </a:cubicBezTo>
                    <a:cubicBezTo>
                      <a:pt x="7" y="21"/>
                      <a:pt x="9" y="22"/>
                      <a:pt x="10" y="20"/>
                    </a:cubicBezTo>
                    <a:cubicBezTo>
                      <a:pt x="12" y="19"/>
                      <a:pt x="12" y="19"/>
                      <a:pt x="13" y="18"/>
                    </a:cubicBezTo>
                    <a:cubicBezTo>
                      <a:pt x="15" y="17"/>
                      <a:pt x="16" y="18"/>
                      <a:pt x="17" y="19"/>
                    </a:cubicBezTo>
                    <a:cubicBezTo>
                      <a:pt x="18" y="20"/>
                      <a:pt x="21" y="20"/>
                      <a:pt x="21" y="20"/>
                    </a:cubicBezTo>
                    <a:cubicBezTo>
                      <a:pt x="22" y="22"/>
                      <a:pt x="21" y="23"/>
                      <a:pt x="21" y="24"/>
                    </a:cubicBezTo>
                    <a:cubicBezTo>
                      <a:pt x="22" y="27"/>
                      <a:pt x="25" y="27"/>
                      <a:pt x="26" y="27"/>
                    </a:cubicBezTo>
                    <a:cubicBezTo>
                      <a:pt x="31" y="27"/>
                      <a:pt x="31" y="30"/>
                      <a:pt x="33" y="34"/>
                    </a:cubicBezTo>
                    <a:cubicBezTo>
                      <a:pt x="34" y="35"/>
                      <a:pt x="36" y="36"/>
                      <a:pt x="38" y="37"/>
                    </a:cubicBezTo>
                    <a:cubicBezTo>
                      <a:pt x="39" y="37"/>
                      <a:pt x="40" y="38"/>
                      <a:pt x="41" y="39"/>
                    </a:cubicBezTo>
                    <a:cubicBezTo>
                      <a:pt x="44" y="41"/>
                      <a:pt x="47" y="44"/>
                      <a:pt x="50" y="45"/>
                    </a:cubicBezTo>
                    <a:cubicBezTo>
                      <a:pt x="54" y="46"/>
                      <a:pt x="54" y="46"/>
                      <a:pt x="54" y="49"/>
                    </a:cubicBezTo>
                    <a:cubicBezTo>
                      <a:pt x="56" y="49"/>
                      <a:pt x="59" y="51"/>
                      <a:pt x="61" y="52"/>
                    </a:cubicBezTo>
                    <a:cubicBezTo>
                      <a:pt x="61" y="49"/>
                      <a:pt x="60" y="49"/>
                      <a:pt x="63" y="47"/>
                    </a:cubicBezTo>
                    <a:cubicBezTo>
                      <a:pt x="64" y="45"/>
                      <a:pt x="62" y="44"/>
                      <a:pt x="62" y="42"/>
                    </a:cubicBezTo>
                    <a:cubicBezTo>
                      <a:pt x="63" y="39"/>
                      <a:pt x="60" y="40"/>
                      <a:pt x="59" y="38"/>
                    </a:cubicBezTo>
                    <a:cubicBezTo>
                      <a:pt x="58" y="36"/>
                      <a:pt x="63" y="37"/>
                      <a:pt x="64" y="36"/>
                    </a:cubicBezTo>
                    <a:cubicBezTo>
                      <a:pt x="67" y="35"/>
                      <a:pt x="64" y="32"/>
                      <a:pt x="66" y="33"/>
                    </a:cubicBezTo>
                    <a:cubicBezTo>
                      <a:pt x="70" y="33"/>
                      <a:pt x="66" y="30"/>
                      <a:pt x="68" y="30"/>
                    </a:cubicBezTo>
                    <a:cubicBezTo>
                      <a:pt x="69" y="29"/>
                      <a:pt x="70" y="31"/>
                      <a:pt x="71" y="30"/>
                    </a:cubicBezTo>
                    <a:cubicBezTo>
                      <a:pt x="72" y="30"/>
                      <a:pt x="73" y="29"/>
                      <a:pt x="74" y="29"/>
                    </a:cubicBezTo>
                    <a:cubicBezTo>
                      <a:pt x="76" y="29"/>
                      <a:pt x="74" y="33"/>
                      <a:pt x="74" y="34"/>
                    </a:cubicBezTo>
                    <a:cubicBezTo>
                      <a:pt x="75" y="34"/>
                      <a:pt x="77" y="31"/>
                      <a:pt x="77" y="34"/>
                    </a:cubicBezTo>
                    <a:cubicBezTo>
                      <a:pt x="77" y="34"/>
                      <a:pt x="77" y="32"/>
                      <a:pt x="78" y="32"/>
                    </a:cubicBezTo>
                    <a:cubicBezTo>
                      <a:pt x="79" y="32"/>
                      <a:pt x="77" y="32"/>
                      <a:pt x="78" y="3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33" name="Freeform 694">
                <a:extLst>
                  <a:ext uri="{FF2B5EF4-FFF2-40B4-BE49-F238E27FC236}">
                    <a16:creationId xmlns:a16="http://schemas.microsoft.com/office/drawing/2014/main" xmlns="" id="{491DD18F-0760-6241-AA57-B0CDE0A2430B}"/>
                  </a:ext>
                </a:extLst>
              </p:cNvPr>
              <p:cNvSpPr>
                <a:spLocks/>
              </p:cNvSpPr>
              <p:nvPr/>
            </p:nvSpPr>
            <p:spPr bwMode="auto">
              <a:xfrm>
                <a:off x="14525037" y="7293764"/>
                <a:ext cx="0" cy="9558"/>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0"/>
                      <a:pt x="0"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34" name="Freeform 695">
                <a:extLst>
                  <a:ext uri="{FF2B5EF4-FFF2-40B4-BE49-F238E27FC236}">
                    <a16:creationId xmlns:a16="http://schemas.microsoft.com/office/drawing/2014/main" xmlns="" id="{C23AA8F5-A319-044B-B894-0C426F58424E}"/>
                  </a:ext>
                </a:extLst>
              </p:cNvPr>
              <p:cNvSpPr>
                <a:spLocks/>
              </p:cNvSpPr>
              <p:nvPr/>
            </p:nvSpPr>
            <p:spPr bwMode="auto">
              <a:xfrm>
                <a:off x="14095099" y="6921055"/>
                <a:ext cx="681527" cy="401378"/>
              </a:xfrm>
              <a:custGeom>
                <a:avLst/>
                <a:gdLst>
                  <a:gd name="T0" fmla="*/ 73 w 73"/>
                  <a:gd name="T1" fmla="*/ 28 h 43"/>
                  <a:gd name="T2" fmla="*/ 69 w 73"/>
                  <a:gd name="T3" fmla="*/ 27 h 43"/>
                  <a:gd name="T4" fmla="*/ 65 w 73"/>
                  <a:gd name="T5" fmla="*/ 24 h 43"/>
                  <a:gd name="T6" fmla="*/ 58 w 73"/>
                  <a:gd name="T7" fmla="*/ 20 h 43"/>
                  <a:gd name="T8" fmla="*/ 52 w 73"/>
                  <a:gd name="T9" fmla="*/ 16 h 43"/>
                  <a:gd name="T10" fmla="*/ 47 w 73"/>
                  <a:gd name="T11" fmla="*/ 9 h 43"/>
                  <a:gd name="T12" fmla="*/ 40 w 73"/>
                  <a:gd name="T13" fmla="*/ 5 h 43"/>
                  <a:gd name="T14" fmla="*/ 40 w 73"/>
                  <a:gd name="T15" fmla="*/ 2 h 43"/>
                  <a:gd name="T16" fmla="*/ 36 w 73"/>
                  <a:gd name="T17" fmla="*/ 1 h 43"/>
                  <a:gd name="T18" fmla="*/ 34 w 73"/>
                  <a:gd name="T19" fmla="*/ 0 h 43"/>
                  <a:gd name="T20" fmla="*/ 31 w 73"/>
                  <a:gd name="T21" fmla="*/ 1 h 43"/>
                  <a:gd name="T22" fmla="*/ 28 w 73"/>
                  <a:gd name="T23" fmla="*/ 3 h 43"/>
                  <a:gd name="T24" fmla="*/ 25 w 73"/>
                  <a:gd name="T25" fmla="*/ 6 h 43"/>
                  <a:gd name="T26" fmla="*/ 22 w 73"/>
                  <a:gd name="T27" fmla="*/ 8 h 43"/>
                  <a:gd name="T28" fmla="*/ 17 w 73"/>
                  <a:gd name="T29" fmla="*/ 8 h 43"/>
                  <a:gd name="T30" fmla="*/ 12 w 73"/>
                  <a:gd name="T31" fmla="*/ 2 h 43"/>
                  <a:gd name="T32" fmla="*/ 2 w 73"/>
                  <a:gd name="T33" fmla="*/ 5 h 43"/>
                  <a:gd name="T34" fmla="*/ 5 w 73"/>
                  <a:gd name="T35" fmla="*/ 12 h 43"/>
                  <a:gd name="T36" fmla="*/ 8 w 73"/>
                  <a:gd name="T37" fmla="*/ 17 h 43"/>
                  <a:gd name="T38" fmla="*/ 8 w 73"/>
                  <a:gd name="T39" fmla="*/ 19 h 43"/>
                  <a:gd name="T40" fmla="*/ 10 w 73"/>
                  <a:gd name="T41" fmla="*/ 22 h 43"/>
                  <a:gd name="T42" fmla="*/ 9 w 73"/>
                  <a:gd name="T43" fmla="*/ 26 h 43"/>
                  <a:gd name="T44" fmla="*/ 9 w 73"/>
                  <a:gd name="T45" fmla="*/ 31 h 43"/>
                  <a:gd name="T46" fmla="*/ 14 w 73"/>
                  <a:gd name="T47" fmla="*/ 29 h 43"/>
                  <a:gd name="T48" fmla="*/ 17 w 73"/>
                  <a:gd name="T49" fmla="*/ 26 h 43"/>
                  <a:gd name="T50" fmla="*/ 27 w 73"/>
                  <a:gd name="T51" fmla="*/ 27 h 43"/>
                  <a:gd name="T52" fmla="*/ 37 w 73"/>
                  <a:gd name="T53" fmla="*/ 31 h 43"/>
                  <a:gd name="T54" fmla="*/ 45 w 73"/>
                  <a:gd name="T55" fmla="*/ 35 h 43"/>
                  <a:gd name="T56" fmla="*/ 46 w 73"/>
                  <a:gd name="T57" fmla="*/ 37 h 43"/>
                  <a:gd name="T58" fmla="*/ 48 w 73"/>
                  <a:gd name="T59" fmla="*/ 42 h 43"/>
                  <a:gd name="T60" fmla="*/ 53 w 73"/>
                  <a:gd name="T61" fmla="*/ 43 h 43"/>
                  <a:gd name="T62" fmla="*/ 57 w 73"/>
                  <a:gd name="T63" fmla="*/ 40 h 43"/>
                  <a:gd name="T64" fmla="*/ 62 w 73"/>
                  <a:gd name="T65" fmla="*/ 38 h 43"/>
                  <a:gd name="T66" fmla="*/ 65 w 73"/>
                  <a:gd name="T67" fmla="*/ 33 h 43"/>
                  <a:gd name="T68" fmla="*/ 69 w 73"/>
                  <a:gd name="T69" fmla="*/ 31 h 43"/>
                  <a:gd name="T70" fmla="*/ 73 w 73"/>
                  <a:gd name="T71" fmla="*/ 31 h 43"/>
                  <a:gd name="T72" fmla="*/ 73 w 73"/>
                  <a:gd name="T73" fmla="*/ 2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3" h="43">
                    <a:moveTo>
                      <a:pt x="73" y="28"/>
                    </a:moveTo>
                    <a:cubicBezTo>
                      <a:pt x="72" y="27"/>
                      <a:pt x="71" y="27"/>
                      <a:pt x="69" y="27"/>
                    </a:cubicBezTo>
                    <a:cubicBezTo>
                      <a:pt x="68" y="26"/>
                      <a:pt x="66" y="25"/>
                      <a:pt x="65" y="24"/>
                    </a:cubicBezTo>
                    <a:cubicBezTo>
                      <a:pt x="63" y="23"/>
                      <a:pt x="60" y="22"/>
                      <a:pt x="58" y="20"/>
                    </a:cubicBezTo>
                    <a:cubicBezTo>
                      <a:pt x="57" y="18"/>
                      <a:pt x="54" y="18"/>
                      <a:pt x="52" y="16"/>
                    </a:cubicBezTo>
                    <a:cubicBezTo>
                      <a:pt x="51" y="13"/>
                      <a:pt x="50" y="9"/>
                      <a:pt x="47" y="9"/>
                    </a:cubicBezTo>
                    <a:cubicBezTo>
                      <a:pt x="44" y="9"/>
                      <a:pt x="40" y="9"/>
                      <a:pt x="40" y="5"/>
                    </a:cubicBezTo>
                    <a:cubicBezTo>
                      <a:pt x="40" y="4"/>
                      <a:pt x="41" y="2"/>
                      <a:pt x="40" y="2"/>
                    </a:cubicBezTo>
                    <a:cubicBezTo>
                      <a:pt x="39" y="1"/>
                      <a:pt x="38" y="2"/>
                      <a:pt x="36" y="1"/>
                    </a:cubicBezTo>
                    <a:cubicBezTo>
                      <a:pt x="36" y="1"/>
                      <a:pt x="35" y="0"/>
                      <a:pt x="34" y="0"/>
                    </a:cubicBezTo>
                    <a:cubicBezTo>
                      <a:pt x="33" y="0"/>
                      <a:pt x="32" y="1"/>
                      <a:pt x="31" y="1"/>
                    </a:cubicBezTo>
                    <a:cubicBezTo>
                      <a:pt x="30" y="0"/>
                      <a:pt x="29" y="3"/>
                      <a:pt x="28" y="3"/>
                    </a:cubicBezTo>
                    <a:cubicBezTo>
                      <a:pt x="27" y="3"/>
                      <a:pt x="24" y="4"/>
                      <a:pt x="25" y="6"/>
                    </a:cubicBezTo>
                    <a:cubicBezTo>
                      <a:pt x="26" y="9"/>
                      <a:pt x="25" y="8"/>
                      <a:pt x="22" y="8"/>
                    </a:cubicBezTo>
                    <a:cubicBezTo>
                      <a:pt x="21" y="8"/>
                      <a:pt x="18" y="8"/>
                      <a:pt x="17" y="8"/>
                    </a:cubicBezTo>
                    <a:cubicBezTo>
                      <a:pt x="15" y="6"/>
                      <a:pt x="14" y="4"/>
                      <a:pt x="12" y="2"/>
                    </a:cubicBezTo>
                    <a:cubicBezTo>
                      <a:pt x="9" y="0"/>
                      <a:pt x="5" y="3"/>
                      <a:pt x="2" y="5"/>
                    </a:cubicBezTo>
                    <a:cubicBezTo>
                      <a:pt x="3" y="6"/>
                      <a:pt x="6" y="10"/>
                      <a:pt x="5" y="12"/>
                    </a:cubicBezTo>
                    <a:cubicBezTo>
                      <a:pt x="0" y="15"/>
                      <a:pt x="6" y="15"/>
                      <a:pt x="8" y="17"/>
                    </a:cubicBezTo>
                    <a:cubicBezTo>
                      <a:pt x="8" y="17"/>
                      <a:pt x="8" y="19"/>
                      <a:pt x="8" y="19"/>
                    </a:cubicBezTo>
                    <a:cubicBezTo>
                      <a:pt x="7" y="20"/>
                      <a:pt x="9" y="22"/>
                      <a:pt x="10" y="22"/>
                    </a:cubicBezTo>
                    <a:cubicBezTo>
                      <a:pt x="10" y="23"/>
                      <a:pt x="9" y="24"/>
                      <a:pt x="9" y="26"/>
                    </a:cubicBezTo>
                    <a:cubicBezTo>
                      <a:pt x="9" y="27"/>
                      <a:pt x="9" y="29"/>
                      <a:pt x="9" y="31"/>
                    </a:cubicBezTo>
                    <a:cubicBezTo>
                      <a:pt x="11" y="31"/>
                      <a:pt x="12" y="31"/>
                      <a:pt x="14" y="29"/>
                    </a:cubicBezTo>
                    <a:cubicBezTo>
                      <a:pt x="15" y="28"/>
                      <a:pt x="16" y="27"/>
                      <a:pt x="17" y="26"/>
                    </a:cubicBezTo>
                    <a:cubicBezTo>
                      <a:pt x="21" y="26"/>
                      <a:pt x="24" y="25"/>
                      <a:pt x="27" y="27"/>
                    </a:cubicBezTo>
                    <a:cubicBezTo>
                      <a:pt x="29" y="30"/>
                      <a:pt x="35" y="28"/>
                      <a:pt x="37" y="31"/>
                    </a:cubicBezTo>
                    <a:cubicBezTo>
                      <a:pt x="39" y="34"/>
                      <a:pt x="41" y="35"/>
                      <a:pt x="45" y="35"/>
                    </a:cubicBezTo>
                    <a:cubicBezTo>
                      <a:pt x="46" y="35"/>
                      <a:pt x="46" y="35"/>
                      <a:pt x="46" y="37"/>
                    </a:cubicBezTo>
                    <a:cubicBezTo>
                      <a:pt x="46" y="40"/>
                      <a:pt x="46" y="40"/>
                      <a:pt x="48" y="42"/>
                    </a:cubicBezTo>
                    <a:cubicBezTo>
                      <a:pt x="50" y="42"/>
                      <a:pt x="51" y="43"/>
                      <a:pt x="53" y="43"/>
                    </a:cubicBezTo>
                    <a:cubicBezTo>
                      <a:pt x="56" y="43"/>
                      <a:pt x="56" y="42"/>
                      <a:pt x="57" y="40"/>
                    </a:cubicBezTo>
                    <a:cubicBezTo>
                      <a:pt x="58" y="38"/>
                      <a:pt x="60" y="39"/>
                      <a:pt x="62" y="38"/>
                    </a:cubicBezTo>
                    <a:cubicBezTo>
                      <a:pt x="64" y="37"/>
                      <a:pt x="64" y="35"/>
                      <a:pt x="65" y="33"/>
                    </a:cubicBezTo>
                    <a:cubicBezTo>
                      <a:pt x="65" y="31"/>
                      <a:pt x="68" y="33"/>
                      <a:pt x="69" y="31"/>
                    </a:cubicBezTo>
                    <a:cubicBezTo>
                      <a:pt x="69" y="29"/>
                      <a:pt x="72" y="31"/>
                      <a:pt x="73" y="31"/>
                    </a:cubicBezTo>
                    <a:cubicBezTo>
                      <a:pt x="73" y="30"/>
                      <a:pt x="73" y="29"/>
                      <a:pt x="73" y="2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35" name="Freeform 696">
                <a:extLst>
                  <a:ext uri="{FF2B5EF4-FFF2-40B4-BE49-F238E27FC236}">
                    <a16:creationId xmlns:a16="http://schemas.microsoft.com/office/drawing/2014/main" xmlns="" id="{C28F93A1-48EA-E941-A474-99030491376A}"/>
                  </a:ext>
                </a:extLst>
              </p:cNvPr>
              <p:cNvSpPr>
                <a:spLocks/>
              </p:cNvSpPr>
              <p:nvPr/>
            </p:nvSpPr>
            <p:spPr bwMode="auto">
              <a:xfrm>
                <a:off x="14814846" y="7013435"/>
                <a:ext cx="372610" cy="251657"/>
              </a:xfrm>
              <a:custGeom>
                <a:avLst/>
                <a:gdLst>
                  <a:gd name="T0" fmla="*/ 30 w 40"/>
                  <a:gd name="T1" fmla="*/ 10 h 27"/>
                  <a:gd name="T2" fmla="*/ 25 w 40"/>
                  <a:gd name="T3" fmla="*/ 10 h 27"/>
                  <a:gd name="T4" fmla="*/ 21 w 40"/>
                  <a:gd name="T5" fmla="*/ 8 h 27"/>
                  <a:gd name="T6" fmla="*/ 19 w 40"/>
                  <a:gd name="T7" fmla="*/ 9 h 27"/>
                  <a:gd name="T8" fmla="*/ 17 w 40"/>
                  <a:gd name="T9" fmla="*/ 9 h 27"/>
                  <a:gd name="T10" fmla="*/ 10 w 40"/>
                  <a:gd name="T11" fmla="*/ 8 h 27"/>
                  <a:gd name="T12" fmla="*/ 12 w 40"/>
                  <a:gd name="T13" fmla="*/ 5 h 27"/>
                  <a:gd name="T14" fmla="*/ 16 w 40"/>
                  <a:gd name="T15" fmla="*/ 7 h 27"/>
                  <a:gd name="T16" fmla="*/ 19 w 40"/>
                  <a:gd name="T17" fmla="*/ 5 h 27"/>
                  <a:gd name="T18" fmla="*/ 16 w 40"/>
                  <a:gd name="T19" fmla="*/ 6 h 27"/>
                  <a:gd name="T20" fmla="*/ 16 w 40"/>
                  <a:gd name="T21" fmla="*/ 1 h 27"/>
                  <a:gd name="T22" fmla="*/ 14 w 40"/>
                  <a:gd name="T23" fmla="*/ 2 h 27"/>
                  <a:gd name="T24" fmla="*/ 10 w 40"/>
                  <a:gd name="T25" fmla="*/ 2 h 27"/>
                  <a:gd name="T26" fmla="*/ 8 w 40"/>
                  <a:gd name="T27" fmla="*/ 5 h 27"/>
                  <a:gd name="T28" fmla="*/ 6 w 40"/>
                  <a:gd name="T29" fmla="*/ 8 h 27"/>
                  <a:gd name="T30" fmla="*/ 1 w 40"/>
                  <a:gd name="T31" fmla="*/ 10 h 27"/>
                  <a:gd name="T32" fmla="*/ 4 w 40"/>
                  <a:gd name="T33" fmla="*/ 14 h 27"/>
                  <a:gd name="T34" fmla="*/ 4 w 40"/>
                  <a:gd name="T35" fmla="*/ 19 h 27"/>
                  <a:gd name="T36" fmla="*/ 4 w 40"/>
                  <a:gd name="T37" fmla="*/ 24 h 27"/>
                  <a:gd name="T38" fmla="*/ 9 w 40"/>
                  <a:gd name="T39" fmla="*/ 22 h 27"/>
                  <a:gd name="T40" fmla="*/ 12 w 40"/>
                  <a:gd name="T41" fmla="*/ 20 h 27"/>
                  <a:gd name="T42" fmla="*/ 17 w 40"/>
                  <a:gd name="T43" fmla="*/ 17 h 27"/>
                  <a:gd name="T44" fmla="*/ 20 w 40"/>
                  <a:gd name="T45" fmla="*/ 17 h 27"/>
                  <a:gd name="T46" fmla="*/ 22 w 40"/>
                  <a:gd name="T47" fmla="*/ 21 h 27"/>
                  <a:gd name="T48" fmla="*/ 21 w 40"/>
                  <a:gd name="T49" fmla="*/ 24 h 27"/>
                  <a:gd name="T50" fmla="*/ 27 w 40"/>
                  <a:gd name="T51" fmla="*/ 23 h 27"/>
                  <a:gd name="T52" fmla="*/ 32 w 40"/>
                  <a:gd name="T53" fmla="*/ 21 h 27"/>
                  <a:gd name="T54" fmla="*/ 39 w 40"/>
                  <a:gd name="T55" fmla="*/ 21 h 27"/>
                  <a:gd name="T56" fmla="*/ 38 w 40"/>
                  <a:gd name="T57" fmla="*/ 18 h 27"/>
                  <a:gd name="T58" fmla="*/ 36 w 40"/>
                  <a:gd name="T59" fmla="*/ 14 h 27"/>
                  <a:gd name="T60" fmla="*/ 32 w 40"/>
                  <a:gd name="T61" fmla="*/ 9 h 27"/>
                  <a:gd name="T62" fmla="*/ 30 w 40"/>
                  <a:gd name="T63" fmla="*/ 10 h 27"/>
                  <a:gd name="T64" fmla="*/ 30 w 40"/>
                  <a:gd name="T65"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 h="27">
                    <a:moveTo>
                      <a:pt x="30" y="10"/>
                    </a:moveTo>
                    <a:cubicBezTo>
                      <a:pt x="28" y="11"/>
                      <a:pt x="27" y="10"/>
                      <a:pt x="25" y="10"/>
                    </a:cubicBezTo>
                    <a:cubicBezTo>
                      <a:pt x="23" y="10"/>
                      <a:pt x="22" y="8"/>
                      <a:pt x="21" y="8"/>
                    </a:cubicBezTo>
                    <a:cubicBezTo>
                      <a:pt x="20" y="8"/>
                      <a:pt x="20" y="9"/>
                      <a:pt x="19" y="9"/>
                    </a:cubicBezTo>
                    <a:cubicBezTo>
                      <a:pt x="19" y="10"/>
                      <a:pt x="18" y="9"/>
                      <a:pt x="17" y="9"/>
                    </a:cubicBezTo>
                    <a:cubicBezTo>
                      <a:pt x="15" y="9"/>
                      <a:pt x="12" y="9"/>
                      <a:pt x="10" y="8"/>
                    </a:cubicBezTo>
                    <a:cubicBezTo>
                      <a:pt x="9" y="7"/>
                      <a:pt x="12" y="5"/>
                      <a:pt x="12" y="5"/>
                    </a:cubicBezTo>
                    <a:cubicBezTo>
                      <a:pt x="14" y="4"/>
                      <a:pt x="15" y="7"/>
                      <a:pt x="16" y="7"/>
                    </a:cubicBezTo>
                    <a:cubicBezTo>
                      <a:pt x="18" y="7"/>
                      <a:pt x="19" y="6"/>
                      <a:pt x="19" y="5"/>
                    </a:cubicBezTo>
                    <a:cubicBezTo>
                      <a:pt x="18" y="4"/>
                      <a:pt x="17" y="6"/>
                      <a:pt x="16" y="6"/>
                    </a:cubicBezTo>
                    <a:cubicBezTo>
                      <a:pt x="15" y="5"/>
                      <a:pt x="17" y="2"/>
                      <a:pt x="16" y="1"/>
                    </a:cubicBezTo>
                    <a:cubicBezTo>
                      <a:pt x="16" y="0"/>
                      <a:pt x="14" y="2"/>
                      <a:pt x="14" y="2"/>
                    </a:cubicBezTo>
                    <a:cubicBezTo>
                      <a:pt x="12" y="3"/>
                      <a:pt x="11" y="1"/>
                      <a:pt x="10" y="2"/>
                    </a:cubicBezTo>
                    <a:cubicBezTo>
                      <a:pt x="8" y="2"/>
                      <a:pt x="12" y="5"/>
                      <a:pt x="8" y="5"/>
                    </a:cubicBezTo>
                    <a:cubicBezTo>
                      <a:pt x="6" y="4"/>
                      <a:pt x="9" y="8"/>
                      <a:pt x="6" y="8"/>
                    </a:cubicBezTo>
                    <a:cubicBezTo>
                      <a:pt x="5" y="9"/>
                      <a:pt x="0" y="8"/>
                      <a:pt x="1" y="10"/>
                    </a:cubicBezTo>
                    <a:cubicBezTo>
                      <a:pt x="2" y="13"/>
                      <a:pt x="5" y="11"/>
                      <a:pt x="4" y="14"/>
                    </a:cubicBezTo>
                    <a:cubicBezTo>
                      <a:pt x="4" y="17"/>
                      <a:pt x="7" y="17"/>
                      <a:pt x="4" y="19"/>
                    </a:cubicBezTo>
                    <a:cubicBezTo>
                      <a:pt x="3" y="20"/>
                      <a:pt x="1" y="24"/>
                      <a:pt x="4" y="24"/>
                    </a:cubicBezTo>
                    <a:cubicBezTo>
                      <a:pt x="6" y="24"/>
                      <a:pt x="8" y="21"/>
                      <a:pt x="9" y="22"/>
                    </a:cubicBezTo>
                    <a:cubicBezTo>
                      <a:pt x="12" y="25"/>
                      <a:pt x="9" y="20"/>
                      <a:pt x="12" y="20"/>
                    </a:cubicBezTo>
                    <a:cubicBezTo>
                      <a:pt x="14" y="20"/>
                      <a:pt x="15" y="19"/>
                      <a:pt x="17" y="17"/>
                    </a:cubicBezTo>
                    <a:cubicBezTo>
                      <a:pt x="18" y="14"/>
                      <a:pt x="19" y="15"/>
                      <a:pt x="20" y="17"/>
                    </a:cubicBezTo>
                    <a:cubicBezTo>
                      <a:pt x="21" y="18"/>
                      <a:pt x="22" y="19"/>
                      <a:pt x="22" y="21"/>
                    </a:cubicBezTo>
                    <a:cubicBezTo>
                      <a:pt x="22" y="22"/>
                      <a:pt x="21" y="23"/>
                      <a:pt x="21" y="24"/>
                    </a:cubicBezTo>
                    <a:cubicBezTo>
                      <a:pt x="22" y="27"/>
                      <a:pt x="26" y="24"/>
                      <a:pt x="27" y="23"/>
                    </a:cubicBezTo>
                    <a:cubicBezTo>
                      <a:pt x="28" y="22"/>
                      <a:pt x="31" y="20"/>
                      <a:pt x="32" y="21"/>
                    </a:cubicBezTo>
                    <a:cubicBezTo>
                      <a:pt x="34" y="23"/>
                      <a:pt x="36" y="20"/>
                      <a:pt x="39" y="21"/>
                    </a:cubicBezTo>
                    <a:cubicBezTo>
                      <a:pt x="40" y="20"/>
                      <a:pt x="38" y="18"/>
                      <a:pt x="38" y="18"/>
                    </a:cubicBezTo>
                    <a:cubicBezTo>
                      <a:pt x="37" y="16"/>
                      <a:pt x="38" y="14"/>
                      <a:pt x="36" y="14"/>
                    </a:cubicBezTo>
                    <a:cubicBezTo>
                      <a:pt x="33" y="15"/>
                      <a:pt x="31" y="12"/>
                      <a:pt x="32" y="9"/>
                    </a:cubicBezTo>
                    <a:cubicBezTo>
                      <a:pt x="32" y="9"/>
                      <a:pt x="31" y="9"/>
                      <a:pt x="30" y="10"/>
                    </a:cubicBezTo>
                    <a:cubicBezTo>
                      <a:pt x="29" y="10"/>
                      <a:pt x="31" y="9"/>
                      <a:pt x="30"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36" name="Freeform 697">
                <a:extLst>
                  <a:ext uri="{FF2B5EF4-FFF2-40B4-BE49-F238E27FC236}">
                    <a16:creationId xmlns:a16="http://schemas.microsoft.com/office/drawing/2014/main" xmlns="" id="{FD4F7139-11EF-974B-BCE0-822BCE402DC7}"/>
                  </a:ext>
                </a:extLst>
              </p:cNvPr>
              <p:cNvSpPr>
                <a:spLocks/>
              </p:cNvSpPr>
              <p:nvPr/>
            </p:nvSpPr>
            <p:spPr bwMode="auto">
              <a:xfrm>
                <a:off x="14515484" y="7230053"/>
                <a:ext cx="773889" cy="691265"/>
              </a:xfrm>
              <a:custGeom>
                <a:avLst/>
                <a:gdLst>
                  <a:gd name="T0" fmla="*/ 8 w 83"/>
                  <a:gd name="T1" fmla="*/ 51 h 74"/>
                  <a:gd name="T2" fmla="*/ 9 w 83"/>
                  <a:gd name="T3" fmla="*/ 54 h 74"/>
                  <a:gd name="T4" fmla="*/ 11 w 83"/>
                  <a:gd name="T5" fmla="*/ 57 h 74"/>
                  <a:gd name="T6" fmla="*/ 5 w 83"/>
                  <a:gd name="T7" fmla="*/ 61 h 74"/>
                  <a:gd name="T8" fmla="*/ 3 w 83"/>
                  <a:gd name="T9" fmla="*/ 64 h 74"/>
                  <a:gd name="T10" fmla="*/ 6 w 83"/>
                  <a:gd name="T11" fmla="*/ 66 h 74"/>
                  <a:gd name="T12" fmla="*/ 13 w 83"/>
                  <a:gd name="T13" fmla="*/ 64 h 74"/>
                  <a:gd name="T14" fmla="*/ 19 w 83"/>
                  <a:gd name="T15" fmla="*/ 65 h 74"/>
                  <a:gd name="T16" fmla="*/ 23 w 83"/>
                  <a:gd name="T17" fmla="*/ 65 h 74"/>
                  <a:gd name="T18" fmla="*/ 28 w 83"/>
                  <a:gd name="T19" fmla="*/ 64 h 74"/>
                  <a:gd name="T20" fmla="*/ 29 w 83"/>
                  <a:gd name="T21" fmla="*/ 67 h 74"/>
                  <a:gd name="T22" fmla="*/ 32 w 83"/>
                  <a:gd name="T23" fmla="*/ 69 h 74"/>
                  <a:gd name="T24" fmla="*/ 33 w 83"/>
                  <a:gd name="T25" fmla="*/ 73 h 74"/>
                  <a:gd name="T26" fmla="*/ 34 w 83"/>
                  <a:gd name="T27" fmla="*/ 71 h 74"/>
                  <a:gd name="T28" fmla="*/ 36 w 83"/>
                  <a:gd name="T29" fmla="*/ 73 h 74"/>
                  <a:gd name="T30" fmla="*/ 43 w 83"/>
                  <a:gd name="T31" fmla="*/ 71 h 74"/>
                  <a:gd name="T32" fmla="*/ 46 w 83"/>
                  <a:gd name="T33" fmla="*/ 70 h 74"/>
                  <a:gd name="T34" fmla="*/ 50 w 83"/>
                  <a:gd name="T35" fmla="*/ 70 h 74"/>
                  <a:gd name="T36" fmla="*/ 48 w 83"/>
                  <a:gd name="T37" fmla="*/ 64 h 74"/>
                  <a:gd name="T38" fmla="*/ 46 w 83"/>
                  <a:gd name="T39" fmla="*/ 61 h 74"/>
                  <a:gd name="T40" fmla="*/ 44 w 83"/>
                  <a:gd name="T41" fmla="*/ 57 h 74"/>
                  <a:gd name="T42" fmla="*/ 46 w 83"/>
                  <a:gd name="T43" fmla="*/ 52 h 74"/>
                  <a:gd name="T44" fmla="*/ 49 w 83"/>
                  <a:gd name="T45" fmla="*/ 52 h 74"/>
                  <a:gd name="T46" fmla="*/ 52 w 83"/>
                  <a:gd name="T47" fmla="*/ 52 h 74"/>
                  <a:gd name="T48" fmla="*/ 57 w 83"/>
                  <a:gd name="T49" fmla="*/ 46 h 74"/>
                  <a:gd name="T50" fmla="*/ 60 w 83"/>
                  <a:gd name="T51" fmla="*/ 44 h 74"/>
                  <a:gd name="T52" fmla="*/ 62 w 83"/>
                  <a:gd name="T53" fmla="*/ 41 h 74"/>
                  <a:gd name="T54" fmla="*/ 65 w 83"/>
                  <a:gd name="T55" fmla="*/ 39 h 74"/>
                  <a:gd name="T56" fmla="*/ 66 w 83"/>
                  <a:gd name="T57" fmla="*/ 37 h 74"/>
                  <a:gd name="T58" fmla="*/ 69 w 83"/>
                  <a:gd name="T59" fmla="*/ 33 h 74"/>
                  <a:gd name="T60" fmla="*/ 71 w 83"/>
                  <a:gd name="T61" fmla="*/ 27 h 74"/>
                  <a:gd name="T62" fmla="*/ 66 w 83"/>
                  <a:gd name="T63" fmla="*/ 23 h 74"/>
                  <a:gd name="T64" fmla="*/ 65 w 83"/>
                  <a:gd name="T65" fmla="*/ 16 h 74"/>
                  <a:gd name="T66" fmla="*/ 70 w 83"/>
                  <a:gd name="T67" fmla="*/ 14 h 74"/>
                  <a:gd name="T68" fmla="*/ 74 w 83"/>
                  <a:gd name="T69" fmla="*/ 15 h 74"/>
                  <a:gd name="T70" fmla="*/ 77 w 83"/>
                  <a:gd name="T71" fmla="*/ 13 h 74"/>
                  <a:gd name="T72" fmla="*/ 83 w 83"/>
                  <a:gd name="T73" fmla="*/ 10 h 74"/>
                  <a:gd name="T74" fmla="*/ 76 w 83"/>
                  <a:gd name="T75" fmla="*/ 6 h 74"/>
                  <a:gd name="T76" fmla="*/ 74 w 83"/>
                  <a:gd name="T77" fmla="*/ 2 h 74"/>
                  <a:gd name="T78" fmla="*/ 71 w 83"/>
                  <a:gd name="T79" fmla="*/ 0 h 74"/>
                  <a:gd name="T80" fmla="*/ 65 w 83"/>
                  <a:gd name="T81" fmla="*/ 1 h 74"/>
                  <a:gd name="T82" fmla="*/ 56 w 83"/>
                  <a:gd name="T83" fmla="*/ 4 h 74"/>
                  <a:gd name="T84" fmla="*/ 53 w 83"/>
                  <a:gd name="T85" fmla="*/ 8 h 74"/>
                  <a:gd name="T86" fmla="*/ 51 w 83"/>
                  <a:gd name="T87" fmla="*/ 13 h 74"/>
                  <a:gd name="T88" fmla="*/ 48 w 83"/>
                  <a:gd name="T89" fmla="*/ 18 h 74"/>
                  <a:gd name="T90" fmla="*/ 47 w 83"/>
                  <a:gd name="T91" fmla="*/ 21 h 74"/>
                  <a:gd name="T92" fmla="*/ 43 w 83"/>
                  <a:gd name="T93" fmla="*/ 24 h 74"/>
                  <a:gd name="T94" fmla="*/ 41 w 83"/>
                  <a:gd name="T95" fmla="*/ 30 h 74"/>
                  <a:gd name="T96" fmla="*/ 38 w 83"/>
                  <a:gd name="T97" fmla="*/ 30 h 74"/>
                  <a:gd name="T98" fmla="*/ 34 w 83"/>
                  <a:gd name="T99" fmla="*/ 32 h 74"/>
                  <a:gd name="T100" fmla="*/ 30 w 83"/>
                  <a:gd name="T101" fmla="*/ 33 h 74"/>
                  <a:gd name="T102" fmla="*/ 27 w 83"/>
                  <a:gd name="T103" fmla="*/ 37 h 74"/>
                  <a:gd name="T104" fmla="*/ 22 w 83"/>
                  <a:gd name="T105" fmla="*/ 42 h 74"/>
                  <a:gd name="T106" fmla="*/ 13 w 83"/>
                  <a:gd name="T107" fmla="*/ 43 h 74"/>
                  <a:gd name="T108" fmla="*/ 0 w 83"/>
                  <a:gd name="T109" fmla="*/ 40 h 74"/>
                  <a:gd name="T110" fmla="*/ 3 w 83"/>
                  <a:gd name="T111" fmla="*/ 46 h 74"/>
                  <a:gd name="T112" fmla="*/ 8 w 83"/>
                  <a:gd name="T113" fmla="*/ 5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3" h="74">
                    <a:moveTo>
                      <a:pt x="8" y="51"/>
                    </a:moveTo>
                    <a:cubicBezTo>
                      <a:pt x="8" y="52"/>
                      <a:pt x="8" y="53"/>
                      <a:pt x="9" y="54"/>
                    </a:cubicBezTo>
                    <a:cubicBezTo>
                      <a:pt x="10" y="55"/>
                      <a:pt x="11" y="56"/>
                      <a:pt x="11" y="57"/>
                    </a:cubicBezTo>
                    <a:cubicBezTo>
                      <a:pt x="11" y="58"/>
                      <a:pt x="6" y="60"/>
                      <a:pt x="5" y="61"/>
                    </a:cubicBezTo>
                    <a:cubicBezTo>
                      <a:pt x="4" y="61"/>
                      <a:pt x="3" y="62"/>
                      <a:pt x="3" y="64"/>
                    </a:cubicBezTo>
                    <a:cubicBezTo>
                      <a:pt x="3" y="66"/>
                      <a:pt x="3" y="66"/>
                      <a:pt x="6" y="66"/>
                    </a:cubicBezTo>
                    <a:cubicBezTo>
                      <a:pt x="8" y="65"/>
                      <a:pt x="11" y="65"/>
                      <a:pt x="13" y="64"/>
                    </a:cubicBezTo>
                    <a:cubicBezTo>
                      <a:pt x="15" y="64"/>
                      <a:pt x="17" y="64"/>
                      <a:pt x="19" y="65"/>
                    </a:cubicBezTo>
                    <a:cubicBezTo>
                      <a:pt x="20" y="65"/>
                      <a:pt x="22" y="65"/>
                      <a:pt x="23" y="65"/>
                    </a:cubicBezTo>
                    <a:cubicBezTo>
                      <a:pt x="25" y="65"/>
                      <a:pt x="26" y="64"/>
                      <a:pt x="28" y="64"/>
                    </a:cubicBezTo>
                    <a:cubicBezTo>
                      <a:pt x="29" y="64"/>
                      <a:pt x="29" y="66"/>
                      <a:pt x="29" y="67"/>
                    </a:cubicBezTo>
                    <a:cubicBezTo>
                      <a:pt x="30" y="68"/>
                      <a:pt x="31" y="68"/>
                      <a:pt x="32" y="69"/>
                    </a:cubicBezTo>
                    <a:cubicBezTo>
                      <a:pt x="32" y="70"/>
                      <a:pt x="33" y="72"/>
                      <a:pt x="33" y="73"/>
                    </a:cubicBezTo>
                    <a:cubicBezTo>
                      <a:pt x="35" y="74"/>
                      <a:pt x="34" y="72"/>
                      <a:pt x="34" y="71"/>
                    </a:cubicBezTo>
                    <a:cubicBezTo>
                      <a:pt x="35" y="71"/>
                      <a:pt x="36" y="73"/>
                      <a:pt x="36" y="73"/>
                    </a:cubicBezTo>
                    <a:cubicBezTo>
                      <a:pt x="38" y="72"/>
                      <a:pt x="40" y="70"/>
                      <a:pt x="43" y="71"/>
                    </a:cubicBezTo>
                    <a:cubicBezTo>
                      <a:pt x="44" y="71"/>
                      <a:pt x="45" y="71"/>
                      <a:pt x="46" y="70"/>
                    </a:cubicBezTo>
                    <a:cubicBezTo>
                      <a:pt x="47" y="70"/>
                      <a:pt x="49" y="70"/>
                      <a:pt x="50" y="70"/>
                    </a:cubicBezTo>
                    <a:cubicBezTo>
                      <a:pt x="51" y="69"/>
                      <a:pt x="49" y="64"/>
                      <a:pt x="48" y="64"/>
                    </a:cubicBezTo>
                    <a:cubicBezTo>
                      <a:pt x="47" y="63"/>
                      <a:pt x="46" y="63"/>
                      <a:pt x="46" y="61"/>
                    </a:cubicBezTo>
                    <a:cubicBezTo>
                      <a:pt x="46" y="59"/>
                      <a:pt x="45" y="58"/>
                      <a:pt x="44" y="57"/>
                    </a:cubicBezTo>
                    <a:cubicBezTo>
                      <a:pt x="41" y="56"/>
                      <a:pt x="45" y="54"/>
                      <a:pt x="46" y="52"/>
                    </a:cubicBezTo>
                    <a:cubicBezTo>
                      <a:pt x="47" y="52"/>
                      <a:pt x="47" y="51"/>
                      <a:pt x="49" y="52"/>
                    </a:cubicBezTo>
                    <a:cubicBezTo>
                      <a:pt x="51" y="54"/>
                      <a:pt x="50" y="52"/>
                      <a:pt x="52" y="52"/>
                    </a:cubicBezTo>
                    <a:cubicBezTo>
                      <a:pt x="56" y="51"/>
                      <a:pt x="55" y="48"/>
                      <a:pt x="57" y="46"/>
                    </a:cubicBezTo>
                    <a:cubicBezTo>
                      <a:pt x="58" y="45"/>
                      <a:pt x="60" y="45"/>
                      <a:pt x="60" y="44"/>
                    </a:cubicBezTo>
                    <a:cubicBezTo>
                      <a:pt x="61" y="43"/>
                      <a:pt x="62" y="42"/>
                      <a:pt x="62" y="41"/>
                    </a:cubicBezTo>
                    <a:cubicBezTo>
                      <a:pt x="62" y="40"/>
                      <a:pt x="64" y="39"/>
                      <a:pt x="65" y="39"/>
                    </a:cubicBezTo>
                    <a:cubicBezTo>
                      <a:pt x="66" y="39"/>
                      <a:pt x="66" y="37"/>
                      <a:pt x="66" y="37"/>
                    </a:cubicBezTo>
                    <a:cubicBezTo>
                      <a:pt x="66" y="34"/>
                      <a:pt x="70" y="36"/>
                      <a:pt x="69" y="33"/>
                    </a:cubicBezTo>
                    <a:cubicBezTo>
                      <a:pt x="69" y="30"/>
                      <a:pt x="68" y="29"/>
                      <a:pt x="71" y="27"/>
                    </a:cubicBezTo>
                    <a:cubicBezTo>
                      <a:pt x="72" y="27"/>
                      <a:pt x="67" y="24"/>
                      <a:pt x="66" y="23"/>
                    </a:cubicBezTo>
                    <a:cubicBezTo>
                      <a:pt x="65" y="21"/>
                      <a:pt x="66" y="18"/>
                      <a:pt x="65" y="16"/>
                    </a:cubicBezTo>
                    <a:cubicBezTo>
                      <a:pt x="65" y="13"/>
                      <a:pt x="68" y="13"/>
                      <a:pt x="70" y="14"/>
                    </a:cubicBezTo>
                    <a:cubicBezTo>
                      <a:pt x="71" y="14"/>
                      <a:pt x="73" y="15"/>
                      <a:pt x="74" y="15"/>
                    </a:cubicBezTo>
                    <a:cubicBezTo>
                      <a:pt x="76" y="15"/>
                      <a:pt x="76" y="14"/>
                      <a:pt x="77" y="13"/>
                    </a:cubicBezTo>
                    <a:cubicBezTo>
                      <a:pt x="80" y="13"/>
                      <a:pt x="81" y="13"/>
                      <a:pt x="83" y="10"/>
                    </a:cubicBezTo>
                    <a:cubicBezTo>
                      <a:pt x="80" y="9"/>
                      <a:pt x="77" y="8"/>
                      <a:pt x="76" y="6"/>
                    </a:cubicBezTo>
                    <a:cubicBezTo>
                      <a:pt x="75" y="5"/>
                      <a:pt x="75" y="3"/>
                      <a:pt x="74" y="2"/>
                    </a:cubicBezTo>
                    <a:cubicBezTo>
                      <a:pt x="73" y="1"/>
                      <a:pt x="72" y="1"/>
                      <a:pt x="71" y="0"/>
                    </a:cubicBezTo>
                    <a:cubicBezTo>
                      <a:pt x="69" y="0"/>
                      <a:pt x="66" y="1"/>
                      <a:pt x="65" y="1"/>
                    </a:cubicBezTo>
                    <a:cubicBezTo>
                      <a:pt x="61" y="0"/>
                      <a:pt x="59" y="2"/>
                      <a:pt x="56" y="4"/>
                    </a:cubicBezTo>
                    <a:cubicBezTo>
                      <a:pt x="53" y="5"/>
                      <a:pt x="51" y="5"/>
                      <a:pt x="53" y="8"/>
                    </a:cubicBezTo>
                    <a:cubicBezTo>
                      <a:pt x="55" y="10"/>
                      <a:pt x="53" y="12"/>
                      <a:pt x="51" y="13"/>
                    </a:cubicBezTo>
                    <a:cubicBezTo>
                      <a:pt x="49" y="15"/>
                      <a:pt x="52" y="19"/>
                      <a:pt x="48" y="18"/>
                    </a:cubicBezTo>
                    <a:cubicBezTo>
                      <a:pt x="43" y="18"/>
                      <a:pt x="47" y="19"/>
                      <a:pt x="47" y="21"/>
                    </a:cubicBezTo>
                    <a:cubicBezTo>
                      <a:pt x="48" y="22"/>
                      <a:pt x="44" y="23"/>
                      <a:pt x="43" y="24"/>
                    </a:cubicBezTo>
                    <a:cubicBezTo>
                      <a:pt x="42" y="26"/>
                      <a:pt x="42" y="30"/>
                      <a:pt x="41" y="30"/>
                    </a:cubicBezTo>
                    <a:cubicBezTo>
                      <a:pt x="40" y="31"/>
                      <a:pt x="39" y="30"/>
                      <a:pt x="38" y="30"/>
                    </a:cubicBezTo>
                    <a:cubicBezTo>
                      <a:pt x="36" y="30"/>
                      <a:pt x="35" y="31"/>
                      <a:pt x="34" y="32"/>
                    </a:cubicBezTo>
                    <a:cubicBezTo>
                      <a:pt x="32" y="33"/>
                      <a:pt x="31" y="32"/>
                      <a:pt x="30" y="33"/>
                    </a:cubicBezTo>
                    <a:cubicBezTo>
                      <a:pt x="28" y="34"/>
                      <a:pt x="28" y="35"/>
                      <a:pt x="27" y="37"/>
                    </a:cubicBezTo>
                    <a:cubicBezTo>
                      <a:pt x="27" y="40"/>
                      <a:pt x="25" y="41"/>
                      <a:pt x="22" y="42"/>
                    </a:cubicBezTo>
                    <a:cubicBezTo>
                      <a:pt x="19" y="43"/>
                      <a:pt x="16" y="43"/>
                      <a:pt x="13" y="43"/>
                    </a:cubicBezTo>
                    <a:cubicBezTo>
                      <a:pt x="8" y="43"/>
                      <a:pt x="4" y="42"/>
                      <a:pt x="0" y="40"/>
                    </a:cubicBezTo>
                    <a:cubicBezTo>
                      <a:pt x="1" y="42"/>
                      <a:pt x="2" y="44"/>
                      <a:pt x="3" y="46"/>
                    </a:cubicBezTo>
                    <a:cubicBezTo>
                      <a:pt x="4" y="47"/>
                      <a:pt x="8" y="48"/>
                      <a:pt x="8" y="5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37" name="Freeform 698">
                <a:extLst>
                  <a:ext uri="{FF2B5EF4-FFF2-40B4-BE49-F238E27FC236}">
                    <a16:creationId xmlns:a16="http://schemas.microsoft.com/office/drawing/2014/main" xmlns="" id="{5DF97336-AF23-2D44-B0A5-E74D5293E3BD}"/>
                  </a:ext>
                </a:extLst>
              </p:cNvPr>
              <p:cNvSpPr>
                <a:spLocks/>
              </p:cNvSpPr>
              <p:nvPr/>
            </p:nvSpPr>
            <p:spPr bwMode="auto">
              <a:xfrm>
                <a:off x="14477266" y="7144043"/>
                <a:ext cx="700638" cy="496944"/>
              </a:xfrm>
              <a:custGeom>
                <a:avLst/>
                <a:gdLst>
                  <a:gd name="T0" fmla="*/ 72 w 75"/>
                  <a:gd name="T1" fmla="*/ 7 h 53"/>
                  <a:gd name="T2" fmla="*/ 69 w 75"/>
                  <a:gd name="T3" fmla="*/ 8 h 53"/>
                  <a:gd name="T4" fmla="*/ 67 w 75"/>
                  <a:gd name="T5" fmla="*/ 7 h 53"/>
                  <a:gd name="T6" fmla="*/ 62 w 75"/>
                  <a:gd name="T7" fmla="*/ 10 h 53"/>
                  <a:gd name="T8" fmla="*/ 57 w 75"/>
                  <a:gd name="T9" fmla="*/ 11 h 53"/>
                  <a:gd name="T10" fmla="*/ 57 w 75"/>
                  <a:gd name="T11" fmla="*/ 4 h 53"/>
                  <a:gd name="T12" fmla="*/ 54 w 75"/>
                  <a:gd name="T13" fmla="*/ 1 h 53"/>
                  <a:gd name="T14" fmla="*/ 50 w 75"/>
                  <a:gd name="T15" fmla="*/ 6 h 53"/>
                  <a:gd name="T16" fmla="*/ 47 w 75"/>
                  <a:gd name="T17" fmla="*/ 8 h 53"/>
                  <a:gd name="T18" fmla="*/ 44 w 75"/>
                  <a:gd name="T19" fmla="*/ 8 h 53"/>
                  <a:gd name="T20" fmla="*/ 39 w 75"/>
                  <a:gd name="T21" fmla="*/ 10 h 53"/>
                  <a:gd name="T22" fmla="*/ 34 w 75"/>
                  <a:gd name="T23" fmla="*/ 7 h 53"/>
                  <a:gd name="T24" fmla="*/ 28 w 75"/>
                  <a:gd name="T25" fmla="*/ 6 h 53"/>
                  <a:gd name="T26" fmla="*/ 27 w 75"/>
                  <a:gd name="T27" fmla="*/ 8 h 53"/>
                  <a:gd name="T28" fmla="*/ 24 w 75"/>
                  <a:gd name="T29" fmla="*/ 9 h 53"/>
                  <a:gd name="T30" fmla="*/ 21 w 75"/>
                  <a:gd name="T31" fmla="*/ 14 h 53"/>
                  <a:gd name="T32" fmla="*/ 15 w 75"/>
                  <a:gd name="T33" fmla="*/ 17 h 53"/>
                  <a:gd name="T34" fmla="*/ 11 w 75"/>
                  <a:gd name="T35" fmla="*/ 19 h 53"/>
                  <a:gd name="T36" fmla="*/ 5 w 75"/>
                  <a:gd name="T37" fmla="*/ 16 h 53"/>
                  <a:gd name="T38" fmla="*/ 4 w 75"/>
                  <a:gd name="T39" fmla="*/ 23 h 53"/>
                  <a:gd name="T40" fmla="*/ 3 w 75"/>
                  <a:gd name="T41" fmla="*/ 29 h 53"/>
                  <a:gd name="T42" fmla="*/ 2 w 75"/>
                  <a:gd name="T43" fmla="*/ 33 h 53"/>
                  <a:gd name="T44" fmla="*/ 3 w 75"/>
                  <a:gd name="T45" fmla="*/ 37 h 53"/>
                  <a:gd name="T46" fmla="*/ 4 w 75"/>
                  <a:gd name="T47" fmla="*/ 40 h 53"/>
                  <a:gd name="T48" fmla="*/ 8 w 75"/>
                  <a:gd name="T49" fmla="*/ 43 h 53"/>
                  <a:gd name="T50" fmla="*/ 4 w 75"/>
                  <a:gd name="T51" fmla="*/ 49 h 53"/>
                  <a:gd name="T52" fmla="*/ 29 w 75"/>
                  <a:gd name="T53" fmla="*/ 50 h 53"/>
                  <a:gd name="T54" fmla="*/ 32 w 75"/>
                  <a:gd name="T55" fmla="*/ 43 h 53"/>
                  <a:gd name="T56" fmla="*/ 39 w 75"/>
                  <a:gd name="T57" fmla="*/ 40 h 53"/>
                  <a:gd name="T58" fmla="*/ 43 w 75"/>
                  <a:gd name="T59" fmla="*/ 39 h 53"/>
                  <a:gd name="T60" fmla="*/ 45 w 75"/>
                  <a:gd name="T61" fmla="*/ 39 h 53"/>
                  <a:gd name="T62" fmla="*/ 47 w 75"/>
                  <a:gd name="T63" fmla="*/ 33 h 53"/>
                  <a:gd name="T64" fmla="*/ 51 w 75"/>
                  <a:gd name="T65" fmla="*/ 30 h 53"/>
                  <a:gd name="T66" fmla="*/ 51 w 75"/>
                  <a:gd name="T67" fmla="*/ 27 h 53"/>
                  <a:gd name="T68" fmla="*/ 55 w 75"/>
                  <a:gd name="T69" fmla="*/ 26 h 53"/>
                  <a:gd name="T70" fmla="*/ 55 w 75"/>
                  <a:gd name="T71" fmla="*/ 23 h 53"/>
                  <a:gd name="T72" fmla="*/ 58 w 75"/>
                  <a:gd name="T73" fmla="*/ 19 h 53"/>
                  <a:gd name="T74" fmla="*/ 56 w 75"/>
                  <a:gd name="T75" fmla="*/ 14 h 53"/>
                  <a:gd name="T76" fmla="*/ 63 w 75"/>
                  <a:gd name="T77" fmla="*/ 11 h 53"/>
                  <a:gd name="T78" fmla="*/ 70 w 75"/>
                  <a:gd name="T79" fmla="*/ 10 h 53"/>
                  <a:gd name="T80" fmla="*/ 74 w 75"/>
                  <a:gd name="T81" fmla="*/ 9 h 53"/>
                  <a:gd name="T82" fmla="*/ 75 w 75"/>
                  <a:gd name="T83" fmla="*/ 7 h 53"/>
                  <a:gd name="T84" fmla="*/ 72 w 75"/>
                  <a:gd name="T85" fmla="*/ 7 h 53"/>
                  <a:gd name="T86" fmla="*/ 72 w 75"/>
                  <a:gd name="T8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5" h="53">
                    <a:moveTo>
                      <a:pt x="72" y="7"/>
                    </a:moveTo>
                    <a:cubicBezTo>
                      <a:pt x="71" y="7"/>
                      <a:pt x="70" y="9"/>
                      <a:pt x="69" y="8"/>
                    </a:cubicBezTo>
                    <a:cubicBezTo>
                      <a:pt x="68" y="8"/>
                      <a:pt x="68" y="6"/>
                      <a:pt x="67" y="7"/>
                    </a:cubicBezTo>
                    <a:cubicBezTo>
                      <a:pt x="65" y="7"/>
                      <a:pt x="63" y="9"/>
                      <a:pt x="62" y="10"/>
                    </a:cubicBezTo>
                    <a:cubicBezTo>
                      <a:pt x="61" y="10"/>
                      <a:pt x="59" y="12"/>
                      <a:pt x="57" y="11"/>
                    </a:cubicBezTo>
                    <a:cubicBezTo>
                      <a:pt x="56" y="10"/>
                      <a:pt x="59" y="6"/>
                      <a:pt x="57" y="4"/>
                    </a:cubicBezTo>
                    <a:cubicBezTo>
                      <a:pt x="57" y="4"/>
                      <a:pt x="55" y="0"/>
                      <a:pt x="54" y="1"/>
                    </a:cubicBezTo>
                    <a:cubicBezTo>
                      <a:pt x="53" y="3"/>
                      <a:pt x="52" y="5"/>
                      <a:pt x="50" y="6"/>
                    </a:cubicBezTo>
                    <a:cubicBezTo>
                      <a:pt x="48" y="7"/>
                      <a:pt x="47" y="6"/>
                      <a:pt x="47" y="8"/>
                    </a:cubicBezTo>
                    <a:cubicBezTo>
                      <a:pt x="46" y="11"/>
                      <a:pt x="45" y="7"/>
                      <a:pt x="44" y="8"/>
                    </a:cubicBezTo>
                    <a:cubicBezTo>
                      <a:pt x="42" y="9"/>
                      <a:pt x="41" y="10"/>
                      <a:pt x="39" y="10"/>
                    </a:cubicBezTo>
                    <a:cubicBezTo>
                      <a:pt x="37" y="9"/>
                      <a:pt x="35" y="8"/>
                      <a:pt x="34" y="7"/>
                    </a:cubicBezTo>
                    <a:cubicBezTo>
                      <a:pt x="33" y="7"/>
                      <a:pt x="28" y="6"/>
                      <a:pt x="28" y="6"/>
                    </a:cubicBezTo>
                    <a:cubicBezTo>
                      <a:pt x="27" y="7"/>
                      <a:pt x="28" y="8"/>
                      <a:pt x="27" y="8"/>
                    </a:cubicBezTo>
                    <a:cubicBezTo>
                      <a:pt x="26" y="8"/>
                      <a:pt x="24" y="8"/>
                      <a:pt x="24" y="9"/>
                    </a:cubicBezTo>
                    <a:cubicBezTo>
                      <a:pt x="23" y="11"/>
                      <a:pt x="23" y="13"/>
                      <a:pt x="21" y="14"/>
                    </a:cubicBezTo>
                    <a:cubicBezTo>
                      <a:pt x="18" y="16"/>
                      <a:pt x="17" y="15"/>
                      <a:pt x="15" y="17"/>
                    </a:cubicBezTo>
                    <a:cubicBezTo>
                      <a:pt x="14" y="19"/>
                      <a:pt x="12" y="19"/>
                      <a:pt x="11" y="19"/>
                    </a:cubicBezTo>
                    <a:cubicBezTo>
                      <a:pt x="10" y="18"/>
                      <a:pt x="5" y="17"/>
                      <a:pt x="5" y="16"/>
                    </a:cubicBezTo>
                    <a:cubicBezTo>
                      <a:pt x="5" y="19"/>
                      <a:pt x="5" y="21"/>
                      <a:pt x="4" y="23"/>
                    </a:cubicBezTo>
                    <a:cubicBezTo>
                      <a:pt x="2" y="25"/>
                      <a:pt x="0" y="27"/>
                      <a:pt x="3" y="29"/>
                    </a:cubicBezTo>
                    <a:cubicBezTo>
                      <a:pt x="4" y="30"/>
                      <a:pt x="2" y="31"/>
                      <a:pt x="2" y="33"/>
                    </a:cubicBezTo>
                    <a:cubicBezTo>
                      <a:pt x="2" y="34"/>
                      <a:pt x="2" y="36"/>
                      <a:pt x="3" y="37"/>
                    </a:cubicBezTo>
                    <a:cubicBezTo>
                      <a:pt x="3" y="39"/>
                      <a:pt x="2" y="40"/>
                      <a:pt x="4" y="40"/>
                    </a:cubicBezTo>
                    <a:cubicBezTo>
                      <a:pt x="7" y="41"/>
                      <a:pt x="8" y="40"/>
                      <a:pt x="8" y="43"/>
                    </a:cubicBezTo>
                    <a:cubicBezTo>
                      <a:pt x="8" y="45"/>
                      <a:pt x="5" y="48"/>
                      <a:pt x="4" y="49"/>
                    </a:cubicBezTo>
                    <a:cubicBezTo>
                      <a:pt x="12" y="53"/>
                      <a:pt x="21" y="52"/>
                      <a:pt x="29" y="50"/>
                    </a:cubicBezTo>
                    <a:cubicBezTo>
                      <a:pt x="32" y="49"/>
                      <a:pt x="31" y="45"/>
                      <a:pt x="32" y="43"/>
                    </a:cubicBezTo>
                    <a:cubicBezTo>
                      <a:pt x="33" y="41"/>
                      <a:pt x="37" y="42"/>
                      <a:pt x="39" y="40"/>
                    </a:cubicBezTo>
                    <a:cubicBezTo>
                      <a:pt x="40" y="40"/>
                      <a:pt x="41" y="39"/>
                      <a:pt x="43" y="39"/>
                    </a:cubicBezTo>
                    <a:cubicBezTo>
                      <a:pt x="43" y="39"/>
                      <a:pt x="45" y="40"/>
                      <a:pt x="45" y="39"/>
                    </a:cubicBezTo>
                    <a:cubicBezTo>
                      <a:pt x="46" y="37"/>
                      <a:pt x="46" y="35"/>
                      <a:pt x="47" y="33"/>
                    </a:cubicBezTo>
                    <a:cubicBezTo>
                      <a:pt x="48" y="32"/>
                      <a:pt x="52" y="31"/>
                      <a:pt x="51" y="30"/>
                    </a:cubicBezTo>
                    <a:cubicBezTo>
                      <a:pt x="51" y="29"/>
                      <a:pt x="47" y="27"/>
                      <a:pt x="51" y="27"/>
                    </a:cubicBezTo>
                    <a:cubicBezTo>
                      <a:pt x="52" y="27"/>
                      <a:pt x="54" y="28"/>
                      <a:pt x="55" y="26"/>
                    </a:cubicBezTo>
                    <a:cubicBezTo>
                      <a:pt x="55" y="25"/>
                      <a:pt x="54" y="24"/>
                      <a:pt x="55" y="23"/>
                    </a:cubicBezTo>
                    <a:cubicBezTo>
                      <a:pt x="55" y="21"/>
                      <a:pt x="58" y="21"/>
                      <a:pt x="58" y="19"/>
                    </a:cubicBezTo>
                    <a:cubicBezTo>
                      <a:pt x="58" y="17"/>
                      <a:pt x="55" y="16"/>
                      <a:pt x="56" y="14"/>
                    </a:cubicBezTo>
                    <a:cubicBezTo>
                      <a:pt x="58" y="13"/>
                      <a:pt x="61" y="12"/>
                      <a:pt x="63" y="11"/>
                    </a:cubicBezTo>
                    <a:cubicBezTo>
                      <a:pt x="65" y="9"/>
                      <a:pt x="68" y="10"/>
                      <a:pt x="70" y="10"/>
                    </a:cubicBezTo>
                    <a:cubicBezTo>
                      <a:pt x="71" y="10"/>
                      <a:pt x="73" y="10"/>
                      <a:pt x="74" y="9"/>
                    </a:cubicBezTo>
                    <a:cubicBezTo>
                      <a:pt x="74" y="9"/>
                      <a:pt x="75" y="8"/>
                      <a:pt x="75" y="7"/>
                    </a:cubicBezTo>
                    <a:cubicBezTo>
                      <a:pt x="74" y="7"/>
                      <a:pt x="73" y="7"/>
                      <a:pt x="72" y="7"/>
                    </a:cubicBezTo>
                    <a:cubicBezTo>
                      <a:pt x="71" y="8"/>
                      <a:pt x="73" y="7"/>
                      <a:pt x="72" y="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38" name="Freeform 699">
                <a:extLst>
                  <a:ext uri="{FF2B5EF4-FFF2-40B4-BE49-F238E27FC236}">
                    <a16:creationId xmlns:a16="http://schemas.microsoft.com/office/drawing/2014/main" xmlns="" id="{1FD0E1C0-3EEE-FF44-9543-BBCD9B56FB21}"/>
                  </a:ext>
                </a:extLst>
              </p:cNvPr>
              <p:cNvSpPr>
                <a:spLocks/>
              </p:cNvSpPr>
              <p:nvPr/>
            </p:nvSpPr>
            <p:spPr bwMode="auto">
              <a:xfrm>
                <a:off x="14413572" y="6742664"/>
                <a:ext cx="25477" cy="38227"/>
              </a:xfrm>
              <a:custGeom>
                <a:avLst/>
                <a:gdLst>
                  <a:gd name="T0" fmla="*/ 3 w 3"/>
                  <a:gd name="T1" fmla="*/ 2 h 4"/>
                  <a:gd name="T2" fmla="*/ 1 w 3"/>
                  <a:gd name="T3" fmla="*/ 1 h 4"/>
                  <a:gd name="T4" fmla="*/ 3 w 3"/>
                  <a:gd name="T5" fmla="*/ 4 h 4"/>
                  <a:gd name="T6" fmla="*/ 3 w 3"/>
                  <a:gd name="T7" fmla="*/ 2 h 4"/>
                  <a:gd name="T8" fmla="*/ 3 w 3"/>
                  <a:gd name="T9" fmla="*/ 2 h 4"/>
                </a:gdLst>
                <a:ahLst/>
                <a:cxnLst>
                  <a:cxn ang="0">
                    <a:pos x="T0" y="T1"/>
                  </a:cxn>
                  <a:cxn ang="0">
                    <a:pos x="T2" y="T3"/>
                  </a:cxn>
                  <a:cxn ang="0">
                    <a:pos x="T4" y="T5"/>
                  </a:cxn>
                  <a:cxn ang="0">
                    <a:pos x="T6" y="T7"/>
                  </a:cxn>
                  <a:cxn ang="0">
                    <a:pos x="T8" y="T9"/>
                  </a:cxn>
                </a:cxnLst>
                <a:rect l="0" t="0" r="r" b="b"/>
                <a:pathLst>
                  <a:path w="3" h="4">
                    <a:moveTo>
                      <a:pt x="3" y="2"/>
                    </a:moveTo>
                    <a:cubicBezTo>
                      <a:pt x="2" y="2"/>
                      <a:pt x="1" y="0"/>
                      <a:pt x="1" y="1"/>
                    </a:cubicBezTo>
                    <a:cubicBezTo>
                      <a:pt x="0" y="2"/>
                      <a:pt x="2" y="3"/>
                      <a:pt x="3" y="4"/>
                    </a:cubicBezTo>
                    <a:cubicBezTo>
                      <a:pt x="3" y="3"/>
                      <a:pt x="3" y="2"/>
                      <a:pt x="3" y="2"/>
                    </a:cubicBezTo>
                    <a:cubicBezTo>
                      <a:pt x="2" y="1"/>
                      <a:pt x="3" y="2"/>
                      <a:pt x="3"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39" name="Freeform 700">
                <a:extLst>
                  <a:ext uri="{FF2B5EF4-FFF2-40B4-BE49-F238E27FC236}">
                    <a16:creationId xmlns:a16="http://schemas.microsoft.com/office/drawing/2014/main" xmlns="" id="{42CD28B4-0074-E14B-BC06-536D09B9E0E8}"/>
                  </a:ext>
                </a:extLst>
              </p:cNvPr>
              <p:cNvSpPr>
                <a:spLocks noEditPoints="1"/>
              </p:cNvSpPr>
              <p:nvPr/>
            </p:nvSpPr>
            <p:spPr bwMode="auto">
              <a:xfrm>
                <a:off x="13824398" y="6153340"/>
                <a:ext cx="1894907" cy="907882"/>
              </a:xfrm>
              <a:custGeom>
                <a:avLst/>
                <a:gdLst>
                  <a:gd name="T0" fmla="*/ 194 w 203"/>
                  <a:gd name="T1" fmla="*/ 37 h 97"/>
                  <a:gd name="T2" fmla="*/ 177 w 203"/>
                  <a:gd name="T3" fmla="*/ 31 h 97"/>
                  <a:gd name="T4" fmla="*/ 163 w 203"/>
                  <a:gd name="T5" fmla="*/ 19 h 97"/>
                  <a:gd name="T6" fmla="*/ 154 w 203"/>
                  <a:gd name="T7" fmla="*/ 7 h 97"/>
                  <a:gd name="T8" fmla="*/ 137 w 203"/>
                  <a:gd name="T9" fmla="*/ 10 h 97"/>
                  <a:gd name="T10" fmla="*/ 129 w 203"/>
                  <a:gd name="T11" fmla="*/ 8 h 97"/>
                  <a:gd name="T12" fmla="*/ 112 w 203"/>
                  <a:gd name="T13" fmla="*/ 2 h 97"/>
                  <a:gd name="T14" fmla="*/ 76 w 203"/>
                  <a:gd name="T15" fmla="*/ 10 h 97"/>
                  <a:gd name="T16" fmla="*/ 75 w 203"/>
                  <a:gd name="T17" fmla="*/ 20 h 97"/>
                  <a:gd name="T18" fmla="*/ 74 w 203"/>
                  <a:gd name="T19" fmla="*/ 31 h 97"/>
                  <a:gd name="T20" fmla="*/ 60 w 203"/>
                  <a:gd name="T21" fmla="*/ 29 h 97"/>
                  <a:gd name="T22" fmla="*/ 48 w 203"/>
                  <a:gd name="T23" fmla="*/ 32 h 97"/>
                  <a:gd name="T24" fmla="*/ 37 w 203"/>
                  <a:gd name="T25" fmla="*/ 27 h 97"/>
                  <a:gd name="T26" fmla="*/ 22 w 203"/>
                  <a:gd name="T27" fmla="*/ 25 h 97"/>
                  <a:gd name="T28" fmla="*/ 13 w 203"/>
                  <a:gd name="T29" fmla="*/ 32 h 97"/>
                  <a:gd name="T30" fmla="*/ 3 w 203"/>
                  <a:gd name="T31" fmla="*/ 38 h 97"/>
                  <a:gd name="T32" fmla="*/ 4 w 203"/>
                  <a:gd name="T33" fmla="*/ 47 h 97"/>
                  <a:gd name="T34" fmla="*/ 14 w 203"/>
                  <a:gd name="T35" fmla="*/ 57 h 97"/>
                  <a:gd name="T36" fmla="*/ 17 w 203"/>
                  <a:gd name="T37" fmla="*/ 57 h 97"/>
                  <a:gd name="T38" fmla="*/ 36 w 203"/>
                  <a:gd name="T39" fmla="*/ 63 h 97"/>
                  <a:gd name="T40" fmla="*/ 33 w 203"/>
                  <a:gd name="T41" fmla="*/ 66 h 97"/>
                  <a:gd name="T42" fmla="*/ 22 w 203"/>
                  <a:gd name="T43" fmla="*/ 72 h 97"/>
                  <a:gd name="T44" fmla="*/ 31 w 203"/>
                  <a:gd name="T45" fmla="*/ 82 h 97"/>
                  <a:gd name="T46" fmla="*/ 48 w 203"/>
                  <a:gd name="T47" fmla="*/ 90 h 97"/>
                  <a:gd name="T48" fmla="*/ 50 w 203"/>
                  <a:gd name="T49" fmla="*/ 68 h 97"/>
                  <a:gd name="T50" fmla="*/ 64 w 203"/>
                  <a:gd name="T51" fmla="*/ 62 h 97"/>
                  <a:gd name="T52" fmla="*/ 72 w 203"/>
                  <a:gd name="T53" fmla="*/ 66 h 97"/>
                  <a:gd name="T54" fmla="*/ 84 w 203"/>
                  <a:gd name="T55" fmla="*/ 76 h 97"/>
                  <a:gd name="T56" fmla="*/ 100 w 203"/>
                  <a:gd name="T57" fmla="*/ 81 h 97"/>
                  <a:gd name="T58" fmla="*/ 107 w 203"/>
                  <a:gd name="T59" fmla="*/ 91 h 97"/>
                  <a:gd name="T60" fmla="*/ 123 w 203"/>
                  <a:gd name="T61" fmla="*/ 85 h 97"/>
                  <a:gd name="T62" fmla="*/ 137 w 203"/>
                  <a:gd name="T63" fmla="*/ 83 h 97"/>
                  <a:gd name="T64" fmla="*/ 153 w 203"/>
                  <a:gd name="T65" fmla="*/ 81 h 97"/>
                  <a:gd name="T66" fmla="*/ 172 w 203"/>
                  <a:gd name="T67" fmla="*/ 76 h 97"/>
                  <a:gd name="T68" fmla="*/ 175 w 203"/>
                  <a:gd name="T69" fmla="*/ 66 h 97"/>
                  <a:gd name="T70" fmla="*/ 182 w 203"/>
                  <a:gd name="T71" fmla="*/ 60 h 97"/>
                  <a:gd name="T72" fmla="*/ 193 w 203"/>
                  <a:gd name="T73" fmla="*/ 56 h 97"/>
                  <a:gd name="T74" fmla="*/ 202 w 203"/>
                  <a:gd name="T75" fmla="*/ 44 h 97"/>
                  <a:gd name="T76" fmla="*/ 201 w 203"/>
                  <a:gd name="T77" fmla="*/ 39 h 97"/>
                  <a:gd name="T78" fmla="*/ 140 w 203"/>
                  <a:gd name="T79" fmla="*/ 65 h 97"/>
                  <a:gd name="T80" fmla="*/ 141 w 203"/>
                  <a:gd name="T81" fmla="*/ 59 h 97"/>
                  <a:gd name="T82" fmla="*/ 148 w 203"/>
                  <a:gd name="T83" fmla="*/ 58 h 97"/>
                  <a:gd name="T84" fmla="*/ 156 w 203"/>
                  <a:gd name="T85" fmla="*/ 58 h 97"/>
                  <a:gd name="T86" fmla="*/ 165 w 203"/>
                  <a:gd name="T87" fmla="*/ 59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3" h="97">
                    <a:moveTo>
                      <a:pt x="201" y="39"/>
                    </a:moveTo>
                    <a:cubicBezTo>
                      <a:pt x="201" y="38"/>
                      <a:pt x="197" y="39"/>
                      <a:pt x="197" y="39"/>
                    </a:cubicBezTo>
                    <a:cubicBezTo>
                      <a:pt x="195" y="39"/>
                      <a:pt x="194" y="38"/>
                      <a:pt x="194" y="37"/>
                    </a:cubicBezTo>
                    <a:cubicBezTo>
                      <a:pt x="193" y="35"/>
                      <a:pt x="191" y="35"/>
                      <a:pt x="191" y="34"/>
                    </a:cubicBezTo>
                    <a:cubicBezTo>
                      <a:pt x="190" y="33"/>
                      <a:pt x="189" y="30"/>
                      <a:pt x="186" y="30"/>
                    </a:cubicBezTo>
                    <a:cubicBezTo>
                      <a:pt x="183" y="30"/>
                      <a:pt x="180" y="33"/>
                      <a:pt x="177" y="31"/>
                    </a:cubicBezTo>
                    <a:cubicBezTo>
                      <a:pt x="176" y="30"/>
                      <a:pt x="175" y="29"/>
                      <a:pt x="174" y="28"/>
                    </a:cubicBezTo>
                    <a:cubicBezTo>
                      <a:pt x="173" y="28"/>
                      <a:pt x="171" y="31"/>
                      <a:pt x="170" y="31"/>
                    </a:cubicBezTo>
                    <a:cubicBezTo>
                      <a:pt x="169" y="32"/>
                      <a:pt x="163" y="21"/>
                      <a:pt x="163" y="19"/>
                    </a:cubicBezTo>
                    <a:cubicBezTo>
                      <a:pt x="161" y="17"/>
                      <a:pt x="160" y="14"/>
                      <a:pt x="157" y="13"/>
                    </a:cubicBezTo>
                    <a:cubicBezTo>
                      <a:pt x="156" y="12"/>
                      <a:pt x="155" y="11"/>
                      <a:pt x="154" y="11"/>
                    </a:cubicBezTo>
                    <a:cubicBezTo>
                      <a:pt x="152" y="10"/>
                      <a:pt x="154" y="8"/>
                      <a:pt x="154" y="7"/>
                    </a:cubicBezTo>
                    <a:cubicBezTo>
                      <a:pt x="154" y="6"/>
                      <a:pt x="147" y="10"/>
                      <a:pt x="146" y="11"/>
                    </a:cubicBezTo>
                    <a:cubicBezTo>
                      <a:pt x="145" y="11"/>
                      <a:pt x="137" y="14"/>
                      <a:pt x="137" y="13"/>
                    </a:cubicBezTo>
                    <a:cubicBezTo>
                      <a:pt x="137" y="11"/>
                      <a:pt x="139" y="10"/>
                      <a:pt x="137" y="10"/>
                    </a:cubicBezTo>
                    <a:cubicBezTo>
                      <a:pt x="136" y="9"/>
                      <a:pt x="135" y="8"/>
                      <a:pt x="134" y="9"/>
                    </a:cubicBezTo>
                    <a:cubicBezTo>
                      <a:pt x="134" y="9"/>
                      <a:pt x="134" y="10"/>
                      <a:pt x="133" y="9"/>
                    </a:cubicBezTo>
                    <a:cubicBezTo>
                      <a:pt x="131" y="8"/>
                      <a:pt x="132" y="7"/>
                      <a:pt x="129" y="8"/>
                    </a:cubicBezTo>
                    <a:cubicBezTo>
                      <a:pt x="126" y="10"/>
                      <a:pt x="126" y="7"/>
                      <a:pt x="126" y="5"/>
                    </a:cubicBezTo>
                    <a:cubicBezTo>
                      <a:pt x="127" y="1"/>
                      <a:pt x="121" y="0"/>
                      <a:pt x="118" y="0"/>
                    </a:cubicBezTo>
                    <a:cubicBezTo>
                      <a:pt x="116" y="0"/>
                      <a:pt x="114" y="1"/>
                      <a:pt x="112" y="2"/>
                    </a:cubicBezTo>
                    <a:cubicBezTo>
                      <a:pt x="110" y="3"/>
                      <a:pt x="108" y="4"/>
                      <a:pt x="105" y="4"/>
                    </a:cubicBezTo>
                    <a:cubicBezTo>
                      <a:pt x="97" y="6"/>
                      <a:pt x="89" y="9"/>
                      <a:pt x="81" y="9"/>
                    </a:cubicBezTo>
                    <a:cubicBezTo>
                      <a:pt x="79" y="9"/>
                      <a:pt x="77" y="9"/>
                      <a:pt x="76" y="10"/>
                    </a:cubicBezTo>
                    <a:cubicBezTo>
                      <a:pt x="75" y="11"/>
                      <a:pt x="77" y="14"/>
                      <a:pt x="79" y="14"/>
                    </a:cubicBezTo>
                    <a:cubicBezTo>
                      <a:pt x="83" y="17"/>
                      <a:pt x="76" y="16"/>
                      <a:pt x="74" y="17"/>
                    </a:cubicBezTo>
                    <a:cubicBezTo>
                      <a:pt x="72" y="18"/>
                      <a:pt x="75" y="19"/>
                      <a:pt x="75" y="20"/>
                    </a:cubicBezTo>
                    <a:cubicBezTo>
                      <a:pt x="75" y="22"/>
                      <a:pt x="71" y="22"/>
                      <a:pt x="71" y="23"/>
                    </a:cubicBezTo>
                    <a:cubicBezTo>
                      <a:pt x="71" y="26"/>
                      <a:pt x="79" y="25"/>
                      <a:pt x="78" y="29"/>
                    </a:cubicBezTo>
                    <a:cubicBezTo>
                      <a:pt x="77" y="30"/>
                      <a:pt x="76" y="31"/>
                      <a:pt x="74" y="31"/>
                    </a:cubicBezTo>
                    <a:cubicBezTo>
                      <a:pt x="73" y="31"/>
                      <a:pt x="70" y="31"/>
                      <a:pt x="69" y="31"/>
                    </a:cubicBezTo>
                    <a:cubicBezTo>
                      <a:pt x="67" y="32"/>
                      <a:pt x="68" y="33"/>
                      <a:pt x="66" y="32"/>
                    </a:cubicBezTo>
                    <a:cubicBezTo>
                      <a:pt x="64" y="31"/>
                      <a:pt x="62" y="29"/>
                      <a:pt x="60" y="29"/>
                    </a:cubicBezTo>
                    <a:cubicBezTo>
                      <a:pt x="59" y="28"/>
                      <a:pt x="57" y="30"/>
                      <a:pt x="56" y="30"/>
                    </a:cubicBezTo>
                    <a:cubicBezTo>
                      <a:pt x="54" y="29"/>
                      <a:pt x="53" y="29"/>
                      <a:pt x="51" y="30"/>
                    </a:cubicBezTo>
                    <a:cubicBezTo>
                      <a:pt x="50" y="31"/>
                      <a:pt x="49" y="33"/>
                      <a:pt x="48" y="32"/>
                    </a:cubicBezTo>
                    <a:cubicBezTo>
                      <a:pt x="47" y="32"/>
                      <a:pt x="44" y="29"/>
                      <a:pt x="43" y="30"/>
                    </a:cubicBezTo>
                    <a:cubicBezTo>
                      <a:pt x="42" y="30"/>
                      <a:pt x="42" y="33"/>
                      <a:pt x="41" y="31"/>
                    </a:cubicBezTo>
                    <a:cubicBezTo>
                      <a:pt x="40" y="29"/>
                      <a:pt x="39" y="28"/>
                      <a:pt x="37" y="27"/>
                    </a:cubicBezTo>
                    <a:cubicBezTo>
                      <a:pt x="35" y="26"/>
                      <a:pt x="33" y="26"/>
                      <a:pt x="32" y="25"/>
                    </a:cubicBezTo>
                    <a:cubicBezTo>
                      <a:pt x="29" y="24"/>
                      <a:pt x="29" y="26"/>
                      <a:pt x="27" y="26"/>
                    </a:cubicBezTo>
                    <a:cubicBezTo>
                      <a:pt x="25" y="27"/>
                      <a:pt x="24" y="24"/>
                      <a:pt x="22" y="25"/>
                    </a:cubicBezTo>
                    <a:cubicBezTo>
                      <a:pt x="21" y="26"/>
                      <a:pt x="21" y="27"/>
                      <a:pt x="20" y="27"/>
                    </a:cubicBezTo>
                    <a:cubicBezTo>
                      <a:pt x="19" y="28"/>
                      <a:pt x="17" y="28"/>
                      <a:pt x="16" y="28"/>
                    </a:cubicBezTo>
                    <a:cubicBezTo>
                      <a:pt x="15" y="29"/>
                      <a:pt x="13" y="31"/>
                      <a:pt x="13" y="32"/>
                    </a:cubicBezTo>
                    <a:cubicBezTo>
                      <a:pt x="12" y="33"/>
                      <a:pt x="14" y="36"/>
                      <a:pt x="12" y="36"/>
                    </a:cubicBezTo>
                    <a:cubicBezTo>
                      <a:pt x="10" y="37"/>
                      <a:pt x="7" y="31"/>
                      <a:pt x="6" y="34"/>
                    </a:cubicBezTo>
                    <a:cubicBezTo>
                      <a:pt x="5" y="36"/>
                      <a:pt x="4" y="36"/>
                      <a:pt x="3" y="38"/>
                    </a:cubicBezTo>
                    <a:cubicBezTo>
                      <a:pt x="2" y="40"/>
                      <a:pt x="6" y="40"/>
                      <a:pt x="4" y="42"/>
                    </a:cubicBezTo>
                    <a:cubicBezTo>
                      <a:pt x="3" y="43"/>
                      <a:pt x="0" y="45"/>
                      <a:pt x="2" y="46"/>
                    </a:cubicBezTo>
                    <a:cubicBezTo>
                      <a:pt x="3" y="46"/>
                      <a:pt x="4" y="47"/>
                      <a:pt x="4" y="47"/>
                    </a:cubicBezTo>
                    <a:cubicBezTo>
                      <a:pt x="5" y="48"/>
                      <a:pt x="4" y="49"/>
                      <a:pt x="5" y="50"/>
                    </a:cubicBezTo>
                    <a:cubicBezTo>
                      <a:pt x="7" y="51"/>
                      <a:pt x="9" y="49"/>
                      <a:pt x="11" y="51"/>
                    </a:cubicBezTo>
                    <a:cubicBezTo>
                      <a:pt x="12" y="52"/>
                      <a:pt x="14" y="55"/>
                      <a:pt x="14" y="57"/>
                    </a:cubicBezTo>
                    <a:cubicBezTo>
                      <a:pt x="13" y="57"/>
                      <a:pt x="10" y="56"/>
                      <a:pt x="13" y="58"/>
                    </a:cubicBezTo>
                    <a:cubicBezTo>
                      <a:pt x="14" y="59"/>
                      <a:pt x="14" y="60"/>
                      <a:pt x="16" y="58"/>
                    </a:cubicBezTo>
                    <a:cubicBezTo>
                      <a:pt x="16" y="57"/>
                      <a:pt x="16" y="57"/>
                      <a:pt x="17" y="57"/>
                    </a:cubicBezTo>
                    <a:cubicBezTo>
                      <a:pt x="22" y="57"/>
                      <a:pt x="24" y="54"/>
                      <a:pt x="29" y="56"/>
                    </a:cubicBezTo>
                    <a:cubicBezTo>
                      <a:pt x="31" y="57"/>
                      <a:pt x="33" y="54"/>
                      <a:pt x="34" y="56"/>
                    </a:cubicBezTo>
                    <a:cubicBezTo>
                      <a:pt x="35" y="57"/>
                      <a:pt x="37" y="61"/>
                      <a:pt x="36" y="63"/>
                    </a:cubicBezTo>
                    <a:cubicBezTo>
                      <a:pt x="35" y="63"/>
                      <a:pt x="33" y="64"/>
                      <a:pt x="35" y="64"/>
                    </a:cubicBezTo>
                    <a:cubicBezTo>
                      <a:pt x="35" y="65"/>
                      <a:pt x="35" y="65"/>
                      <a:pt x="35" y="65"/>
                    </a:cubicBezTo>
                    <a:cubicBezTo>
                      <a:pt x="34" y="66"/>
                      <a:pt x="33" y="66"/>
                      <a:pt x="33" y="66"/>
                    </a:cubicBezTo>
                    <a:cubicBezTo>
                      <a:pt x="30" y="66"/>
                      <a:pt x="22" y="64"/>
                      <a:pt x="24" y="69"/>
                    </a:cubicBezTo>
                    <a:cubicBezTo>
                      <a:pt x="25" y="71"/>
                      <a:pt x="24" y="71"/>
                      <a:pt x="22" y="70"/>
                    </a:cubicBezTo>
                    <a:cubicBezTo>
                      <a:pt x="20" y="69"/>
                      <a:pt x="21" y="71"/>
                      <a:pt x="22" y="72"/>
                    </a:cubicBezTo>
                    <a:cubicBezTo>
                      <a:pt x="24" y="72"/>
                      <a:pt x="24" y="75"/>
                      <a:pt x="25" y="76"/>
                    </a:cubicBezTo>
                    <a:cubicBezTo>
                      <a:pt x="27" y="77"/>
                      <a:pt x="24" y="79"/>
                      <a:pt x="27" y="79"/>
                    </a:cubicBezTo>
                    <a:cubicBezTo>
                      <a:pt x="28" y="79"/>
                      <a:pt x="30" y="81"/>
                      <a:pt x="31" y="82"/>
                    </a:cubicBezTo>
                    <a:cubicBezTo>
                      <a:pt x="34" y="82"/>
                      <a:pt x="31" y="85"/>
                      <a:pt x="31" y="87"/>
                    </a:cubicBezTo>
                    <a:cubicBezTo>
                      <a:pt x="34" y="85"/>
                      <a:pt x="38" y="82"/>
                      <a:pt x="42" y="85"/>
                    </a:cubicBezTo>
                    <a:cubicBezTo>
                      <a:pt x="44" y="87"/>
                      <a:pt x="45" y="90"/>
                      <a:pt x="48" y="90"/>
                    </a:cubicBezTo>
                    <a:cubicBezTo>
                      <a:pt x="50" y="90"/>
                      <a:pt x="49" y="88"/>
                      <a:pt x="49" y="87"/>
                    </a:cubicBezTo>
                    <a:cubicBezTo>
                      <a:pt x="49" y="84"/>
                      <a:pt x="49" y="81"/>
                      <a:pt x="49" y="78"/>
                    </a:cubicBezTo>
                    <a:cubicBezTo>
                      <a:pt x="49" y="76"/>
                      <a:pt x="48" y="68"/>
                      <a:pt x="50" y="68"/>
                    </a:cubicBezTo>
                    <a:cubicBezTo>
                      <a:pt x="52" y="67"/>
                      <a:pt x="55" y="66"/>
                      <a:pt x="57" y="65"/>
                    </a:cubicBezTo>
                    <a:cubicBezTo>
                      <a:pt x="59" y="65"/>
                      <a:pt x="61" y="64"/>
                      <a:pt x="62" y="64"/>
                    </a:cubicBezTo>
                    <a:cubicBezTo>
                      <a:pt x="63" y="63"/>
                      <a:pt x="62" y="61"/>
                      <a:pt x="64" y="62"/>
                    </a:cubicBezTo>
                    <a:cubicBezTo>
                      <a:pt x="65" y="62"/>
                      <a:pt x="68" y="64"/>
                      <a:pt x="68" y="62"/>
                    </a:cubicBezTo>
                    <a:cubicBezTo>
                      <a:pt x="68" y="61"/>
                      <a:pt x="70" y="60"/>
                      <a:pt x="71" y="62"/>
                    </a:cubicBezTo>
                    <a:cubicBezTo>
                      <a:pt x="72" y="63"/>
                      <a:pt x="71" y="64"/>
                      <a:pt x="72" y="66"/>
                    </a:cubicBezTo>
                    <a:cubicBezTo>
                      <a:pt x="72" y="67"/>
                      <a:pt x="73" y="69"/>
                      <a:pt x="72" y="70"/>
                    </a:cubicBezTo>
                    <a:cubicBezTo>
                      <a:pt x="73" y="71"/>
                      <a:pt x="74" y="71"/>
                      <a:pt x="75" y="72"/>
                    </a:cubicBezTo>
                    <a:cubicBezTo>
                      <a:pt x="78" y="75"/>
                      <a:pt x="80" y="77"/>
                      <a:pt x="84" y="76"/>
                    </a:cubicBezTo>
                    <a:cubicBezTo>
                      <a:pt x="86" y="76"/>
                      <a:pt x="88" y="77"/>
                      <a:pt x="90" y="77"/>
                    </a:cubicBezTo>
                    <a:cubicBezTo>
                      <a:pt x="92" y="77"/>
                      <a:pt x="93" y="75"/>
                      <a:pt x="95" y="75"/>
                    </a:cubicBezTo>
                    <a:cubicBezTo>
                      <a:pt x="97" y="76"/>
                      <a:pt x="99" y="79"/>
                      <a:pt x="100" y="81"/>
                    </a:cubicBezTo>
                    <a:cubicBezTo>
                      <a:pt x="101" y="82"/>
                      <a:pt x="100" y="83"/>
                      <a:pt x="100" y="85"/>
                    </a:cubicBezTo>
                    <a:cubicBezTo>
                      <a:pt x="100" y="87"/>
                      <a:pt x="103" y="88"/>
                      <a:pt x="103" y="90"/>
                    </a:cubicBezTo>
                    <a:cubicBezTo>
                      <a:pt x="103" y="91"/>
                      <a:pt x="106" y="91"/>
                      <a:pt x="107" y="91"/>
                    </a:cubicBezTo>
                    <a:cubicBezTo>
                      <a:pt x="109" y="91"/>
                      <a:pt x="109" y="91"/>
                      <a:pt x="110" y="93"/>
                    </a:cubicBezTo>
                    <a:cubicBezTo>
                      <a:pt x="112" y="97"/>
                      <a:pt x="114" y="92"/>
                      <a:pt x="116" y="90"/>
                    </a:cubicBezTo>
                    <a:cubicBezTo>
                      <a:pt x="117" y="87"/>
                      <a:pt x="121" y="87"/>
                      <a:pt x="123" y="85"/>
                    </a:cubicBezTo>
                    <a:cubicBezTo>
                      <a:pt x="125" y="85"/>
                      <a:pt x="125" y="85"/>
                      <a:pt x="126" y="84"/>
                    </a:cubicBezTo>
                    <a:cubicBezTo>
                      <a:pt x="127" y="81"/>
                      <a:pt x="128" y="82"/>
                      <a:pt x="130" y="82"/>
                    </a:cubicBezTo>
                    <a:cubicBezTo>
                      <a:pt x="132" y="82"/>
                      <a:pt x="136" y="85"/>
                      <a:pt x="137" y="83"/>
                    </a:cubicBezTo>
                    <a:cubicBezTo>
                      <a:pt x="137" y="81"/>
                      <a:pt x="137" y="80"/>
                      <a:pt x="139" y="79"/>
                    </a:cubicBezTo>
                    <a:cubicBezTo>
                      <a:pt x="141" y="78"/>
                      <a:pt x="143" y="80"/>
                      <a:pt x="145" y="80"/>
                    </a:cubicBezTo>
                    <a:cubicBezTo>
                      <a:pt x="147" y="81"/>
                      <a:pt x="151" y="81"/>
                      <a:pt x="153" y="81"/>
                    </a:cubicBezTo>
                    <a:cubicBezTo>
                      <a:pt x="159" y="81"/>
                      <a:pt x="164" y="83"/>
                      <a:pt x="170" y="84"/>
                    </a:cubicBezTo>
                    <a:cubicBezTo>
                      <a:pt x="169" y="82"/>
                      <a:pt x="171" y="81"/>
                      <a:pt x="173" y="79"/>
                    </a:cubicBezTo>
                    <a:cubicBezTo>
                      <a:pt x="174" y="78"/>
                      <a:pt x="173" y="78"/>
                      <a:pt x="172" y="76"/>
                    </a:cubicBezTo>
                    <a:cubicBezTo>
                      <a:pt x="171" y="75"/>
                      <a:pt x="171" y="73"/>
                      <a:pt x="171" y="71"/>
                    </a:cubicBezTo>
                    <a:cubicBezTo>
                      <a:pt x="170" y="71"/>
                      <a:pt x="170" y="67"/>
                      <a:pt x="169" y="68"/>
                    </a:cubicBezTo>
                    <a:cubicBezTo>
                      <a:pt x="170" y="67"/>
                      <a:pt x="173" y="67"/>
                      <a:pt x="175" y="66"/>
                    </a:cubicBezTo>
                    <a:cubicBezTo>
                      <a:pt x="178" y="66"/>
                      <a:pt x="180" y="68"/>
                      <a:pt x="182" y="66"/>
                    </a:cubicBezTo>
                    <a:cubicBezTo>
                      <a:pt x="183" y="66"/>
                      <a:pt x="181" y="65"/>
                      <a:pt x="181" y="64"/>
                    </a:cubicBezTo>
                    <a:cubicBezTo>
                      <a:pt x="180" y="63"/>
                      <a:pt x="181" y="61"/>
                      <a:pt x="182" y="60"/>
                    </a:cubicBezTo>
                    <a:cubicBezTo>
                      <a:pt x="183" y="59"/>
                      <a:pt x="184" y="53"/>
                      <a:pt x="185" y="54"/>
                    </a:cubicBezTo>
                    <a:cubicBezTo>
                      <a:pt x="187" y="55"/>
                      <a:pt x="188" y="56"/>
                      <a:pt x="190" y="56"/>
                    </a:cubicBezTo>
                    <a:cubicBezTo>
                      <a:pt x="191" y="55"/>
                      <a:pt x="192" y="57"/>
                      <a:pt x="193" y="56"/>
                    </a:cubicBezTo>
                    <a:cubicBezTo>
                      <a:pt x="194" y="56"/>
                      <a:pt x="196" y="55"/>
                      <a:pt x="197" y="54"/>
                    </a:cubicBezTo>
                    <a:cubicBezTo>
                      <a:pt x="198" y="53"/>
                      <a:pt x="196" y="51"/>
                      <a:pt x="196" y="49"/>
                    </a:cubicBezTo>
                    <a:cubicBezTo>
                      <a:pt x="197" y="46"/>
                      <a:pt x="200" y="47"/>
                      <a:pt x="202" y="44"/>
                    </a:cubicBezTo>
                    <a:cubicBezTo>
                      <a:pt x="202" y="43"/>
                      <a:pt x="202" y="43"/>
                      <a:pt x="203" y="42"/>
                    </a:cubicBezTo>
                    <a:cubicBezTo>
                      <a:pt x="203" y="41"/>
                      <a:pt x="202" y="40"/>
                      <a:pt x="201" y="39"/>
                    </a:cubicBezTo>
                    <a:cubicBezTo>
                      <a:pt x="201" y="38"/>
                      <a:pt x="202" y="39"/>
                      <a:pt x="201" y="39"/>
                    </a:cubicBezTo>
                    <a:close/>
                    <a:moveTo>
                      <a:pt x="148" y="58"/>
                    </a:moveTo>
                    <a:cubicBezTo>
                      <a:pt x="146" y="58"/>
                      <a:pt x="143" y="61"/>
                      <a:pt x="142" y="62"/>
                    </a:cubicBezTo>
                    <a:cubicBezTo>
                      <a:pt x="141" y="62"/>
                      <a:pt x="140" y="64"/>
                      <a:pt x="140" y="65"/>
                    </a:cubicBezTo>
                    <a:cubicBezTo>
                      <a:pt x="140" y="66"/>
                      <a:pt x="141" y="67"/>
                      <a:pt x="141" y="67"/>
                    </a:cubicBezTo>
                    <a:cubicBezTo>
                      <a:pt x="140" y="68"/>
                      <a:pt x="138" y="64"/>
                      <a:pt x="138" y="63"/>
                    </a:cubicBezTo>
                    <a:cubicBezTo>
                      <a:pt x="138" y="61"/>
                      <a:pt x="139" y="60"/>
                      <a:pt x="141" y="59"/>
                    </a:cubicBezTo>
                    <a:cubicBezTo>
                      <a:pt x="143" y="58"/>
                      <a:pt x="145" y="57"/>
                      <a:pt x="147" y="57"/>
                    </a:cubicBezTo>
                    <a:cubicBezTo>
                      <a:pt x="147" y="57"/>
                      <a:pt x="152" y="58"/>
                      <a:pt x="152" y="58"/>
                    </a:cubicBezTo>
                    <a:cubicBezTo>
                      <a:pt x="151" y="59"/>
                      <a:pt x="148" y="58"/>
                      <a:pt x="148" y="58"/>
                    </a:cubicBezTo>
                    <a:cubicBezTo>
                      <a:pt x="146" y="58"/>
                      <a:pt x="149" y="58"/>
                      <a:pt x="148" y="58"/>
                    </a:cubicBezTo>
                    <a:close/>
                    <a:moveTo>
                      <a:pt x="165" y="59"/>
                    </a:moveTo>
                    <a:cubicBezTo>
                      <a:pt x="164" y="61"/>
                      <a:pt x="157" y="60"/>
                      <a:pt x="156" y="58"/>
                    </a:cubicBezTo>
                    <a:cubicBezTo>
                      <a:pt x="156" y="58"/>
                      <a:pt x="160" y="58"/>
                      <a:pt x="160" y="58"/>
                    </a:cubicBezTo>
                    <a:cubicBezTo>
                      <a:pt x="162" y="58"/>
                      <a:pt x="163" y="58"/>
                      <a:pt x="165" y="57"/>
                    </a:cubicBezTo>
                    <a:cubicBezTo>
                      <a:pt x="165" y="57"/>
                      <a:pt x="165" y="59"/>
                      <a:pt x="165" y="59"/>
                    </a:cubicBezTo>
                    <a:cubicBezTo>
                      <a:pt x="164" y="60"/>
                      <a:pt x="165" y="58"/>
                      <a:pt x="165" y="5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40" name="Freeform 701">
                <a:extLst>
                  <a:ext uri="{FF2B5EF4-FFF2-40B4-BE49-F238E27FC236}">
                    <a16:creationId xmlns:a16="http://schemas.microsoft.com/office/drawing/2014/main" xmlns="" id="{59F875D1-AC5D-9B49-8371-8580DEA8131A}"/>
                  </a:ext>
                </a:extLst>
              </p:cNvPr>
              <p:cNvSpPr>
                <a:spLocks/>
              </p:cNvSpPr>
              <p:nvPr/>
            </p:nvSpPr>
            <p:spPr bwMode="auto">
              <a:xfrm>
                <a:off x="14849878" y="7284206"/>
                <a:ext cx="1308918" cy="1395268"/>
              </a:xfrm>
              <a:custGeom>
                <a:avLst/>
                <a:gdLst>
                  <a:gd name="T0" fmla="*/ 121 w 140"/>
                  <a:gd name="T1" fmla="*/ 66 h 149"/>
                  <a:gd name="T2" fmla="*/ 129 w 140"/>
                  <a:gd name="T3" fmla="*/ 54 h 149"/>
                  <a:gd name="T4" fmla="*/ 137 w 140"/>
                  <a:gd name="T5" fmla="*/ 46 h 149"/>
                  <a:gd name="T6" fmla="*/ 135 w 140"/>
                  <a:gd name="T7" fmla="*/ 41 h 149"/>
                  <a:gd name="T8" fmla="*/ 127 w 140"/>
                  <a:gd name="T9" fmla="*/ 37 h 149"/>
                  <a:gd name="T10" fmla="*/ 119 w 140"/>
                  <a:gd name="T11" fmla="*/ 43 h 149"/>
                  <a:gd name="T12" fmla="*/ 106 w 140"/>
                  <a:gd name="T13" fmla="*/ 51 h 149"/>
                  <a:gd name="T14" fmla="*/ 100 w 140"/>
                  <a:gd name="T15" fmla="*/ 45 h 149"/>
                  <a:gd name="T16" fmla="*/ 92 w 140"/>
                  <a:gd name="T17" fmla="*/ 52 h 149"/>
                  <a:gd name="T18" fmla="*/ 77 w 140"/>
                  <a:gd name="T19" fmla="*/ 47 h 149"/>
                  <a:gd name="T20" fmla="*/ 62 w 140"/>
                  <a:gd name="T21" fmla="*/ 41 h 149"/>
                  <a:gd name="T22" fmla="*/ 63 w 140"/>
                  <a:gd name="T23" fmla="*/ 32 h 149"/>
                  <a:gd name="T24" fmla="*/ 52 w 140"/>
                  <a:gd name="T25" fmla="*/ 22 h 149"/>
                  <a:gd name="T26" fmla="*/ 55 w 140"/>
                  <a:gd name="T27" fmla="*/ 12 h 149"/>
                  <a:gd name="T28" fmla="*/ 50 w 140"/>
                  <a:gd name="T29" fmla="*/ 2 h 149"/>
                  <a:gd name="T30" fmla="*/ 40 w 140"/>
                  <a:gd name="T31" fmla="*/ 8 h 149"/>
                  <a:gd name="T32" fmla="*/ 30 w 140"/>
                  <a:gd name="T33" fmla="*/ 12 h 149"/>
                  <a:gd name="T34" fmla="*/ 33 w 140"/>
                  <a:gd name="T35" fmla="*/ 22 h 149"/>
                  <a:gd name="T36" fmla="*/ 29 w 140"/>
                  <a:gd name="T37" fmla="*/ 33 h 149"/>
                  <a:gd name="T38" fmla="*/ 19 w 140"/>
                  <a:gd name="T39" fmla="*/ 44 h 149"/>
                  <a:gd name="T40" fmla="*/ 7 w 140"/>
                  <a:gd name="T41" fmla="*/ 50 h 149"/>
                  <a:gd name="T42" fmla="*/ 14 w 140"/>
                  <a:gd name="T43" fmla="*/ 64 h 149"/>
                  <a:gd name="T44" fmla="*/ 5 w 140"/>
                  <a:gd name="T45" fmla="*/ 64 h 149"/>
                  <a:gd name="T46" fmla="*/ 11 w 140"/>
                  <a:gd name="T47" fmla="*/ 72 h 149"/>
                  <a:gd name="T48" fmla="*/ 11 w 140"/>
                  <a:gd name="T49" fmla="*/ 82 h 149"/>
                  <a:gd name="T50" fmla="*/ 19 w 140"/>
                  <a:gd name="T51" fmla="*/ 78 h 149"/>
                  <a:gd name="T52" fmla="*/ 23 w 140"/>
                  <a:gd name="T53" fmla="*/ 75 h 149"/>
                  <a:gd name="T54" fmla="*/ 22 w 140"/>
                  <a:gd name="T55" fmla="*/ 78 h 149"/>
                  <a:gd name="T56" fmla="*/ 24 w 140"/>
                  <a:gd name="T57" fmla="*/ 82 h 149"/>
                  <a:gd name="T58" fmla="*/ 24 w 140"/>
                  <a:gd name="T59" fmla="*/ 95 h 149"/>
                  <a:gd name="T60" fmla="*/ 26 w 140"/>
                  <a:gd name="T61" fmla="*/ 107 h 149"/>
                  <a:gd name="T62" fmla="*/ 39 w 140"/>
                  <a:gd name="T63" fmla="*/ 134 h 149"/>
                  <a:gd name="T64" fmla="*/ 50 w 140"/>
                  <a:gd name="T65" fmla="*/ 143 h 149"/>
                  <a:gd name="T66" fmla="*/ 57 w 140"/>
                  <a:gd name="T67" fmla="*/ 132 h 149"/>
                  <a:gd name="T68" fmla="*/ 65 w 140"/>
                  <a:gd name="T69" fmla="*/ 107 h 149"/>
                  <a:gd name="T70" fmla="*/ 81 w 140"/>
                  <a:gd name="T71" fmla="*/ 93 h 149"/>
                  <a:gd name="T72" fmla="*/ 91 w 140"/>
                  <a:gd name="T73" fmla="*/ 84 h 149"/>
                  <a:gd name="T74" fmla="*/ 98 w 140"/>
                  <a:gd name="T75" fmla="*/ 74 h 149"/>
                  <a:gd name="T76" fmla="*/ 101 w 140"/>
                  <a:gd name="T77" fmla="*/ 78 h 149"/>
                  <a:gd name="T78" fmla="*/ 100 w 140"/>
                  <a:gd name="T79" fmla="*/ 58 h 149"/>
                  <a:gd name="T80" fmla="*/ 104 w 140"/>
                  <a:gd name="T81" fmla="*/ 57 h 149"/>
                  <a:gd name="T82" fmla="*/ 114 w 140"/>
                  <a:gd name="T83" fmla="*/ 60 h 149"/>
                  <a:gd name="T84" fmla="*/ 115 w 140"/>
                  <a:gd name="T85" fmla="*/ 68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0" h="149">
                    <a:moveTo>
                      <a:pt x="117" y="76"/>
                    </a:moveTo>
                    <a:cubicBezTo>
                      <a:pt x="121" y="77"/>
                      <a:pt x="119" y="73"/>
                      <a:pt x="120" y="71"/>
                    </a:cubicBezTo>
                    <a:cubicBezTo>
                      <a:pt x="120" y="69"/>
                      <a:pt x="121" y="67"/>
                      <a:pt x="121" y="66"/>
                    </a:cubicBezTo>
                    <a:cubicBezTo>
                      <a:pt x="122" y="65"/>
                      <a:pt x="124" y="67"/>
                      <a:pt x="125" y="65"/>
                    </a:cubicBezTo>
                    <a:cubicBezTo>
                      <a:pt x="126" y="63"/>
                      <a:pt x="126" y="61"/>
                      <a:pt x="126" y="59"/>
                    </a:cubicBezTo>
                    <a:cubicBezTo>
                      <a:pt x="127" y="57"/>
                      <a:pt x="129" y="56"/>
                      <a:pt x="129" y="54"/>
                    </a:cubicBezTo>
                    <a:cubicBezTo>
                      <a:pt x="129" y="52"/>
                      <a:pt x="132" y="50"/>
                      <a:pt x="133" y="49"/>
                    </a:cubicBezTo>
                    <a:cubicBezTo>
                      <a:pt x="136" y="46"/>
                      <a:pt x="135" y="49"/>
                      <a:pt x="137" y="50"/>
                    </a:cubicBezTo>
                    <a:cubicBezTo>
                      <a:pt x="137" y="50"/>
                      <a:pt x="137" y="46"/>
                      <a:pt x="137" y="46"/>
                    </a:cubicBezTo>
                    <a:cubicBezTo>
                      <a:pt x="137" y="45"/>
                      <a:pt x="140" y="45"/>
                      <a:pt x="138" y="43"/>
                    </a:cubicBezTo>
                    <a:cubicBezTo>
                      <a:pt x="137" y="43"/>
                      <a:pt x="135" y="43"/>
                      <a:pt x="134" y="43"/>
                    </a:cubicBezTo>
                    <a:cubicBezTo>
                      <a:pt x="134" y="42"/>
                      <a:pt x="135" y="41"/>
                      <a:pt x="135" y="41"/>
                    </a:cubicBezTo>
                    <a:cubicBezTo>
                      <a:pt x="136" y="40"/>
                      <a:pt x="135" y="39"/>
                      <a:pt x="134" y="38"/>
                    </a:cubicBezTo>
                    <a:cubicBezTo>
                      <a:pt x="133" y="37"/>
                      <a:pt x="133" y="37"/>
                      <a:pt x="132" y="38"/>
                    </a:cubicBezTo>
                    <a:cubicBezTo>
                      <a:pt x="130" y="39"/>
                      <a:pt x="129" y="38"/>
                      <a:pt x="127" y="37"/>
                    </a:cubicBezTo>
                    <a:cubicBezTo>
                      <a:pt x="126" y="37"/>
                      <a:pt x="124" y="39"/>
                      <a:pt x="124" y="40"/>
                    </a:cubicBezTo>
                    <a:cubicBezTo>
                      <a:pt x="123" y="41"/>
                      <a:pt x="122" y="40"/>
                      <a:pt x="121" y="41"/>
                    </a:cubicBezTo>
                    <a:cubicBezTo>
                      <a:pt x="120" y="41"/>
                      <a:pt x="119" y="42"/>
                      <a:pt x="119" y="43"/>
                    </a:cubicBezTo>
                    <a:cubicBezTo>
                      <a:pt x="117" y="45"/>
                      <a:pt x="116" y="46"/>
                      <a:pt x="114" y="45"/>
                    </a:cubicBezTo>
                    <a:cubicBezTo>
                      <a:pt x="113" y="46"/>
                      <a:pt x="114" y="48"/>
                      <a:pt x="115" y="49"/>
                    </a:cubicBezTo>
                    <a:cubicBezTo>
                      <a:pt x="117" y="53"/>
                      <a:pt x="108" y="50"/>
                      <a:pt x="106" y="51"/>
                    </a:cubicBezTo>
                    <a:cubicBezTo>
                      <a:pt x="105" y="52"/>
                      <a:pt x="102" y="51"/>
                      <a:pt x="101" y="50"/>
                    </a:cubicBezTo>
                    <a:cubicBezTo>
                      <a:pt x="100" y="49"/>
                      <a:pt x="101" y="47"/>
                      <a:pt x="101" y="47"/>
                    </a:cubicBezTo>
                    <a:cubicBezTo>
                      <a:pt x="101" y="47"/>
                      <a:pt x="101" y="44"/>
                      <a:pt x="100" y="45"/>
                    </a:cubicBezTo>
                    <a:cubicBezTo>
                      <a:pt x="98" y="45"/>
                      <a:pt x="96" y="45"/>
                      <a:pt x="96" y="48"/>
                    </a:cubicBezTo>
                    <a:cubicBezTo>
                      <a:pt x="97" y="49"/>
                      <a:pt x="98" y="52"/>
                      <a:pt x="97" y="52"/>
                    </a:cubicBezTo>
                    <a:cubicBezTo>
                      <a:pt x="95" y="52"/>
                      <a:pt x="94" y="54"/>
                      <a:pt x="92" y="52"/>
                    </a:cubicBezTo>
                    <a:cubicBezTo>
                      <a:pt x="91" y="50"/>
                      <a:pt x="90" y="53"/>
                      <a:pt x="89" y="52"/>
                    </a:cubicBezTo>
                    <a:cubicBezTo>
                      <a:pt x="86" y="51"/>
                      <a:pt x="85" y="51"/>
                      <a:pt x="82" y="50"/>
                    </a:cubicBezTo>
                    <a:cubicBezTo>
                      <a:pt x="80" y="49"/>
                      <a:pt x="79" y="47"/>
                      <a:pt x="77" y="47"/>
                    </a:cubicBezTo>
                    <a:cubicBezTo>
                      <a:pt x="74" y="48"/>
                      <a:pt x="74" y="47"/>
                      <a:pt x="72" y="46"/>
                    </a:cubicBezTo>
                    <a:cubicBezTo>
                      <a:pt x="70" y="45"/>
                      <a:pt x="68" y="46"/>
                      <a:pt x="67" y="45"/>
                    </a:cubicBezTo>
                    <a:cubicBezTo>
                      <a:pt x="65" y="43"/>
                      <a:pt x="63" y="42"/>
                      <a:pt x="62" y="41"/>
                    </a:cubicBezTo>
                    <a:cubicBezTo>
                      <a:pt x="60" y="40"/>
                      <a:pt x="59" y="40"/>
                      <a:pt x="60" y="38"/>
                    </a:cubicBezTo>
                    <a:cubicBezTo>
                      <a:pt x="61" y="37"/>
                      <a:pt x="60" y="35"/>
                      <a:pt x="62" y="34"/>
                    </a:cubicBezTo>
                    <a:cubicBezTo>
                      <a:pt x="64" y="33"/>
                      <a:pt x="65" y="34"/>
                      <a:pt x="63" y="32"/>
                    </a:cubicBezTo>
                    <a:cubicBezTo>
                      <a:pt x="61" y="31"/>
                      <a:pt x="59" y="29"/>
                      <a:pt x="57" y="28"/>
                    </a:cubicBezTo>
                    <a:cubicBezTo>
                      <a:pt x="56" y="28"/>
                      <a:pt x="55" y="26"/>
                      <a:pt x="53" y="26"/>
                    </a:cubicBezTo>
                    <a:cubicBezTo>
                      <a:pt x="53" y="26"/>
                      <a:pt x="53" y="23"/>
                      <a:pt x="52" y="22"/>
                    </a:cubicBezTo>
                    <a:cubicBezTo>
                      <a:pt x="47" y="17"/>
                      <a:pt x="57" y="23"/>
                      <a:pt x="57" y="19"/>
                    </a:cubicBezTo>
                    <a:cubicBezTo>
                      <a:pt x="57" y="17"/>
                      <a:pt x="56" y="17"/>
                      <a:pt x="54" y="15"/>
                    </a:cubicBezTo>
                    <a:cubicBezTo>
                      <a:pt x="53" y="14"/>
                      <a:pt x="53" y="13"/>
                      <a:pt x="55" y="12"/>
                    </a:cubicBezTo>
                    <a:cubicBezTo>
                      <a:pt x="57" y="12"/>
                      <a:pt x="56" y="9"/>
                      <a:pt x="58" y="8"/>
                    </a:cubicBezTo>
                    <a:cubicBezTo>
                      <a:pt x="59" y="7"/>
                      <a:pt x="61" y="6"/>
                      <a:pt x="60" y="4"/>
                    </a:cubicBezTo>
                    <a:cubicBezTo>
                      <a:pt x="58" y="1"/>
                      <a:pt x="53" y="0"/>
                      <a:pt x="50" y="2"/>
                    </a:cubicBezTo>
                    <a:cubicBezTo>
                      <a:pt x="49" y="3"/>
                      <a:pt x="49" y="3"/>
                      <a:pt x="47" y="4"/>
                    </a:cubicBezTo>
                    <a:cubicBezTo>
                      <a:pt x="46" y="4"/>
                      <a:pt x="46" y="6"/>
                      <a:pt x="45" y="7"/>
                    </a:cubicBezTo>
                    <a:cubicBezTo>
                      <a:pt x="43" y="8"/>
                      <a:pt x="41" y="7"/>
                      <a:pt x="40" y="8"/>
                    </a:cubicBezTo>
                    <a:cubicBezTo>
                      <a:pt x="39" y="9"/>
                      <a:pt x="37" y="9"/>
                      <a:pt x="35" y="8"/>
                    </a:cubicBezTo>
                    <a:cubicBezTo>
                      <a:pt x="33" y="8"/>
                      <a:pt x="32" y="7"/>
                      <a:pt x="30" y="8"/>
                    </a:cubicBezTo>
                    <a:cubicBezTo>
                      <a:pt x="28" y="8"/>
                      <a:pt x="29" y="11"/>
                      <a:pt x="30" y="12"/>
                    </a:cubicBezTo>
                    <a:cubicBezTo>
                      <a:pt x="30" y="14"/>
                      <a:pt x="30" y="16"/>
                      <a:pt x="30" y="17"/>
                    </a:cubicBezTo>
                    <a:cubicBezTo>
                      <a:pt x="31" y="19"/>
                      <a:pt x="33" y="19"/>
                      <a:pt x="35" y="20"/>
                    </a:cubicBezTo>
                    <a:cubicBezTo>
                      <a:pt x="36" y="22"/>
                      <a:pt x="34" y="22"/>
                      <a:pt x="33" y="22"/>
                    </a:cubicBezTo>
                    <a:cubicBezTo>
                      <a:pt x="32" y="24"/>
                      <a:pt x="33" y="26"/>
                      <a:pt x="33" y="28"/>
                    </a:cubicBezTo>
                    <a:cubicBezTo>
                      <a:pt x="33" y="29"/>
                      <a:pt x="31" y="29"/>
                      <a:pt x="31" y="29"/>
                    </a:cubicBezTo>
                    <a:cubicBezTo>
                      <a:pt x="29" y="30"/>
                      <a:pt x="31" y="33"/>
                      <a:pt x="29" y="33"/>
                    </a:cubicBezTo>
                    <a:cubicBezTo>
                      <a:pt x="27" y="34"/>
                      <a:pt x="26" y="35"/>
                      <a:pt x="26" y="36"/>
                    </a:cubicBezTo>
                    <a:cubicBezTo>
                      <a:pt x="25" y="38"/>
                      <a:pt x="24" y="38"/>
                      <a:pt x="22" y="39"/>
                    </a:cubicBezTo>
                    <a:cubicBezTo>
                      <a:pt x="20" y="40"/>
                      <a:pt x="20" y="43"/>
                      <a:pt x="19" y="44"/>
                    </a:cubicBezTo>
                    <a:cubicBezTo>
                      <a:pt x="18" y="46"/>
                      <a:pt x="16" y="45"/>
                      <a:pt x="15" y="47"/>
                    </a:cubicBezTo>
                    <a:cubicBezTo>
                      <a:pt x="13" y="48"/>
                      <a:pt x="12" y="44"/>
                      <a:pt x="11" y="46"/>
                    </a:cubicBezTo>
                    <a:cubicBezTo>
                      <a:pt x="10" y="47"/>
                      <a:pt x="6" y="49"/>
                      <a:pt x="7" y="50"/>
                    </a:cubicBezTo>
                    <a:cubicBezTo>
                      <a:pt x="7" y="52"/>
                      <a:pt x="10" y="52"/>
                      <a:pt x="10" y="54"/>
                    </a:cubicBezTo>
                    <a:cubicBezTo>
                      <a:pt x="9" y="57"/>
                      <a:pt x="11" y="57"/>
                      <a:pt x="13" y="58"/>
                    </a:cubicBezTo>
                    <a:cubicBezTo>
                      <a:pt x="13" y="60"/>
                      <a:pt x="14" y="62"/>
                      <a:pt x="14" y="64"/>
                    </a:cubicBezTo>
                    <a:cubicBezTo>
                      <a:pt x="14" y="64"/>
                      <a:pt x="11" y="64"/>
                      <a:pt x="10" y="64"/>
                    </a:cubicBezTo>
                    <a:cubicBezTo>
                      <a:pt x="9" y="64"/>
                      <a:pt x="8" y="65"/>
                      <a:pt x="7" y="65"/>
                    </a:cubicBezTo>
                    <a:cubicBezTo>
                      <a:pt x="7" y="65"/>
                      <a:pt x="6" y="64"/>
                      <a:pt x="5" y="64"/>
                    </a:cubicBezTo>
                    <a:cubicBezTo>
                      <a:pt x="4" y="64"/>
                      <a:pt x="0" y="66"/>
                      <a:pt x="0" y="67"/>
                    </a:cubicBezTo>
                    <a:cubicBezTo>
                      <a:pt x="2" y="69"/>
                      <a:pt x="3" y="70"/>
                      <a:pt x="5" y="72"/>
                    </a:cubicBezTo>
                    <a:cubicBezTo>
                      <a:pt x="5" y="72"/>
                      <a:pt x="11" y="72"/>
                      <a:pt x="11" y="72"/>
                    </a:cubicBezTo>
                    <a:cubicBezTo>
                      <a:pt x="11" y="73"/>
                      <a:pt x="9" y="74"/>
                      <a:pt x="8" y="74"/>
                    </a:cubicBezTo>
                    <a:cubicBezTo>
                      <a:pt x="7" y="75"/>
                      <a:pt x="4" y="73"/>
                      <a:pt x="4" y="75"/>
                    </a:cubicBezTo>
                    <a:cubicBezTo>
                      <a:pt x="4" y="77"/>
                      <a:pt x="9" y="80"/>
                      <a:pt x="11" y="82"/>
                    </a:cubicBezTo>
                    <a:cubicBezTo>
                      <a:pt x="12" y="83"/>
                      <a:pt x="13" y="83"/>
                      <a:pt x="15" y="83"/>
                    </a:cubicBezTo>
                    <a:cubicBezTo>
                      <a:pt x="17" y="82"/>
                      <a:pt x="20" y="81"/>
                      <a:pt x="21" y="79"/>
                    </a:cubicBezTo>
                    <a:cubicBezTo>
                      <a:pt x="21" y="79"/>
                      <a:pt x="20" y="78"/>
                      <a:pt x="19" y="78"/>
                    </a:cubicBezTo>
                    <a:cubicBezTo>
                      <a:pt x="19" y="77"/>
                      <a:pt x="20" y="77"/>
                      <a:pt x="20" y="77"/>
                    </a:cubicBezTo>
                    <a:cubicBezTo>
                      <a:pt x="21" y="76"/>
                      <a:pt x="20" y="75"/>
                      <a:pt x="21" y="75"/>
                    </a:cubicBezTo>
                    <a:cubicBezTo>
                      <a:pt x="21" y="75"/>
                      <a:pt x="23" y="75"/>
                      <a:pt x="23" y="75"/>
                    </a:cubicBezTo>
                    <a:cubicBezTo>
                      <a:pt x="23" y="76"/>
                      <a:pt x="21" y="76"/>
                      <a:pt x="22" y="77"/>
                    </a:cubicBezTo>
                    <a:cubicBezTo>
                      <a:pt x="22" y="77"/>
                      <a:pt x="23" y="77"/>
                      <a:pt x="23" y="77"/>
                    </a:cubicBezTo>
                    <a:cubicBezTo>
                      <a:pt x="23" y="78"/>
                      <a:pt x="22" y="78"/>
                      <a:pt x="22" y="78"/>
                    </a:cubicBezTo>
                    <a:cubicBezTo>
                      <a:pt x="21" y="78"/>
                      <a:pt x="23" y="78"/>
                      <a:pt x="23" y="78"/>
                    </a:cubicBezTo>
                    <a:cubicBezTo>
                      <a:pt x="23" y="79"/>
                      <a:pt x="22" y="79"/>
                      <a:pt x="22" y="80"/>
                    </a:cubicBezTo>
                    <a:cubicBezTo>
                      <a:pt x="21" y="80"/>
                      <a:pt x="23" y="81"/>
                      <a:pt x="24" y="82"/>
                    </a:cubicBezTo>
                    <a:cubicBezTo>
                      <a:pt x="25" y="83"/>
                      <a:pt x="23" y="85"/>
                      <a:pt x="22" y="87"/>
                    </a:cubicBezTo>
                    <a:cubicBezTo>
                      <a:pt x="22" y="88"/>
                      <a:pt x="23" y="89"/>
                      <a:pt x="24" y="90"/>
                    </a:cubicBezTo>
                    <a:cubicBezTo>
                      <a:pt x="24" y="92"/>
                      <a:pt x="24" y="93"/>
                      <a:pt x="24" y="95"/>
                    </a:cubicBezTo>
                    <a:cubicBezTo>
                      <a:pt x="24" y="97"/>
                      <a:pt x="23" y="100"/>
                      <a:pt x="23" y="101"/>
                    </a:cubicBezTo>
                    <a:cubicBezTo>
                      <a:pt x="23" y="101"/>
                      <a:pt x="24" y="99"/>
                      <a:pt x="24" y="99"/>
                    </a:cubicBezTo>
                    <a:cubicBezTo>
                      <a:pt x="25" y="100"/>
                      <a:pt x="26" y="106"/>
                      <a:pt x="26" y="107"/>
                    </a:cubicBezTo>
                    <a:cubicBezTo>
                      <a:pt x="27" y="109"/>
                      <a:pt x="29" y="112"/>
                      <a:pt x="30" y="115"/>
                    </a:cubicBezTo>
                    <a:cubicBezTo>
                      <a:pt x="31" y="118"/>
                      <a:pt x="31" y="121"/>
                      <a:pt x="32" y="124"/>
                    </a:cubicBezTo>
                    <a:cubicBezTo>
                      <a:pt x="34" y="128"/>
                      <a:pt x="37" y="131"/>
                      <a:pt x="39" y="134"/>
                    </a:cubicBezTo>
                    <a:cubicBezTo>
                      <a:pt x="40" y="137"/>
                      <a:pt x="40" y="140"/>
                      <a:pt x="41" y="143"/>
                    </a:cubicBezTo>
                    <a:cubicBezTo>
                      <a:pt x="43" y="146"/>
                      <a:pt x="45" y="149"/>
                      <a:pt x="48" y="146"/>
                    </a:cubicBezTo>
                    <a:cubicBezTo>
                      <a:pt x="50" y="145"/>
                      <a:pt x="50" y="144"/>
                      <a:pt x="50" y="143"/>
                    </a:cubicBezTo>
                    <a:cubicBezTo>
                      <a:pt x="50" y="141"/>
                      <a:pt x="52" y="140"/>
                      <a:pt x="53" y="139"/>
                    </a:cubicBezTo>
                    <a:cubicBezTo>
                      <a:pt x="54" y="138"/>
                      <a:pt x="56" y="138"/>
                      <a:pt x="57" y="137"/>
                    </a:cubicBezTo>
                    <a:cubicBezTo>
                      <a:pt x="58" y="136"/>
                      <a:pt x="57" y="133"/>
                      <a:pt x="57" y="132"/>
                    </a:cubicBezTo>
                    <a:cubicBezTo>
                      <a:pt x="56" y="128"/>
                      <a:pt x="61" y="125"/>
                      <a:pt x="60" y="122"/>
                    </a:cubicBezTo>
                    <a:cubicBezTo>
                      <a:pt x="59" y="119"/>
                      <a:pt x="58" y="116"/>
                      <a:pt x="58" y="113"/>
                    </a:cubicBezTo>
                    <a:cubicBezTo>
                      <a:pt x="58" y="109"/>
                      <a:pt x="62" y="108"/>
                      <a:pt x="65" y="107"/>
                    </a:cubicBezTo>
                    <a:cubicBezTo>
                      <a:pt x="66" y="106"/>
                      <a:pt x="69" y="106"/>
                      <a:pt x="69" y="105"/>
                    </a:cubicBezTo>
                    <a:cubicBezTo>
                      <a:pt x="70" y="103"/>
                      <a:pt x="71" y="102"/>
                      <a:pt x="72" y="101"/>
                    </a:cubicBezTo>
                    <a:cubicBezTo>
                      <a:pt x="75" y="98"/>
                      <a:pt x="78" y="95"/>
                      <a:pt x="81" y="93"/>
                    </a:cubicBezTo>
                    <a:cubicBezTo>
                      <a:pt x="82" y="92"/>
                      <a:pt x="83" y="90"/>
                      <a:pt x="84" y="89"/>
                    </a:cubicBezTo>
                    <a:cubicBezTo>
                      <a:pt x="85" y="88"/>
                      <a:pt x="87" y="88"/>
                      <a:pt x="88" y="87"/>
                    </a:cubicBezTo>
                    <a:cubicBezTo>
                      <a:pt x="89" y="86"/>
                      <a:pt x="90" y="85"/>
                      <a:pt x="91" y="84"/>
                    </a:cubicBezTo>
                    <a:cubicBezTo>
                      <a:pt x="92" y="83"/>
                      <a:pt x="90" y="82"/>
                      <a:pt x="90" y="81"/>
                    </a:cubicBezTo>
                    <a:cubicBezTo>
                      <a:pt x="91" y="79"/>
                      <a:pt x="94" y="79"/>
                      <a:pt x="95" y="78"/>
                    </a:cubicBezTo>
                    <a:cubicBezTo>
                      <a:pt x="96" y="78"/>
                      <a:pt x="98" y="75"/>
                      <a:pt x="98" y="74"/>
                    </a:cubicBezTo>
                    <a:cubicBezTo>
                      <a:pt x="98" y="76"/>
                      <a:pt x="96" y="76"/>
                      <a:pt x="97" y="78"/>
                    </a:cubicBezTo>
                    <a:cubicBezTo>
                      <a:pt x="99" y="79"/>
                      <a:pt x="100" y="76"/>
                      <a:pt x="100" y="76"/>
                    </a:cubicBezTo>
                    <a:cubicBezTo>
                      <a:pt x="101" y="77"/>
                      <a:pt x="100" y="78"/>
                      <a:pt x="101" y="78"/>
                    </a:cubicBezTo>
                    <a:cubicBezTo>
                      <a:pt x="102" y="75"/>
                      <a:pt x="101" y="72"/>
                      <a:pt x="99" y="69"/>
                    </a:cubicBezTo>
                    <a:cubicBezTo>
                      <a:pt x="98" y="67"/>
                      <a:pt x="96" y="65"/>
                      <a:pt x="97" y="62"/>
                    </a:cubicBezTo>
                    <a:cubicBezTo>
                      <a:pt x="98" y="59"/>
                      <a:pt x="103" y="61"/>
                      <a:pt x="100" y="58"/>
                    </a:cubicBezTo>
                    <a:cubicBezTo>
                      <a:pt x="99" y="57"/>
                      <a:pt x="97" y="56"/>
                      <a:pt x="98" y="54"/>
                    </a:cubicBezTo>
                    <a:cubicBezTo>
                      <a:pt x="99" y="53"/>
                      <a:pt x="100" y="54"/>
                      <a:pt x="102" y="55"/>
                    </a:cubicBezTo>
                    <a:cubicBezTo>
                      <a:pt x="103" y="56"/>
                      <a:pt x="104" y="55"/>
                      <a:pt x="104" y="57"/>
                    </a:cubicBezTo>
                    <a:cubicBezTo>
                      <a:pt x="104" y="58"/>
                      <a:pt x="104" y="59"/>
                      <a:pt x="106" y="60"/>
                    </a:cubicBezTo>
                    <a:cubicBezTo>
                      <a:pt x="107" y="60"/>
                      <a:pt x="109" y="60"/>
                      <a:pt x="110" y="60"/>
                    </a:cubicBezTo>
                    <a:cubicBezTo>
                      <a:pt x="111" y="60"/>
                      <a:pt x="113" y="61"/>
                      <a:pt x="114" y="60"/>
                    </a:cubicBezTo>
                    <a:cubicBezTo>
                      <a:pt x="119" y="59"/>
                      <a:pt x="115" y="65"/>
                      <a:pt x="113" y="66"/>
                    </a:cubicBezTo>
                    <a:cubicBezTo>
                      <a:pt x="110" y="66"/>
                      <a:pt x="112" y="70"/>
                      <a:pt x="112" y="71"/>
                    </a:cubicBezTo>
                    <a:cubicBezTo>
                      <a:pt x="113" y="71"/>
                      <a:pt x="115" y="67"/>
                      <a:pt x="115" y="68"/>
                    </a:cubicBezTo>
                    <a:cubicBezTo>
                      <a:pt x="115" y="71"/>
                      <a:pt x="117" y="74"/>
                      <a:pt x="117" y="7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41" name="Freeform 702">
                <a:extLst>
                  <a:ext uri="{FF2B5EF4-FFF2-40B4-BE49-F238E27FC236}">
                    <a16:creationId xmlns:a16="http://schemas.microsoft.com/office/drawing/2014/main" xmlns="" id="{D4C0EE70-7319-C044-ACCB-39C373942577}"/>
                  </a:ext>
                </a:extLst>
              </p:cNvPr>
              <p:cNvSpPr>
                <a:spLocks/>
              </p:cNvSpPr>
              <p:nvPr/>
            </p:nvSpPr>
            <p:spPr bwMode="auto">
              <a:xfrm>
                <a:off x="15926311" y="7669658"/>
                <a:ext cx="382165" cy="917438"/>
              </a:xfrm>
              <a:custGeom>
                <a:avLst/>
                <a:gdLst>
                  <a:gd name="T0" fmla="*/ 37 w 41"/>
                  <a:gd name="T1" fmla="*/ 37 h 98"/>
                  <a:gd name="T2" fmla="*/ 34 w 41"/>
                  <a:gd name="T3" fmla="*/ 35 h 98"/>
                  <a:gd name="T4" fmla="*/ 31 w 41"/>
                  <a:gd name="T5" fmla="*/ 29 h 98"/>
                  <a:gd name="T6" fmla="*/ 32 w 41"/>
                  <a:gd name="T7" fmla="*/ 25 h 98"/>
                  <a:gd name="T8" fmla="*/ 25 w 41"/>
                  <a:gd name="T9" fmla="*/ 22 h 98"/>
                  <a:gd name="T10" fmla="*/ 30 w 41"/>
                  <a:gd name="T11" fmla="*/ 10 h 98"/>
                  <a:gd name="T12" fmla="*/ 28 w 41"/>
                  <a:gd name="T13" fmla="*/ 6 h 98"/>
                  <a:gd name="T14" fmla="*/ 23 w 41"/>
                  <a:gd name="T15" fmla="*/ 2 h 98"/>
                  <a:gd name="T16" fmla="*/ 22 w 41"/>
                  <a:gd name="T17" fmla="*/ 9 h 98"/>
                  <a:gd name="T18" fmla="*/ 18 w 41"/>
                  <a:gd name="T19" fmla="*/ 9 h 98"/>
                  <a:gd name="T20" fmla="*/ 13 w 41"/>
                  <a:gd name="T21" fmla="*/ 15 h 98"/>
                  <a:gd name="T22" fmla="*/ 11 w 41"/>
                  <a:gd name="T23" fmla="*/ 21 h 98"/>
                  <a:gd name="T24" fmla="*/ 6 w 41"/>
                  <a:gd name="T25" fmla="*/ 25 h 98"/>
                  <a:gd name="T26" fmla="*/ 2 w 41"/>
                  <a:gd name="T27" fmla="*/ 35 h 98"/>
                  <a:gd name="T28" fmla="*/ 0 w 41"/>
                  <a:gd name="T29" fmla="*/ 40 h 98"/>
                  <a:gd name="T30" fmla="*/ 4 w 41"/>
                  <a:gd name="T31" fmla="*/ 44 h 98"/>
                  <a:gd name="T32" fmla="*/ 7 w 41"/>
                  <a:gd name="T33" fmla="*/ 52 h 98"/>
                  <a:gd name="T34" fmla="*/ 11 w 41"/>
                  <a:gd name="T35" fmla="*/ 58 h 98"/>
                  <a:gd name="T36" fmla="*/ 11 w 41"/>
                  <a:gd name="T37" fmla="*/ 64 h 98"/>
                  <a:gd name="T38" fmla="*/ 12 w 41"/>
                  <a:gd name="T39" fmla="*/ 66 h 98"/>
                  <a:gd name="T40" fmla="*/ 14 w 41"/>
                  <a:gd name="T41" fmla="*/ 66 h 98"/>
                  <a:gd name="T42" fmla="*/ 17 w 41"/>
                  <a:gd name="T43" fmla="*/ 65 h 98"/>
                  <a:gd name="T44" fmla="*/ 22 w 41"/>
                  <a:gd name="T45" fmla="*/ 64 h 98"/>
                  <a:gd name="T46" fmla="*/ 25 w 41"/>
                  <a:gd name="T47" fmla="*/ 72 h 98"/>
                  <a:gd name="T48" fmla="*/ 29 w 41"/>
                  <a:gd name="T49" fmla="*/ 80 h 98"/>
                  <a:gd name="T50" fmla="*/ 30 w 41"/>
                  <a:gd name="T51" fmla="*/ 85 h 98"/>
                  <a:gd name="T52" fmla="*/ 29 w 41"/>
                  <a:gd name="T53" fmla="*/ 88 h 98"/>
                  <a:gd name="T54" fmla="*/ 29 w 41"/>
                  <a:gd name="T55" fmla="*/ 98 h 98"/>
                  <a:gd name="T56" fmla="*/ 34 w 41"/>
                  <a:gd name="T57" fmla="*/ 85 h 98"/>
                  <a:gd name="T58" fmla="*/ 28 w 41"/>
                  <a:gd name="T59" fmla="*/ 71 h 98"/>
                  <a:gd name="T60" fmla="*/ 30 w 41"/>
                  <a:gd name="T61" fmla="*/ 65 h 98"/>
                  <a:gd name="T62" fmla="*/ 26 w 41"/>
                  <a:gd name="T63" fmla="*/ 49 h 98"/>
                  <a:gd name="T64" fmla="*/ 34 w 41"/>
                  <a:gd name="T65" fmla="*/ 44 h 98"/>
                  <a:gd name="T66" fmla="*/ 41 w 41"/>
                  <a:gd name="T67" fmla="*/ 3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 h="98">
                    <a:moveTo>
                      <a:pt x="39" y="38"/>
                    </a:moveTo>
                    <a:cubicBezTo>
                      <a:pt x="38" y="38"/>
                      <a:pt x="37" y="39"/>
                      <a:pt x="37" y="37"/>
                    </a:cubicBezTo>
                    <a:cubicBezTo>
                      <a:pt x="37" y="37"/>
                      <a:pt x="37" y="36"/>
                      <a:pt x="37" y="36"/>
                    </a:cubicBezTo>
                    <a:cubicBezTo>
                      <a:pt x="37" y="35"/>
                      <a:pt x="34" y="35"/>
                      <a:pt x="34" y="35"/>
                    </a:cubicBezTo>
                    <a:cubicBezTo>
                      <a:pt x="33" y="34"/>
                      <a:pt x="34" y="32"/>
                      <a:pt x="34" y="31"/>
                    </a:cubicBezTo>
                    <a:cubicBezTo>
                      <a:pt x="35" y="29"/>
                      <a:pt x="32" y="30"/>
                      <a:pt x="31" y="29"/>
                    </a:cubicBezTo>
                    <a:cubicBezTo>
                      <a:pt x="31" y="28"/>
                      <a:pt x="30" y="28"/>
                      <a:pt x="30" y="27"/>
                    </a:cubicBezTo>
                    <a:cubicBezTo>
                      <a:pt x="30" y="26"/>
                      <a:pt x="32" y="25"/>
                      <a:pt x="32" y="25"/>
                    </a:cubicBezTo>
                    <a:cubicBezTo>
                      <a:pt x="31" y="23"/>
                      <a:pt x="25" y="26"/>
                      <a:pt x="24" y="25"/>
                    </a:cubicBezTo>
                    <a:cubicBezTo>
                      <a:pt x="24" y="25"/>
                      <a:pt x="25" y="23"/>
                      <a:pt x="25" y="22"/>
                    </a:cubicBezTo>
                    <a:cubicBezTo>
                      <a:pt x="24" y="21"/>
                      <a:pt x="27" y="19"/>
                      <a:pt x="27" y="18"/>
                    </a:cubicBezTo>
                    <a:cubicBezTo>
                      <a:pt x="29" y="15"/>
                      <a:pt x="31" y="13"/>
                      <a:pt x="30" y="10"/>
                    </a:cubicBezTo>
                    <a:cubicBezTo>
                      <a:pt x="30" y="9"/>
                      <a:pt x="31" y="8"/>
                      <a:pt x="31" y="7"/>
                    </a:cubicBezTo>
                    <a:cubicBezTo>
                      <a:pt x="31" y="5"/>
                      <a:pt x="29" y="7"/>
                      <a:pt x="28" y="6"/>
                    </a:cubicBezTo>
                    <a:cubicBezTo>
                      <a:pt x="28" y="4"/>
                      <a:pt x="27" y="3"/>
                      <a:pt x="27" y="2"/>
                    </a:cubicBezTo>
                    <a:cubicBezTo>
                      <a:pt x="25" y="0"/>
                      <a:pt x="25" y="3"/>
                      <a:pt x="23" y="2"/>
                    </a:cubicBezTo>
                    <a:cubicBezTo>
                      <a:pt x="24" y="4"/>
                      <a:pt x="22" y="4"/>
                      <a:pt x="22" y="5"/>
                    </a:cubicBezTo>
                    <a:cubicBezTo>
                      <a:pt x="22" y="5"/>
                      <a:pt x="22" y="9"/>
                      <a:pt x="22" y="9"/>
                    </a:cubicBezTo>
                    <a:cubicBezTo>
                      <a:pt x="21" y="9"/>
                      <a:pt x="21" y="7"/>
                      <a:pt x="21" y="7"/>
                    </a:cubicBezTo>
                    <a:cubicBezTo>
                      <a:pt x="19" y="7"/>
                      <a:pt x="18" y="8"/>
                      <a:pt x="18" y="9"/>
                    </a:cubicBezTo>
                    <a:cubicBezTo>
                      <a:pt x="17" y="10"/>
                      <a:pt x="15" y="10"/>
                      <a:pt x="14" y="11"/>
                    </a:cubicBezTo>
                    <a:cubicBezTo>
                      <a:pt x="13" y="12"/>
                      <a:pt x="14" y="14"/>
                      <a:pt x="13" y="15"/>
                    </a:cubicBezTo>
                    <a:cubicBezTo>
                      <a:pt x="13" y="16"/>
                      <a:pt x="12" y="17"/>
                      <a:pt x="11" y="18"/>
                    </a:cubicBezTo>
                    <a:cubicBezTo>
                      <a:pt x="11" y="19"/>
                      <a:pt x="11" y="20"/>
                      <a:pt x="11" y="21"/>
                    </a:cubicBezTo>
                    <a:cubicBezTo>
                      <a:pt x="11" y="23"/>
                      <a:pt x="10" y="25"/>
                      <a:pt x="9" y="25"/>
                    </a:cubicBezTo>
                    <a:cubicBezTo>
                      <a:pt x="8" y="25"/>
                      <a:pt x="7" y="25"/>
                      <a:pt x="6" y="25"/>
                    </a:cubicBezTo>
                    <a:cubicBezTo>
                      <a:pt x="5" y="27"/>
                      <a:pt x="6" y="35"/>
                      <a:pt x="4" y="35"/>
                    </a:cubicBezTo>
                    <a:cubicBezTo>
                      <a:pt x="4" y="35"/>
                      <a:pt x="2" y="35"/>
                      <a:pt x="2" y="35"/>
                    </a:cubicBezTo>
                    <a:cubicBezTo>
                      <a:pt x="2" y="36"/>
                      <a:pt x="2" y="37"/>
                      <a:pt x="2" y="37"/>
                    </a:cubicBezTo>
                    <a:cubicBezTo>
                      <a:pt x="2" y="38"/>
                      <a:pt x="1" y="39"/>
                      <a:pt x="0" y="40"/>
                    </a:cubicBezTo>
                    <a:cubicBezTo>
                      <a:pt x="0" y="41"/>
                      <a:pt x="4" y="46"/>
                      <a:pt x="5" y="47"/>
                    </a:cubicBezTo>
                    <a:cubicBezTo>
                      <a:pt x="5" y="47"/>
                      <a:pt x="4" y="44"/>
                      <a:pt x="4" y="44"/>
                    </a:cubicBezTo>
                    <a:cubicBezTo>
                      <a:pt x="4" y="44"/>
                      <a:pt x="7" y="48"/>
                      <a:pt x="7" y="48"/>
                    </a:cubicBezTo>
                    <a:cubicBezTo>
                      <a:pt x="8" y="50"/>
                      <a:pt x="6" y="50"/>
                      <a:pt x="7" y="52"/>
                    </a:cubicBezTo>
                    <a:cubicBezTo>
                      <a:pt x="6" y="51"/>
                      <a:pt x="8" y="51"/>
                      <a:pt x="9" y="52"/>
                    </a:cubicBezTo>
                    <a:cubicBezTo>
                      <a:pt x="10" y="54"/>
                      <a:pt x="11" y="56"/>
                      <a:pt x="11" y="58"/>
                    </a:cubicBezTo>
                    <a:cubicBezTo>
                      <a:pt x="11" y="58"/>
                      <a:pt x="10" y="67"/>
                      <a:pt x="10" y="67"/>
                    </a:cubicBezTo>
                    <a:cubicBezTo>
                      <a:pt x="11" y="67"/>
                      <a:pt x="11" y="64"/>
                      <a:pt x="11" y="64"/>
                    </a:cubicBezTo>
                    <a:cubicBezTo>
                      <a:pt x="11" y="64"/>
                      <a:pt x="11" y="67"/>
                      <a:pt x="11" y="67"/>
                    </a:cubicBezTo>
                    <a:cubicBezTo>
                      <a:pt x="11" y="67"/>
                      <a:pt x="12" y="66"/>
                      <a:pt x="12" y="66"/>
                    </a:cubicBezTo>
                    <a:cubicBezTo>
                      <a:pt x="12" y="66"/>
                      <a:pt x="12" y="68"/>
                      <a:pt x="12" y="68"/>
                    </a:cubicBezTo>
                    <a:cubicBezTo>
                      <a:pt x="13" y="68"/>
                      <a:pt x="13" y="66"/>
                      <a:pt x="14" y="66"/>
                    </a:cubicBezTo>
                    <a:cubicBezTo>
                      <a:pt x="14" y="66"/>
                      <a:pt x="14" y="67"/>
                      <a:pt x="14" y="67"/>
                    </a:cubicBezTo>
                    <a:cubicBezTo>
                      <a:pt x="14" y="67"/>
                      <a:pt x="17" y="66"/>
                      <a:pt x="17" y="65"/>
                    </a:cubicBezTo>
                    <a:cubicBezTo>
                      <a:pt x="18" y="65"/>
                      <a:pt x="23" y="62"/>
                      <a:pt x="21" y="61"/>
                    </a:cubicBezTo>
                    <a:cubicBezTo>
                      <a:pt x="22" y="61"/>
                      <a:pt x="21" y="63"/>
                      <a:pt x="22" y="64"/>
                    </a:cubicBezTo>
                    <a:cubicBezTo>
                      <a:pt x="23" y="64"/>
                      <a:pt x="24" y="64"/>
                      <a:pt x="24" y="65"/>
                    </a:cubicBezTo>
                    <a:cubicBezTo>
                      <a:pt x="25" y="67"/>
                      <a:pt x="25" y="70"/>
                      <a:pt x="25" y="72"/>
                    </a:cubicBezTo>
                    <a:cubicBezTo>
                      <a:pt x="26" y="75"/>
                      <a:pt x="26" y="77"/>
                      <a:pt x="28" y="79"/>
                    </a:cubicBezTo>
                    <a:cubicBezTo>
                      <a:pt x="28" y="79"/>
                      <a:pt x="29" y="80"/>
                      <a:pt x="29" y="80"/>
                    </a:cubicBezTo>
                    <a:cubicBezTo>
                      <a:pt x="29" y="82"/>
                      <a:pt x="30" y="82"/>
                      <a:pt x="30" y="82"/>
                    </a:cubicBezTo>
                    <a:cubicBezTo>
                      <a:pt x="31" y="83"/>
                      <a:pt x="29" y="85"/>
                      <a:pt x="30" y="85"/>
                    </a:cubicBezTo>
                    <a:cubicBezTo>
                      <a:pt x="30" y="85"/>
                      <a:pt x="30" y="85"/>
                      <a:pt x="31" y="85"/>
                    </a:cubicBezTo>
                    <a:cubicBezTo>
                      <a:pt x="31" y="86"/>
                      <a:pt x="29" y="87"/>
                      <a:pt x="29" y="88"/>
                    </a:cubicBezTo>
                    <a:cubicBezTo>
                      <a:pt x="29" y="90"/>
                      <a:pt x="30" y="88"/>
                      <a:pt x="31" y="89"/>
                    </a:cubicBezTo>
                    <a:cubicBezTo>
                      <a:pt x="31" y="89"/>
                      <a:pt x="29" y="97"/>
                      <a:pt x="29" y="98"/>
                    </a:cubicBezTo>
                    <a:cubicBezTo>
                      <a:pt x="31" y="96"/>
                      <a:pt x="32" y="92"/>
                      <a:pt x="33" y="90"/>
                    </a:cubicBezTo>
                    <a:cubicBezTo>
                      <a:pt x="34" y="88"/>
                      <a:pt x="35" y="87"/>
                      <a:pt x="34" y="85"/>
                    </a:cubicBezTo>
                    <a:cubicBezTo>
                      <a:pt x="33" y="83"/>
                      <a:pt x="33" y="82"/>
                      <a:pt x="33" y="80"/>
                    </a:cubicBezTo>
                    <a:cubicBezTo>
                      <a:pt x="32" y="78"/>
                      <a:pt x="27" y="74"/>
                      <a:pt x="28" y="71"/>
                    </a:cubicBezTo>
                    <a:cubicBezTo>
                      <a:pt x="28" y="71"/>
                      <a:pt x="30" y="70"/>
                      <a:pt x="30" y="69"/>
                    </a:cubicBezTo>
                    <a:cubicBezTo>
                      <a:pt x="29" y="67"/>
                      <a:pt x="30" y="67"/>
                      <a:pt x="30" y="65"/>
                    </a:cubicBezTo>
                    <a:cubicBezTo>
                      <a:pt x="31" y="62"/>
                      <a:pt x="27" y="60"/>
                      <a:pt x="26" y="58"/>
                    </a:cubicBezTo>
                    <a:cubicBezTo>
                      <a:pt x="23" y="56"/>
                      <a:pt x="25" y="52"/>
                      <a:pt x="26" y="49"/>
                    </a:cubicBezTo>
                    <a:cubicBezTo>
                      <a:pt x="26" y="47"/>
                      <a:pt x="27" y="47"/>
                      <a:pt x="29" y="47"/>
                    </a:cubicBezTo>
                    <a:cubicBezTo>
                      <a:pt x="31" y="47"/>
                      <a:pt x="33" y="45"/>
                      <a:pt x="34" y="44"/>
                    </a:cubicBezTo>
                    <a:cubicBezTo>
                      <a:pt x="36" y="43"/>
                      <a:pt x="37" y="44"/>
                      <a:pt x="39" y="42"/>
                    </a:cubicBezTo>
                    <a:cubicBezTo>
                      <a:pt x="40" y="40"/>
                      <a:pt x="41" y="39"/>
                      <a:pt x="41" y="38"/>
                    </a:cubicBezTo>
                    <a:cubicBezTo>
                      <a:pt x="41" y="38"/>
                      <a:pt x="40" y="38"/>
                      <a:pt x="39" y="3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42" name="Freeform 703">
                <a:extLst>
                  <a:ext uri="{FF2B5EF4-FFF2-40B4-BE49-F238E27FC236}">
                    <a16:creationId xmlns:a16="http://schemas.microsoft.com/office/drawing/2014/main" xmlns="" id="{7653C915-F7C0-D146-93CB-5D1883CAA4FF}"/>
                  </a:ext>
                </a:extLst>
              </p:cNvPr>
              <p:cNvSpPr>
                <a:spLocks/>
              </p:cNvSpPr>
              <p:nvPr/>
            </p:nvSpPr>
            <p:spPr bwMode="auto">
              <a:xfrm>
                <a:off x="15747967" y="7781150"/>
                <a:ext cx="213379" cy="261215"/>
              </a:xfrm>
              <a:custGeom>
                <a:avLst/>
                <a:gdLst>
                  <a:gd name="T0" fmla="*/ 21 w 23"/>
                  <a:gd name="T1" fmla="*/ 26 h 28"/>
                  <a:gd name="T2" fmla="*/ 20 w 23"/>
                  <a:gd name="T3" fmla="*/ 17 h 28"/>
                  <a:gd name="T4" fmla="*/ 18 w 23"/>
                  <a:gd name="T5" fmla="*/ 16 h 28"/>
                  <a:gd name="T6" fmla="*/ 16 w 23"/>
                  <a:gd name="T7" fmla="*/ 18 h 28"/>
                  <a:gd name="T8" fmla="*/ 17 w 23"/>
                  <a:gd name="T9" fmla="*/ 13 h 28"/>
                  <a:gd name="T10" fmla="*/ 18 w 23"/>
                  <a:gd name="T11" fmla="*/ 7 h 28"/>
                  <a:gd name="T12" fmla="*/ 14 w 23"/>
                  <a:gd name="T13" fmla="*/ 7 h 28"/>
                  <a:gd name="T14" fmla="*/ 10 w 23"/>
                  <a:gd name="T15" fmla="*/ 7 h 28"/>
                  <a:gd name="T16" fmla="*/ 8 w 23"/>
                  <a:gd name="T17" fmla="*/ 4 h 28"/>
                  <a:gd name="T18" fmla="*/ 6 w 23"/>
                  <a:gd name="T19" fmla="*/ 2 h 28"/>
                  <a:gd name="T20" fmla="*/ 2 w 23"/>
                  <a:gd name="T21" fmla="*/ 1 h 28"/>
                  <a:gd name="T22" fmla="*/ 4 w 23"/>
                  <a:gd name="T23" fmla="*/ 5 h 28"/>
                  <a:gd name="T24" fmla="*/ 1 w 23"/>
                  <a:gd name="T25" fmla="*/ 9 h 28"/>
                  <a:gd name="T26" fmla="*/ 3 w 23"/>
                  <a:gd name="T27" fmla="*/ 16 h 28"/>
                  <a:gd name="T28" fmla="*/ 5 w 23"/>
                  <a:gd name="T29" fmla="*/ 25 h 28"/>
                  <a:gd name="T30" fmla="*/ 6 w 23"/>
                  <a:gd name="T31" fmla="*/ 22 h 28"/>
                  <a:gd name="T32" fmla="*/ 7 w 23"/>
                  <a:gd name="T33" fmla="*/ 24 h 28"/>
                  <a:gd name="T34" fmla="*/ 7 w 23"/>
                  <a:gd name="T35" fmla="*/ 23 h 28"/>
                  <a:gd name="T36" fmla="*/ 8 w 23"/>
                  <a:gd name="T37" fmla="*/ 21 h 28"/>
                  <a:gd name="T38" fmla="*/ 13 w 23"/>
                  <a:gd name="T39" fmla="*/ 22 h 28"/>
                  <a:gd name="T40" fmla="*/ 11 w 23"/>
                  <a:gd name="T41" fmla="*/ 16 h 28"/>
                  <a:gd name="T42" fmla="*/ 13 w 23"/>
                  <a:gd name="T43" fmla="*/ 19 h 28"/>
                  <a:gd name="T44" fmla="*/ 17 w 23"/>
                  <a:gd name="T45" fmla="*/ 20 h 28"/>
                  <a:gd name="T46" fmla="*/ 18 w 23"/>
                  <a:gd name="T47" fmla="*/ 22 h 28"/>
                  <a:gd name="T48" fmla="*/ 19 w 23"/>
                  <a:gd name="T49" fmla="*/ 28 h 28"/>
                  <a:gd name="T50" fmla="*/ 21 w 23"/>
                  <a:gd name="T51" fmla="*/ 26 h 28"/>
                  <a:gd name="T52" fmla="*/ 21 w 23"/>
                  <a:gd name="T53" fmla="*/ 2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3" h="28">
                    <a:moveTo>
                      <a:pt x="21" y="26"/>
                    </a:moveTo>
                    <a:cubicBezTo>
                      <a:pt x="22" y="24"/>
                      <a:pt x="20" y="19"/>
                      <a:pt x="20" y="17"/>
                    </a:cubicBezTo>
                    <a:cubicBezTo>
                      <a:pt x="20" y="17"/>
                      <a:pt x="19" y="13"/>
                      <a:pt x="18" y="16"/>
                    </a:cubicBezTo>
                    <a:cubicBezTo>
                      <a:pt x="18" y="16"/>
                      <a:pt x="17" y="17"/>
                      <a:pt x="16" y="18"/>
                    </a:cubicBezTo>
                    <a:cubicBezTo>
                      <a:pt x="16" y="17"/>
                      <a:pt x="14" y="13"/>
                      <a:pt x="17" y="13"/>
                    </a:cubicBezTo>
                    <a:cubicBezTo>
                      <a:pt x="19" y="12"/>
                      <a:pt x="23" y="6"/>
                      <a:pt x="18" y="7"/>
                    </a:cubicBezTo>
                    <a:cubicBezTo>
                      <a:pt x="17" y="8"/>
                      <a:pt x="15" y="7"/>
                      <a:pt x="14" y="7"/>
                    </a:cubicBezTo>
                    <a:cubicBezTo>
                      <a:pt x="13" y="7"/>
                      <a:pt x="11" y="7"/>
                      <a:pt x="10" y="7"/>
                    </a:cubicBezTo>
                    <a:cubicBezTo>
                      <a:pt x="8" y="6"/>
                      <a:pt x="8" y="5"/>
                      <a:pt x="8" y="4"/>
                    </a:cubicBezTo>
                    <a:cubicBezTo>
                      <a:pt x="8" y="2"/>
                      <a:pt x="7" y="3"/>
                      <a:pt x="6" y="2"/>
                    </a:cubicBezTo>
                    <a:cubicBezTo>
                      <a:pt x="4" y="1"/>
                      <a:pt x="3" y="0"/>
                      <a:pt x="2" y="1"/>
                    </a:cubicBezTo>
                    <a:cubicBezTo>
                      <a:pt x="1" y="3"/>
                      <a:pt x="3" y="4"/>
                      <a:pt x="4" y="5"/>
                    </a:cubicBezTo>
                    <a:cubicBezTo>
                      <a:pt x="7" y="8"/>
                      <a:pt x="2" y="6"/>
                      <a:pt x="1" y="9"/>
                    </a:cubicBezTo>
                    <a:cubicBezTo>
                      <a:pt x="0" y="12"/>
                      <a:pt x="2" y="14"/>
                      <a:pt x="3" y="16"/>
                    </a:cubicBezTo>
                    <a:cubicBezTo>
                      <a:pt x="5" y="19"/>
                      <a:pt x="6" y="22"/>
                      <a:pt x="5" y="25"/>
                    </a:cubicBezTo>
                    <a:cubicBezTo>
                      <a:pt x="6" y="26"/>
                      <a:pt x="6" y="23"/>
                      <a:pt x="6" y="22"/>
                    </a:cubicBezTo>
                    <a:cubicBezTo>
                      <a:pt x="6" y="23"/>
                      <a:pt x="6" y="24"/>
                      <a:pt x="7" y="24"/>
                    </a:cubicBezTo>
                    <a:cubicBezTo>
                      <a:pt x="7" y="24"/>
                      <a:pt x="7" y="23"/>
                      <a:pt x="7" y="23"/>
                    </a:cubicBezTo>
                    <a:cubicBezTo>
                      <a:pt x="8" y="26"/>
                      <a:pt x="8" y="23"/>
                      <a:pt x="8" y="21"/>
                    </a:cubicBezTo>
                    <a:cubicBezTo>
                      <a:pt x="8" y="22"/>
                      <a:pt x="12" y="25"/>
                      <a:pt x="13" y="22"/>
                    </a:cubicBezTo>
                    <a:cubicBezTo>
                      <a:pt x="13" y="21"/>
                      <a:pt x="12" y="16"/>
                      <a:pt x="11" y="16"/>
                    </a:cubicBezTo>
                    <a:cubicBezTo>
                      <a:pt x="12" y="16"/>
                      <a:pt x="13" y="18"/>
                      <a:pt x="13" y="19"/>
                    </a:cubicBezTo>
                    <a:cubicBezTo>
                      <a:pt x="14" y="20"/>
                      <a:pt x="17" y="18"/>
                      <a:pt x="17" y="20"/>
                    </a:cubicBezTo>
                    <a:cubicBezTo>
                      <a:pt x="17" y="21"/>
                      <a:pt x="18" y="20"/>
                      <a:pt x="18" y="22"/>
                    </a:cubicBezTo>
                    <a:cubicBezTo>
                      <a:pt x="18" y="24"/>
                      <a:pt x="18" y="26"/>
                      <a:pt x="19" y="28"/>
                    </a:cubicBezTo>
                    <a:cubicBezTo>
                      <a:pt x="20" y="27"/>
                      <a:pt x="20" y="27"/>
                      <a:pt x="21" y="26"/>
                    </a:cubicBezTo>
                    <a:cubicBezTo>
                      <a:pt x="22" y="25"/>
                      <a:pt x="20" y="27"/>
                      <a:pt x="21" y="2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43" name="Freeform 704">
                <a:extLst>
                  <a:ext uri="{FF2B5EF4-FFF2-40B4-BE49-F238E27FC236}">
                    <a16:creationId xmlns:a16="http://schemas.microsoft.com/office/drawing/2014/main" xmlns="" id="{C5528721-F171-5441-B65A-449049CD5672}"/>
                  </a:ext>
                </a:extLst>
              </p:cNvPr>
              <p:cNvSpPr>
                <a:spLocks/>
              </p:cNvSpPr>
              <p:nvPr/>
            </p:nvSpPr>
            <p:spPr bwMode="auto">
              <a:xfrm>
                <a:off x="16149241" y="8071036"/>
                <a:ext cx="391721" cy="719934"/>
              </a:xfrm>
              <a:custGeom>
                <a:avLst/>
                <a:gdLst>
                  <a:gd name="T0" fmla="*/ 40 w 42"/>
                  <a:gd name="T1" fmla="*/ 30 h 77"/>
                  <a:gd name="T2" fmla="*/ 41 w 42"/>
                  <a:gd name="T3" fmla="*/ 27 h 77"/>
                  <a:gd name="T4" fmla="*/ 39 w 42"/>
                  <a:gd name="T5" fmla="*/ 24 h 77"/>
                  <a:gd name="T6" fmla="*/ 36 w 42"/>
                  <a:gd name="T7" fmla="*/ 20 h 77"/>
                  <a:gd name="T8" fmla="*/ 35 w 42"/>
                  <a:gd name="T9" fmla="*/ 15 h 77"/>
                  <a:gd name="T10" fmla="*/ 30 w 42"/>
                  <a:gd name="T11" fmla="*/ 12 h 77"/>
                  <a:gd name="T12" fmla="*/ 25 w 42"/>
                  <a:gd name="T13" fmla="*/ 14 h 77"/>
                  <a:gd name="T14" fmla="*/ 21 w 42"/>
                  <a:gd name="T15" fmla="*/ 14 h 77"/>
                  <a:gd name="T16" fmla="*/ 17 w 42"/>
                  <a:gd name="T17" fmla="*/ 16 h 77"/>
                  <a:gd name="T18" fmla="*/ 19 w 42"/>
                  <a:gd name="T19" fmla="*/ 12 h 77"/>
                  <a:gd name="T20" fmla="*/ 19 w 42"/>
                  <a:gd name="T21" fmla="*/ 9 h 77"/>
                  <a:gd name="T22" fmla="*/ 18 w 42"/>
                  <a:gd name="T23" fmla="*/ 5 h 77"/>
                  <a:gd name="T24" fmla="*/ 15 w 42"/>
                  <a:gd name="T25" fmla="*/ 4 h 77"/>
                  <a:gd name="T26" fmla="*/ 9 w 42"/>
                  <a:gd name="T27" fmla="*/ 1 h 77"/>
                  <a:gd name="T28" fmla="*/ 4 w 42"/>
                  <a:gd name="T29" fmla="*/ 4 h 77"/>
                  <a:gd name="T30" fmla="*/ 1 w 42"/>
                  <a:gd name="T31" fmla="*/ 8 h 77"/>
                  <a:gd name="T32" fmla="*/ 0 w 42"/>
                  <a:gd name="T33" fmla="*/ 13 h 77"/>
                  <a:gd name="T34" fmla="*/ 3 w 42"/>
                  <a:gd name="T35" fmla="*/ 16 h 77"/>
                  <a:gd name="T36" fmla="*/ 6 w 42"/>
                  <a:gd name="T37" fmla="*/ 20 h 77"/>
                  <a:gd name="T38" fmla="*/ 5 w 42"/>
                  <a:gd name="T39" fmla="*/ 24 h 77"/>
                  <a:gd name="T40" fmla="*/ 5 w 42"/>
                  <a:gd name="T41" fmla="*/ 27 h 77"/>
                  <a:gd name="T42" fmla="*/ 4 w 42"/>
                  <a:gd name="T43" fmla="*/ 28 h 77"/>
                  <a:gd name="T44" fmla="*/ 6 w 42"/>
                  <a:gd name="T45" fmla="*/ 33 h 77"/>
                  <a:gd name="T46" fmla="*/ 9 w 42"/>
                  <a:gd name="T47" fmla="*/ 37 h 77"/>
                  <a:gd name="T48" fmla="*/ 10 w 42"/>
                  <a:gd name="T49" fmla="*/ 42 h 77"/>
                  <a:gd name="T50" fmla="*/ 6 w 42"/>
                  <a:gd name="T51" fmla="*/ 52 h 77"/>
                  <a:gd name="T52" fmla="*/ 5 w 42"/>
                  <a:gd name="T53" fmla="*/ 55 h 77"/>
                  <a:gd name="T54" fmla="*/ 4 w 42"/>
                  <a:gd name="T55" fmla="*/ 58 h 77"/>
                  <a:gd name="T56" fmla="*/ 5 w 42"/>
                  <a:gd name="T57" fmla="*/ 62 h 77"/>
                  <a:gd name="T58" fmla="*/ 11 w 42"/>
                  <a:gd name="T59" fmla="*/ 69 h 77"/>
                  <a:gd name="T60" fmla="*/ 13 w 42"/>
                  <a:gd name="T61" fmla="*/ 72 h 77"/>
                  <a:gd name="T62" fmla="*/ 16 w 42"/>
                  <a:gd name="T63" fmla="*/ 72 h 77"/>
                  <a:gd name="T64" fmla="*/ 18 w 42"/>
                  <a:gd name="T65" fmla="*/ 74 h 77"/>
                  <a:gd name="T66" fmla="*/ 19 w 42"/>
                  <a:gd name="T67" fmla="*/ 76 h 77"/>
                  <a:gd name="T68" fmla="*/ 21 w 42"/>
                  <a:gd name="T69" fmla="*/ 76 h 77"/>
                  <a:gd name="T70" fmla="*/ 23 w 42"/>
                  <a:gd name="T71" fmla="*/ 74 h 77"/>
                  <a:gd name="T72" fmla="*/ 16 w 42"/>
                  <a:gd name="T73" fmla="*/ 69 h 77"/>
                  <a:gd name="T74" fmla="*/ 13 w 42"/>
                  <a:gd name="T75" fmla="*/ 67 h 77"/>
                  <a:gd name="T76" fmla="*/ 15 w 42"/>
                  <a:gd name="T77" fmla="*/ 67 h 77"/>
                  <a:gd name="T78" fmla="*/ 12 w 42"/>
                  <a:gd name="T79" fmla="*/ 60 h 77"/>
                  <a:gd name="T80" fmla="*/ 11 w 42"/>
                  <a:gd name="T81" fmla="*/ 58 h 77"/>
                  <a:gd name="T82" fmla="*/ 9 w 42"/>
                  <a:gd name="T83" fmla="*/ 56 h 77"/>
                  <a:gd name="T84" fmla="*/ 11 w 42"/>
                  <a:gd name="T85" fmla="*/ 48 h 77"/>
                  <a:gd name="T86" fmla="*/ 13 w 42"/>
                  <a:gd name="T87" fmla="*/ 43 h 77"/>
                  <a:gd name="T88" fmla="*/ 14 w 42"/>
                  <a:gd name="T89" fmla="*/ 36 h 77"/>
                  <a:gd name="T90" fmla="*/ 17 w 42"/>
                  <a:gd name="T91" fmla="*/ 40 h 77"/>
                  <a:gd name="T92" fmla="*/ 22 w 42"/>
                  <a:gd name="T93" fmla="*/ 41 h 77"/>
                  <a:gd name="T94" fmla="*/ 27 w 42"/>
                  <a:gd name="T95" fmla="*/ 44 h 77"/>
                  <a:gd name="T96" fmla="*/ 24 w 42"/>
                  <a:gd name="T97" fmla="*/ 38 h 77"/>
                  <a:gd name="T98" fmla="*/ 28 w 42"/>
                  <a:gd name="T99" fmla="*/ 33 h 77"/>
                  <a:gd name="T100" fmla="*/ 34 w 42"/>
                  <a:gd name="T101" fmla="*/ 32 h 77"/>
                  <a:gd name="T102" fmla="*/ 38 w 42"/>
                  <a:gd name="T103" fmla="*/ 33 h 77"/>
                  <a:gd name="T104" fmla="*/ 40 w 42"/>
                  <a:gd name="T105" fmla="*/ 30 h 77"/>
                  <a:gd name="T106" fmla="*/ 40 w 42"/>
                  <a:gd name="T107" fmla="*/ 3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 h="77">
                    <a:moveTo>
                      <a:pt x="40" y="30"/>
                    </a:moveTo>
                    <a:cubicBezTo>
                      <a:pt x="41" y="30"/>
                      <a:pt x="40" y="28"/>
                      <a:pt x="41" y="27"/>
                    </a:cubicBezTo>
                    <a:cubicBezTo>
                      <a:pt x="42" y="26"/>
                      <a:pt x="40" y="24"/>
                      <a:pt x="39" y="24"/>
                    </a:cubicBezTo>
                    <a:cubicBezTo>
                      <a:pt x="38" y="23"/>
                      <a:pt x="36" y="22"/>
                      <a:pt x="36" y="20"/>
                    </a:cubicBezTo>
                    <a:cubicBezTo>
                      <a:pt x="36" y="18"/>
                      <a:pt x="37" y="17"/>
                      <a:pt x="35" y="15"/>
                    </a:cubicBezTo>
                    <a:cubicBezTo>
                      <a:pt x="34" y="14"/>
                      <a:pt x="32" y="12"/>
                      <a:pt x="30" y="12"/>
                    </a:cubicBezTo>
                    <a:cubicBezTo>
                      <a:pt x="28" y="12"/>
                      <a:pt x="27" y="14"/>
                      <a:pt x="25" y="14"/>
                    </a:cubicBezTo>
                    <a:cubicBezTo>
                      <a:pt x="23" y="13"/>
                      <a:pt x="23" y="13"/>
                      <a:pt x="21" y="14"/>
                    </a:cubicBezTo>
                    <a:cubicBezTo>
                      <a:pt x="21" y="14"/>
                      <a:pt x="18" y="17"/>
                      <a:pt x="17" y="16"/>
                    </a:cubicBezTo>
                    <a:cubicBezTo>
                      <a:pt x="17" y="15"/>
                      <a:pt x="20" y="13"/>
                      <a:pt x="19" y="12"/>
                    </a:cubicBezTo>
                    <a:cubicBezTo>
                      <a:pt x="17" y="11"/>
                      <a:pt x="19" y="10"/>
                      <a:pt x="19" y="9"/>
                    </a:cubicBezTo>
                    <a:cubicBezTo>
                      <a:pt x="19" y="8"/>
                      <a:pt x="19" y="5"/>
                      <a:pt x="18" y="5"/>
                    </a:cubicBezTo>
                    <a:cubicBezTo>
                      <a:pt x="16" y="6"/>
                      <a:pt x="14" y="6"/>
                      <a:pt x="15" y="4"/>
                    </a:cubicBezTo>
                    <a:cubicBezTo>
                      <a:pt x="16" y="0"/>
                      <a:pt x="11" y="0"/>
                      <a:pt x="9" y="1"/>
                    </a:cubicBezTo>
                    <a:cubicBezTo>
                      <a:pt x="8" y="3"/>
                      <a:pt x="6" y="4"/>
                      <a:pt x="4" y="4"/>
                    </a:cubicBezTo>
                    <a:cubicBezTo>
                      <a:pt x="2" y="4"/>
                      <a:pt x="1" y="7"/>
                      <a:pt x="1" y="8"/>
                    </a:cubicBezTo>
                    <a:cubicBezTo>
                      <a:pt x="1" y="10"/>
                      <a:pt x="0" y="11"/>
                      <a:pt x="0" y="13"/>
                    </a:cubicBezTo>
                    <a:cubicBezTo>
                      <a:pt x="0" y="15"/>
                      <a:pt x="1" y="15"/>
                      <a:pt x="3" y="16"/>
                    </a:cubicBezTo>
                    <a:cubicBezTo>
                      <a:pt x="4" y="18"/>
                      <a:pt x="5" y="19"/>
                      <a:pt x="6" y="20"/>
                    </a:cubicBezTo>
                    <a:cubicBezTo>
                      <a:pt x="7" y="22"/>
                      <a:pt x="5" y="23"/>
                      <a:pt x="5" y="24"/>
                    </a:cubicBezTo>
                    <a:cubicBezTo>
                      <a:pt x="5" y="25"/>
                      <a:pt x="6" y="26"/>
                      <a:pt x="5" y="27"/>
                    </a:cubicBezTo>
                    <a:cubicBezTo>
                      <a:pt x="5" y="27"/>
                      <a:pt x="4" y="27"/>
                      <a:pt x="4" y="28"/>
                    </a:cubicBezTo>
                    <a:cubicBezTo>
                      <a:pt x="3" y="29"/>
                      <a:pt x="5" y="32"/>
                      <a:pt x="6" y="33"/>
                    </a:cubicBezTo>
                    <a:cubicBezTo>
                      <a:pt x="7" y="34"/>
                      <a:pt x="8" y="35"/>
                      <a:pt x="9" y="37"/>
                    </a:cubicBezTo>
                    <a:cubicBezTo>
                      <a:pt x="9" y="39"/>
                      <a:pt x="9" y="40"/>
                      <a:pt x="10" y="42"/>
                    </a:cubicBezTo>
                    <a:cubicBezTo>
                      <a:pt x="11" y="46"/>
                      <a:pt x="8" y="49"/>
                      <a:pt x="6" y="52"/>
                    </a:cubicBezTo>
                    <a:cubicBezTo>
                      <a:pt x="6" y="53"/>
                      <a:pt x="5" y="54"/>
                      <a:pt x="5" y="55"/>
                    </a:cubicBezTo>
                    <a:cubicBezTo>
                      <a:pt x="4" y="56"/>
                      <a:pt x="4" y="57"/>
                      <a:pt x="4" y="58"/>
                    </a:cubicBezTo>
                    <a:cubicBezTo>
                      <a:pt x="4" y="59"/>
                      <a:pt x="3" y="62"/>
                      <a:pt x="5" y="62"/>
                    </a:cubicBezTo>
                    <a:cubicBezTo>
                      <a:pt x="8" y="64"/>
                      <a:pt x="9" y="67"/>
                      <a:pt x="11" y="69"/>
                    </a:cubicBezTo>
                    <a:cubicBezTo>
                      <a:pt x="12" y="70"/>
                      <a:pt x="12" y="71"/>
                      <a:pt x="13" y="72"/>
                    </a:cubicBezTo>
                    <a:cubicBezTo>
                      <a:pt x="14" y="72"/>
                      <a:pt x="15" y="72"/>
                      <a:pt x="16" y="72"/>
                    </a:cubicBezTo>
                    <a:cubicBezTo>
                      <a:pt x="17" y="73"/>
                      <a:pt x="18" y="73"/>
                      <a:pt x="18" y="74"/>
                    </a:cubicBezTo>
                    <a:cubicBezTo>
                      <a:pt x="18" y="75"/>
                      <a:pt x="18" y="76"/>
                      <a:pt x="19" y="76"/>
                    </a:cubicBezTo>
                    <a:cubicBezTo>
                      <a:pt x="19" y="77"/>
                      <a:pt x="20" y="76"/>
                      <a:pt x="21" y="76"/>
                    </a:cubicBezTo>
                    <a:cubicBezTo>
                      <a:pt x="22" y="76"/>
                      <a:pt x="23" y="74"/>
                      <a:pt x="23" y="74"/>
                    </a:cubicBezTo>
                    <a:cubicBezTo>
                      <a:pt x="21" y="71"/>
                      <a:pt x="20" y="70"/>
                      <a:pt x="16" y="69"/>
                    </a:cubicBezTo>
                    <a:cubicBezTo>
                      <a:pt x="15" y="69"/>
                      <a:pt x="14" y="68"/>
                      <a:pt x="13" y="67"/>
                    </a:cubicBezTo>
                    <a:cubicBezTo>
                      <a:pt x="13" y="65"/>
                      <a:pt x="14" y="67"/>
                      <a:pt x="15" y="67"/>
                    </a:cubicBezTo>
                    <a:cubicBezTo>
                      <a:pt x="14" y="67"/>
                      <a:pt x="12" y="61"/>
                      <a:pt x="12" y="60"/>
                    </a:cubicBezTo>
                    <a:cubicBezTo>
                      <a:pt x="12" y="59"/>
                      <a:pt x="12" y="59"/>
                      <a:pt x="11" y="58"/>
                    </a:cubicBezTo>
                    <a:cubicBezTo>
                      <a:pt x="10" y="58"/>
                      <a:pt x="9" y="57"/>
                      <a:pt x="9" y="56"/>
                    </a:cubicBezTo>
                    <a:cubicBezTo>
                      <a:pt x="8" y="53"/>
                      <a:pt x="10" y="50"/>
                      <a:pt x="11" y="48"/>
                    </a:cubicBezTo>
                    <a:cubicBezTo>
                      <a:pt x="11" y="46"/>
                      <a:pt x="13" y="44"/>
                      <a:pt x="13" y="43"/>
                    </a:cubicBezTo>
                    <a:cubicBezTo>
                      <a:pt x="13" y="41"/>
                      <a:pt x="12" y="37"/>
                      <a:pt x="14" y="36"/>
                    </a:cubicBezTo>
                    <a:cubicBezTo>
                      <a:pt x="17" y="36"/>
                      <a:pt x="17" y="37"/>
                      <a:pt x="17" y="40"/>
                    </a:cubicBezTo>
                    <a:cubicBezTo>
                      <a:pt x="16" y="42"/>
                      <a:pt x="20" y="41"/>
                      <a:pt x="22" y="41"/>
                    </a:cubicBezTo>
                    <a:cubicBezTo>
                      <a:pt x="23" y="41"/>
                      <a:pt x="26" y="43"/>
                      <a:pt x="27" y="44"/>
                    </a:cubicBezTo>
                    <a:cubicBezTo>
                      <a:pt x="27" y="42"/>
                      <a:pt x="25" y="41"/>
                      <a:pt x="24" y="38"/>
                    </a:cubicBezTo>
                    <a:cubicBezTo>
                      <a:pt x="24" y="36"/>
                      <a:pt x="26" y="35"/>
                      <a:pt x="28" y="33"/>
                    </a:cubicBezTo>
                    <a:cubicBezTo>
                      <a:pt x="29" y="32"/>
                      <a:pt x="32" y="32"/>
                      <a:pt x="34" y="32"/>
                    </a:cubicBezTo>
                    <a:cubicBezTo>
                      <a:pt x="36" y="32"/>
                      <a:pt x="37" y="32"/>
                      <a:pt x="38" y="33"/>
                    </a:cubicBezTo>
                    <a:cubicBezTo>
                      <a:pt x="40" y="33"/>
                      <a:pt x="39" y="32"/>
                      <a:pt x="40" y="30"/>
                    </a:cubicBezTo>
                    <a:cubicBezTo>
                      <a:pt x="41" y="30"/>
                      <a:pt x="40" y="31"/>
                      <a:pt x="40" y="3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44" name="Freeform 705">
                <a:extLst>
                  <a:ext uri="{FF2B5EF4-FFF2-40B4-BE49-F238E27FC236}">
                    <a16:creationId xmlns:a16="http://schemas.microsoft.com/office/drawing/2014/main" xmlns="" id="{7BA9F880-EE65-AE41-8A58-09FBE5146707}"/>
                  </a:ext>
                </a:extLst>
              </p:cNvPr>
              <p:cNvSpPr>
                <a:spLocks/>
              </p:cNvSpPr>
              <p:nvPr/>
            </p:nvSpPr>
            <p:spPr bwMode="auto">
              <a:xfrm>
                <a:off x="16362618" y="7921315"/>
                <a:ext cx="356688" cy="729492"/>
              </a:xfrm>
              <a:custGeom>
                <a:avLst/>
                <a:gdLst>
                  <a:gd name="T0" fmla="*/ 37 w 38"/>
                  <a:gd name="T1" fmla="*/ 55 h 78"/>
                  <a:gd name="T2" fmla="*/ 36 w 38"/>
                  <a:gd name="T3" fmla="*/ 49 h 78"/>
                  <a:gd name="T4" fmla="*/ 32 w 38"/>
                  <a:gd name="T5" fmla="*/ 41 h 78"/>
                  <a:gd name="T6" fmla="*/ 28 w 38"/>
                  <a:gd name="T7" fmla="*/ 37 h 78"/>
                  <a:gd name="T8" fmla="*/ 22 w 38"/>
                  <a:gd name="T9" fmla="*/ 31 h 78"/>
                  <a:gd name="T10" fmla="*/ 18 w 38"/>
                  <a:gd name="T11" fmla="*/ 26 h 78"/>
                  <a:gd name="T12" fmla="*/ 19 w 38"/>
                  <a:gd name="T13" fmla="*/ 20 h 78"/>
                  <a:gd name="T14" fmla="*/ 23 w 38"/>
                  <a:gd name="T15" fmla="*/ 15 h 78"/>
                  <a:gd name="T16" fmla="*/ 29 w 38"/>
                  <a:gd name="T17" fmla="*/ 11 h 78"/>
                  <a:gd name="T18" fmla="*/ 23 w 38"/>
                  <a:gd name="T19" fmla="*/ 7 h 78"/>
                  <a:gd name="T20" fmla="*/ 24 w 38"/>
                  <a:gd name="T21" fmla="*/ 4 h 78"/>
                  <a:gd name="T22" fmla="*/ 19 w 38"/>
                  <a:gd name="T23" fmla="*/ 3 h 78"/>
                  <a:gd name="T24" fmla="*/ 14 w 38"/>
                  <a:gd name="T25" fmla="*/ 3 h 78"/>
                  <a:gd name="T26" fmla="*/ 11 w 38"/>
                  <a:gd name="T27" fmla="*/ 5 h 78"/>
                  <a:gd name="T28" fmla="*/ 8 w 38"/>
                  <a:gd name="T29" fmla="*/ 5 h 78"/>
                  <a:gd name="T30" fmla="*/ 5 w 38"/>
                  <a:gd name="T31" fmla="*/ 5 h 78"/>
                  <a:gd name="T32" fmla="*/ 3 w 38"/>
                  <a:gd name="T33" fmla="*/ 5 h 78"/>
                  <a:gd name="T34" fmla="*/ 0 w 38"/>
                  <a:gd name="T35" fmla="*/ 6 h 78"/>
                  <a:gd name="T36" fmla="*/ 4 w 38"/>
                  <a:gd name="T37" fmla="*/ 9 h 78"/>
                  <a:gd name="T38" fmla="*/ 5 w 38"/>
                  <a:gd name="T39" fmla="*/ 13 h 78"/>
                  <a:gd name="T40" fmla="*/ 9 w 38"/>
                  <a:gd name="T41" fmla="*/ 14 h 78"/>
                  <a:gd name="T42" fmla="*/ 12 w 38"/>
                  <a:gd name="T43" fmla="*/ 17 h 78"/>
                  <a:gd name="T44" fmla="*/ 13 w 38"/>
                  <a:gd name="T45" fmla="*/ 21 h 78"/>
                  <a:gd name="T46" fmla="*/ 10 w 38"/>
                  <a:gd name="T47" fmla="*/ 22 h 78"/>
                  <a:gd name="T48" fmla="*/ 14 w 38"/>
                  <a:gd name="T49" fmla="*/ 25 h 78"/>
                  <a:gd name="T50" fmla="*/ 19 w 38"/>
                  <a:gd name="T51" fmla="*/ 31 h 78"/>
                  <a:gd name="T52" fmla="*/ 23 w 38"/>
                  <a:gd name="T53" fmla="*/ 35 h 78"/>
                  <a:gd name="T54" fmla="*/ 26 w 38"/>
                  <a:gd name="T55" fmla="*/ 39 h 78"/>
                  <a:gd name="T56" fmla="*/ 28 w 38"/>
                  <a:gd name="T57" fmla="*/ 43 h 78"/>
                  <a:gd name="T58" fmla="*/ 27 w 38"/>
                  <a:gd name="T59" fmla="*/ 48 h 78"/>
                  <a:gd name="T60" fmla="*/ 28 w 38"/>
                  <a:gd name="T61" fmla="*/ 52 h 78"/>
                  <a:gd name="T62" fmla="*/ 28 w 38"/>
                  <a:gd name="T63" fmla="*/ 57 h 78"/>
                  <a:gd name="T64" fmla="*/ 23 w 38"/>
                  <a:gd name="T65" fmla="*/ 60 h 78"/>
                  <a:gd name="T66" fmla="*/ 20 w 38"/>
                  <a:gd name="T67" fmla="*/ 62 h 78"/>
                  <a:gd name="T68" fmla="*/ 20 w 38"/>
                  <a:gd name="T69" fmla="*/ 65 h 78"/>
                  <a:gd name="T70" fmla="*/ 18 w 38"/>
                  <a:gd name="T71" fmla="*/ 66 h 78"/>
                  <a:gd name="T72" fmla="*/ 14 w 38"/>
                  <a:gd name="T73" fmla="*/ 67 h 78"/>
                  <a:gd name="T74" fmla="*/ 15 w 38"/>
                  <a:gd name="T75" fmla="*/ 70 h 78"/>
                  <a:gd name="T76" fmla="*/ 14 w 38"/>
                  <a:gd name="T77" fmla="*/ 74 h 78"/>
                  <a:gd name="T78" fmla="*/ 14 w 38"/>
                  <a:gd name="T79" fmla="*/ 77 h 78"/>
                  <a:gd name="T80" fmla="*/ 18 w 38"/>
                  <a:gd name="T81" fmla="*/ 75 h 78"/>
                  <a:gd name="T82" fmla="*/ 19 w 38"/>
                  <a:gd name="T83" fmla="*/ 71 h 78"/>
                  <a:gd name="T84" fmla="*/ 22 w 38"/>
                  <a:gd name="T85" fmla="*/ 72 h 78"/>
                  <a:gd name="T86" fmla="*/ 21 w 38"/>
                  <a:gd name="T87" fmla="*/ 70 h 78"/>
                  <a:gd name="T88" fmla="*/ 23 w 38"/>
                  <a:gd name="T89" fmla="*/ 71 h 78"/>
                  <a:gd name="T90" fmla="*/ 24 w 38"/>
                  <a:gd name="T91" fmla="*/ 67 h 78"/>
                  <a:gd name="T92" fmla="*/ 26 w 38"/>
                  <a:gd name="T93" fmla="*/ 68 h 78"/>
                  <a:gd name="T94" fmla="*/ 30 w 38"/>
                  <a:gd name="T95" fmla="*/ 66 h 78"/>
                  <a:gd name="T96" fmla="*/ 36 w 38"/>
                  <a:gd name="T97" fmla="*/ 61 h 78"/>
                  <a:gd name="T98" fmla="*/ 36 w 38"/>
                  <a:gd name="T99" fmla="*/ 57 h 78"/>
                  <a:gd name="T100" fmla="*/ 37 w 38"/>
                  <a:gd name="T101" fmla="*/ 55 h 78"/>
                  <a:gd name="T102" fmla="*/ 37 w 38"/>
                  <a:gd name="T103" fmla="*/ 55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8" h="78">
                    <a:moveTo>
                      <a:pt x="37" y="55"/>
                    </a:moveTo>
                    <a:cubicBezTo>
                      <a:pt x="36" y="54"/>
                      <a:pt x="36" y="52"/>
                      <a:pt x="36" y="49"/>
                    </a:cubicBezTo>
                    <a:cubicBezTo>
                      <a:pt x="35" y="46"/>
                      <a:pt x="34" y="44"/>
                      <a:pt x="32" y="41"/>
                    </a:cubicBezTo>
                    <a:cubicBezTo>
                      <a:pt x="31" y="39"/>
                      <a:pt x="30" y="38"/>
                      <a:pt x="28" y="37"/>
                    </a:cubicBezTo>
                    <a:cubicBezTo>
                      <a:pt x="26" y="35"/>
                      <a:pt x="23" y="34"/>
                      <a:pt x="22" y="31"/>
                    </a:cubicBezTo>
                    <a:cubicBezTo>
                      <a:pt x="22" y="29"/>
                      <a:pt x="20" y="28"/>
                      <a:pt x="18" y="26"/>
                    </a:cubicBezTo>
                    <a:cubicBezTo>
                      <a:pt x="17" y="25"/>
                      <a:pt x="18" y="21"/>
                      <a:pt x="19" y="20"/>
                    </a:cubicBezTo>
                    <a:cubicBezTo>
                      <a:pt x="21" y="19"/>
                      <a:pt x="23" y="17"/>
                      <a:pt x="23" y="15"/>
                    </a:cubicBezTo>
                    <a:cubicBezTo>
                      <a:pt x="24" y="14"/>
                      <a:pt x="28" y="12"/>
                      <a:pt x="29" y="11"/>
                    </a:cubicBezTo>
                    <a:cubicBezTo>
                      <a:pt x="27" y="10"/>
                      <a:pt x="25" y="9"/>
                      <a:pt x="23" y="7"/>
                    </a:cubicBezTo>
                    <a:cubicBezTo>
                      <a:pt x="21" y="6"/>
                      <a:pt x="24" y="6"/>
                      <a:pt x="24" y="4"/>
                    </a:cubicBezTo>
                    <a:cubicBezTo>
                      <a:pt x="24" y="4"/>
                      <a:pt x="19" y="3"/>
                      <a:pt x="19" y="3"/>
                    </a:cubicBezTo>
                    <a:cubicBezTo>
                      <a:pt x="17" y="2"/>
                      <a:pt x="15" y="0"/>
                      <a:pt x="14" y="3"/>
                    </a:cubicBezTo>
                    <a:cubicBezTo>
                      <a:pt x="13" y="4"/>
                      <a:pt x="12" y="4"/>
                      <a:pt x="11" y="5"/>
                    </a:cubicBezTo>
                    <a:cubicBezTo>
                      <a:pt x="9" y="8"/>
                      <a:pt x="9" y="4"/>
                      <a:pt x="8" y="5"/>
                    </a:cubicBezTo>
                    <a:cubicBezTo>
                      <a:pt x="6" y="6"/>
                      <a:pt x="6" y="5"/>
                      <a:pt x="5" y="5"/>
                    </a:cubicBezTo>
                    <a:cubicBezTo>
                      <a:pt x="4" y="6"/>
                      <a:pt x="3" y="6"/>
                      <a:pt x="3" y="5"/>
                    </a:cubicBezTo>
                    <a:cubicBezTo>
                      <a:pt x="3" y="4"/>
                      <a:pt x="1" y="6"/>
                      <a:pt x="0" y="6"/>
                    </a:cubicBezTo>
                    <a:cubicBezTo>
                      <a:pt x="0" y="7"/>
                      <a:pt x="3" y="9"/>
                      <a:pt x="4" y="9"/>
                    </a:cubicBezTo>
                    <a:cubicBezTo>
                      <a:pt x="5" y="11"/>
                      <a:pt x="4" y="12"/>
                      <a:pt x="5" y="13"/>
                    </a:cubicBezTo>
                    <a:cubicBezTo>
                      <a:pt x="5" y="15"/>
                      <a:pt x="8" y="15"/>
                      <a:pt x="9" y="14"/>
                    </a:cubicBezTo>
                    <a:cubicBezTo>
                      <a:pt x="11" y="13"/>
                      <a:pt x="12" y="16"/>
                      <a:pt x="12" y="17"/>
                    </a:cubicBezTo>
                    <a:cubicBezTo>
                      <a:pt x="13" y="19"/>
                      <a:pt x="15" y="19"/>
                      <a:pt x="13" y="21"/>
                    </a:cubicBezTo>
                    <a:cubicBezTo>
                      <a:pt x="11" y="22"/>
                      <a:pt x="10" y="19"/>
                      <a:pt x="10" y="22"/>
                    </a:cubicBezTo>
                    <a:cubicBezTo>
                      <a:pt x="10" y="24"/>
                      <a:pt x="13" y="24"/>
                      <a:pt x="14" y="25"/>
                    </a:cubicBezTo>
                    <a:cubicBezTo>
                      <a:pt x="16" y="27"/>
                      <a:pt x="17" y="29"/>
                      <a:pt x="19" y="31"/>
                    </a:cubicBezTo>
                    <a:cubicBezTo>
                      <a:pt x="20" y="33"/>
                      <a:pt x="22" y="33"/>
                      <a:pt x="23" y="35"/>
                    </a:cubicBezTo>
                    <a:cubicBezTo>
                      <a:pt x="24" y="37"/>
                      <a:pt x="24" y="38"/>
                      <a:pt x="26" y="39"/>
                    </a:cubicBezTo>
                    <a:cubicBezTo>
                      <a:pt x="27" y="40"/>
                      <a:pt x="26" y="42"/>
                      <a:pt x="28" y="43"/>
                    </a:cubicBezTo>
                    <a:cubicBezTo>
                      <a:pt x="29" y="44"/>
                      <a:pt x="28" y="47"/>
                      <a:pt x="27" y="48"/>
                    </a:cubicBezTo>
                    <a:cubicBezTo>
                      <a:pt x="26" y="49"/>
                      <a:pt x="27" y="51"/>
                      <a:pt x="28" y="52"/>
                    </a:cubicBezTo>
                    <a:cubicBezTo>
                      <a:pt x="28" y="54"/>
                      <a:pt x="28" y="55"/>
                      <a:pt x="28" y="57"/>
                    </a:cubicBezTo>
                    <a:cubicBezTo>
                      <a:pt x="26" y="59"/>
                      <a:pt x="26" y="59"/>
                      <a:pt x="23" y="60"/>
                    </a:cubicBezTo>
                    <a:cubicBezTo>
                      <a:pt x="21" y="60"/>
                      <a:pt x="24" y="63"/>
                      <a:pt x="20" y="62"/>
                    </a:cubicBezTo>
                    <a:cubicBezTo>
                      <a:pt x="18" y="62"/>
                      <a:pt x="20" y="64"/>
                      <a:pt x="20" y="65"/>
                    </a:cubicBezTo>
                    <a:cubicBezTo>
                      <a:pt x="21" y="67"/>
                      <a:pt x="19" y="66"/>
                      <a:pt x="18" y="66"/>
                    </a:cubicBezTo>
                    <a:cubicBezTo>
                      <a:pt x="16" y="66"/>
                      <a:pt x="15" y="66"/>
                      <a:pt x="14" y="67"/>
                    </a:cubicBezTo>
                    <a:cubicBezTo>
                      <a:pt x="11" y="69"/>
                      <a:pt x="13" y="69"/>
                      <a:pt x="15" y="70"/>
                    </a:cubicBezTo>
                    <a:cubicBezTo>
                      <a:pt x="16" y="70"/>
                      <a:pt x="14" y="73"/>
                      <a:pt x="14" y="74"/>
                    </a:cubicBezTo>
                    <a:cubicBezTo>
                      <a:pt x="13" y="74"/>
                      <a:pt x="13" y="78"/>
                      <a:pt x="14" y="77"/>
                    </a:cubicBezTo>
                    <a:cubicBezTo>
                      <a:pt x="16" y="76"/>
                      <a:pt x="17" y="75"/>
                      <a:pt x="18" y="75"/>
                    </a:cubicBezTo>
                    <a:cubicBezTo>
                      <a:pt x="22" y="74"/>
                      <a:pt x="20" y="73"/>
                      <a:pt x="19" y="71"/>
                    </a:cubicBezTo>
                    <a:cubicBezTo>
                      <a:pt x="20" y="71"/>
                      <a:pt x="21" y="73"/>
                      <a:pt x="22" y="72"/>
                    </a:cubicBezTo>
                    <a:cubicBezTo>
                      <a:pt x="23" y="71"/>
                      <a:pt x="21" y="70"/>
                      <a:pt x="21" y="70"/>
                    </a:cubicBezTo>
                    <a:cubicBezTo>
                      <a:pt x="21" y="69"/>
                      <a:pt x="23" y="71"/>
                      <a:pt x="23" y="71"/>
                    </a:cubicBezTo>
                    <a:cubicBezTo>
                      <a:pt x="22" y="71"/>
                      <a:pt x="23" y="67"/>
                      <a:pt x="24" y="67"/>
                    </a:cubicBezTo>
                    <a:cubicBezTo>
                      <a:pt x="24" y="66"/>
                      <a:pt x="26" y="68"/>
                      <a:pt x="26" y="68"/>
                    </a:cubicBezTo>
                    <a:cubicBezTo>
                      <a:pt x="28" y="68"/>
                      <a:pt x="29" y="67"/>
                      <a:pt x="30" y="66"/>
                    </a:cubicBezTo>
                    <a:cubicBezTo>
                      <a:pt x="31" y="65"/>
                      <a:pt x="36" y="63"/>
                      <a:pt x="36" y="61"/>
                    </a:cubicBezTo>
                    <a:cubicBezTo>
                      <a:pt x="36" y="60"/>
                      <a:pt x="35" y="59"/>
                      <a:pt x="36" y="57"/>
                    </a:cubicBezTo>
                    <a:cubicBezTo>
                      <a:pt x="36" y="56"/>
                      <a:pt x="38" y="57"/>
                      <a:pt x="37" y="55"/>
                    </a:cubicBezTo>
                    <a:cubicBezTo>
                      <a:pt x="36" y="54"/>
                      <a:pt x="38" y="56"/>
                      <a:pt x="37" y="5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45" name="Freeform 706">
                <a:extLst>
                  <a:ext uri="{FF2B5EF4-FFF2-40B4-BE49-F238E27FC236}">
                    <a16:creationId xmlns:a16="http://schemas.microsoft.com/office/drawing/2014/main" xmlns="" id="{11AF7F23-680C-494E-9ED5-B7AF836F95B3}"/>
                  </a:ext>
                </a:extLst>
              </p:cNvPr>
              <p:cNvSpPr>
                <a:spLocks/>
              </p:cNvSpPr>
              <p:nvPr/>
            </p:nvSpPr>
            <p:spPr bwMode="auto">
              <a:xfrm>
                <a:off x="16279815" y="7978656"/>
                <a:ext cx="343950" cy="420492"/>
              </a:xfrm>
              <a:custGeom>
                <a:avLst/>
                <a:gdLst>
                  <a:gd name="T0" fmla="*/ 37 w 37"/>
                  <a:gd name="T1" fmla="*/ 38 h 45"/>
                  <a:gd name="T2" fmla="*/ 35 w 37"/>
                  <a:gd name="T3" fmla="*/ 35 h 45"/>
                  <a:gd name="T4" fmla="*/ 33 w 37"/>
                  <a:gd name="T5" fmla="*/ 32 h 45"/>
                  <a:gd name="T6" fmla="*/ 30 w 37"/>
                  <a:gd name="T7" fmla="*/ 28 h 45"/>
                  <a:gd name="T8" fmla="*/ 26 w 37"/>
                  <a:gd name="T9" fmla="*/ 22 h 45"/>
                  <a:gd name="T10" fmla="*/ 22 w 37"/>
                  <a:gd name="T11" fmla="*/ 18 h 45"/>
                  <a:gd name="T12" fmla="*/ 19 w 37"/>
                  <a:gd name="T13" fmla="*/ 15 h 45"/>
                  <a:gd name="T14" fmla="*/ 22 w 37"/>
                  <a:gd name="T15" fmla="*/ 14 h 45"/>
                  <a:gd name="T16" fmla="*/ 21 w 37"/>
                  <a:gd name="T17" fmla="*/ 10 h 45"/>
                  <a:gd name="T18" fmla="*/ 14 w 37"/>
                  <a:gd name="T19" fmla="*/ 8 h 45"/>
                  <a:gd name="T20" fmla="*/ 13 w 37"/>
                  <a:gd name="T21" fmla="*/ 4 h 45"/>
                  <a:gd name="T22" fmla="*/ 9 w 37"/>
                  <a:gd name="T23" fmla="*/ 0 h 45"/>
                  <a:gd name="T24" fmla="*/ 7 w 37"/>
                  <a:gd name="T25" fmla="*/ 0 h 45"/>
                  <a:gd name="T26" fmla="*/ 8 w 37"/>
                  <a:gd name="T27" fmla="*/ 4 h 45"/>
                  <a:gd name="T28" fmla="*/ 8 w 37"/>
                  <a:gd name="T29" fmla="*/ 7 h 45"/>
                  <a:gd name="T30" fmla="*/ 4 w 37"/>
                  <a:gd name="T31" fmla="*/ 5 h 45"/>
                  <a:gd name="T32" fmla="*/ 0 w 37"/>
                  <a:gd name="T33" fmla="*/ 10 h 45"/>
                  <a:gd name="T34" fmla="*/ 4 w 37"/>
                  <a:gd name="T35" fmla="*/ 15 h 45"/>
                  <a:gd name="T36" fmla="*/ 4 w 37"/>
                  <a:gd name="T37" fmla="*/ 22 h 45"/>
                  <a:gd name="T38" fmla="*/ 3 w 37"/>
                  <a:gd name="T39" fmla="*/ 26 h 45"/>
                  <a:gd name="T40" fmla="*/ 7 w 37"/>
                  <a:gd name="T41" fmla="*/ 25 h 45"/>
                  <a:gd name="T42" fmla="*/ 10 w 37"/>
                  <a:gd name="T43" fmla="*/ 23 h 45"/>
                  <a:gd name="T44" fmla="*/ 15 w 37"/>
                  <a:gd name="T45" fmla="*/ 22 h 45"/>
                  <a:gd name="T46" fmla="*/ 23 w 37"/>
                  <a:gd name="T47" fmla="*/ 28 h 45"/>
                  <a:gd name="T48" fmla="*/ 27 w 37"/>
                  <a:gd name="T49" fmla="*/ 36 h 45"/>
                  <a:gd name="T50" fmla="*/ 27 w 37"/>
                  <a:gd name="T51" fmla="*/ 39 h 45"/>
                  <a:gd name="T52" fmla="*/ 25 w 37"/>
                  <a:gd name="T53" fmla="*/ 43 h 45"/>
                  <a:gd name="T54" fmla="*/ 29 w 37"/>
                  <a:gd name="T55" fmla="*/ 43 h 45"/>
                  <a:gd name="T56" fmla="*/ 32 w 37"/>
                  <a:gd name="T57" fmla="*/ 42 h 45"/>
                  <a:gd name="T58" fmla="*/ 35 w 37"/>
                  <a:gd name="T59" fmla="*/ 42 h 45"/>
                  <a:gd name="T60" fmla="*/ 37 w 37"/>
                  <a:gd name="T61"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7" h="45">
                    <a:moveTo>
                      <a:pt x="37" y="38"/>
                    </a:moveTo>
                    <a:cubicBezTo>
                      <a:pt x="37" y="37"/>
                      <a:pt x="36" y="37"/>
                      <a:pt x="35" y="35"/>
                    </a:cubicBezTo>
                    <a:cubicBezTo>
                      <a:pt x="35" y="33"/>
                      <a:pt x="34" y="34"/>
                      <a:pt x="33" y="32"/>
                    </a:cubicBezTo>
                    <a:cubicBezTo>
                      <a:pt x="32" y="30"/>
                      <a:pt x="32" y="29"/>
                      <a:pt x="30" y="28"/>
                    </a:cubicBezTo>
                    <a:cubicBezTo>
                      <a:pt x="28" y="26"/>
                      <a:pt x="27" y="24"/>
                      <a:pt x="26" y="22"/>
                    </a:cubicBezTo>
                    <a:cubicBezTo>
                      <a:pt x="25" y="21"/>
                      <a:pt x="23" y="19"/>
                      <a:pt x="22" y="18"/>
                    </a:cubicBezTo>
                    <a:cubicBezTo>
                      <a:pt x="20" y="17"/>
                      <a:pt x="19" y="18"/>
                      <a:pt x="19" y="15"/>
                    </a:cubicBezTo>
                    <a:cubicBezTo>
                      <a:pt x="19" y="14"/>
                      <a:pt x="21" y="16"/>
                      <a:pt x="22" y="14"/>
                    </a:cubicBezTo>
                    <a:cubicBezTo>
                      <a:pt x="24" y="13"/>
                      <a:pt x="22" y="12"/>
                      <a:pt x="21" y="10"/>
                    </a:cubicBezTo>
                    <a:cubicBezTo>
                      <a:pt x="19" y="5"/>
                      <a:pt x="16" y="11"/>
                      <a:pt x="14" y="8"/>
                    </a:cubicBezTo>
                    <a:cubicBezTo>
                      <a:pt x="13" y="7"/>
                      <a:pt x="14" y="5"/>
                      <a:pt x="13" y="4"/>
                    </a:cubicBezTo>
                    <a:cubicBezTo>
                      <a:pt x="12" y="3"/>
                      <a:pt x="10" y="2"/>
                      <a:pt x="9" y="0"/>
                    </a:cubicBezTo>
                    <a:cubicBezTo>
                      <a:pt x="9" y="0"/>
                      <a:pt x="7" y="0"/>
                      <a:pt x="7" y="0"/>
                    </a:cubicBezTo>
                    <a:cubicBezTo>
                      <a:pt x="6" y="1"/>
                      <a:pt x="8" y="3"/>
                      <a:pt x="8" y="4"/>
                    </a:cubicBezTo>
                    <a:cubicBezTo>
                      <a:pt x="8" y="5"/>
                      <a:pt x="9" y="7"/>
                      <a:pt x="8" y="7"/>
                    </a:cubicBezTo>
                    <a:cubicBezTo>
                      <a:pt x="6" y="7"/>
                      <a:pt x="6" y="5"/>
                      <a:pt x="4" y="5"/>
                    </a:cubicBezTo>
                    <a:cubicBezTo>
                      <a:pt x="3" y="4"/>
                      <a:pt x="0" y="10"/>
                      <a:pt x="0" y="10"/>
                    </a:cubicBezTo>
                    <a:cubicBezTo>
                      <a:pt x="1" y="13"/>
                      <a:pt x="0" y="17"/>
                      <a:pt x="4" y="15"/>
                    </a:cubicBezTo>
                    <a:cubicBezTo>
                      <a:pt x="6" y="14"/>
                      <a:pt x="4" y="22"/>
                      <a:pt x="4" y="22"/>
                    </a:cubicBezTo>
                    <a:cubicBezTo>
                      <a:pt x="6" y="23"/>
                      <a:pt x="4" y="24"/>
                      <a:pt x="3" y="26"/>
                    </a:cubicBezTo>
                    <a:cubicBezTo>
                      <a:pt x="3" y="27"/>
                      <a:pt x="6" y="25"/>
                      <a:pt x="7" y="25"/>
                    </a:cubicBezTo>
                    <a:cubicBezTo>
                      <a:pt x="7" y="24"/>
                      <a:pt x="9" y="23"/>
                      <a:pt x="10" y="23"/>
                    </a:cubicBezTo>
                    <a:cubicBezTo>
                      <a:pt x="12" y="24"/>
                      <a:pt x="13" y="24"/>
                      <a:pt x="15" y="22"/>
                    </a:cubicBezTo>
                    <a:cubicBezTo>
                      <a:pt x="17" y="21"/>
                      <a:pt x="24" y="25"/>
                      <a:pt x="23" y="28"/>
                    </a:cubicBezTo>
                    <a:cubicBezTo>
                      <a:pt x="21" y="32"/>
                      <a:pt x="25" y="33"/>
                      <a:pt x="27" y="36"/>
                    </a:cubicBezTo>
                    <a:cubicBezTo>
                      <a:pt x="27" y="37"/>
                      <a:pt x="27" y="38"/>
                      <a:pt x="27" y="39"/>
                    </a:cubicBezTo>
                    <a:cubicBezTo>
                      <a:pt x="27" y="40"/>
                      <a:pt x="26" y="42"/>
                      <a:pt x="25" y="43"/>
                    </a:cubicBezTo>
                    <a:cubicBezTo>
                      <a:pt x="26" y="43"/>
                      <a:pt x="29" y="45"/>
                      <a:pt x="29" y="43"/>
                    </a:cubicBezTo>
                    <a:cubicBezTo>
                      <a:pt x="29" y="42"/>
                      <a:pt x="31" y="41"/>
                      <a:pt x="32" y="42"/>
                    </a:cubicBezTo>
                    <a:cubicBezTo>
                      <a:pt x="33" y="43"/>
                      <a:pt x="34" y="43"/>
                      <a:pt x="35" y="42"/>
                    </a:cubicBezTo>
                    <a:cubicBezTo>
                      <a:pt x="37" y="42"/>
                      <a:pt x="37" y="40"/>
                      <a:pt x="37" y="3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46" name="Freeform 707">
                <a:extLst>
                  <a:ext uri="{FF2B5EF4-FFF2-40B4-BE49-F238E27FC236}">
                    <a16:creationId xmlns:a16="http://schemas.microsoft.com/office/drawing/2014/main" xmlns="" id="{D0940799-5337-F642-9913-954F09FA50BD}"/>
                  </a:ext>
                </a:extLst>
              </p:cNvPr>
              <p:cNvSpPr>
                <a:spLocks/>
              </p:cNvSpPr>
              <p:nvPr/>
            </p:nvSpPr>
            <p:spPr bwMode="auto">
              <a:xfrm>
                <a:off x="17754337" y="9119079"/>
                <a:ext cx="420383" cy="356781"/>
              </a:xfrm>
              <a:custGeom>
                <a:avLst/>
                <a:gdLst>
                  <a:gd name="T0" fmla="*/ 45 w 45"/>
                  <a:gd name="T1" fmla="*/ 29 h 38"/>
                  <a:gd name="T2" fmla="*/ 45 w 45"/>
                  <a:gd name="T3" fmla="*/ 26 h 38"/>
                  <a:gd name="T4" fmla="*/ 45 w 45"/>
                  <a:gd name="T5" fmla="*/ 24 h 38"/>
                  <a:gd name="T6" fmla="*/ 45 w 45"/>
                  <a:gd name="T7" fmla="*/ 15 h 38"/>
                  <a:gd name="T8" fmla="*/ 45 w 45"/>
                  <a:gd name="T9" fmla="*/ 6 h 38"/>
                  <a:gd name="T10" fmla="*/ 35 w 45"/>
                  <a:gd name="T11" fmla="*/ 3 h 38"/>
                  <a:gd name="T12" fmla="*/ 30 w 45"/>
                  <a:gd name="T13" fmla="*/ 0 h 38"/>
                  <a:gd name="T14" fmla="*/ 26 w 45"/>
                  <a:gd name="T15" fmla="*/ 3 h 38"/>
                  <a:gd name="T16" fmla="*/ 22 w 45"/>
                  <a:gd name="T17" fmla="*/ 5 h 38"/>
                  <a:gd name="T18" fmla="*/ 18 w 45"/>
                  <a:gd name="T19" fmla="*/ 10 h 38"/>
                  <a:gd name="T20" fmla="*/ 14 w 45"/>
                  <a:gd name="T21" fmla="*/ 8 h 38"/>
                  <a:gd name="T22" fmla="*/ 11 w 45"/>
                  <a:gd name="T23" fmla="*/ 5 h 38"/>
                  <a:gd name="T24" fmla="*/ 9 w 45"/>
                  <a:gd name="T25" fmla="*/ 6 h 38"/>
                  <a:gd name="T26" fmla="*/ 7 w 45"/>
                  <a:gd name="T27" fmla="*/ 5 h 38"/>
                  <a:gd name="T28" fmla="*/ 4 w 45"/>
                  <a:gd name="T29" fmla="*/ 6 h 38"/>
                  <a:gd name="T30" fmla="*/ 0 w 45"/>
                  <a:gd name="T31" fmla="*/ 7 h 38"/>
                  <a:gd name="T32" fmla="*/ 3 w 45"/>
                  <a:gd name="T33" fmla="*/ 8 h 38"/>
                  <a:gd name="T34" fmla="*/ 4 w 45"/>
                  <a:gd name="T35" fmla="*/ 11 h 38"/>
                  <a:gd name="T36" fmla="*/ 7 w 45"/>
                  <a:gd name="T37" fmla="*/ 14 h 38"/>
                  <a:gd name="T38" fmla="*/ 9 w 45"/>
                  <a:gd name="T39" fmla="*/ 8 h 38"/>
                  <a:gd name="T40" fmla="*/ 10 w 45"/>
                  <a:gd name="T41" fmla="*/ 12 h 38"/>
                  <a:gd name="T42" fmla="*/ 15 w 45"/>
                  <a:gd name="T43" fmla="*/ 12 h 38"/>
                  <a:gd name="T44" fmla="*/ 18 w 45"/>
                  <a:gd name="T45" fmla="*/ 15 h 38"/>
                  <a:gd name="T46" fmla="*/ 27 w 45"/>
                  <a:gd name="T47" fmla="*/ 19 h 38"/>
                  <a:gd name="T48" fmla="*/ 32 w 45"/>
                  <a:gd name="T49" fmla="*/ 22 h 38"/>
                  <a:gd name="T50" fmla="*/ 34 w 45"/>
                  <a:gd name="T51" fmla="*/ 26 h 38"/>
                  <a:gd name="T52" fmla="*/ 36 w 45"/>
                  <a:gd name="T53" fmla="*/ 27 h 38"/>
                  <a:gd name="T54" fmla="*/ 34 w 45"/>
                  <a:gd name="T55" fmla="*/ 28 h 38"/>
                  <a:gd name="T56" fmla="*/ 36 w 45"/>
                  <a:gd name="T57" fmla="*/ 29 h 38"/>
                  <a:gd name="T58" fmla="*/ 35 w 45"/>
                  <a:gd name="T59" fmla="*/ 30 h 38"/>
                  <a:gd name="T60" fmla="*/ 32 w 45"/>
                  <a:gd name="T61" fmla="*/ 31 h 38"/>
                  <a:gd name="T62" fmla="*/ 29 w 45"/>
                  <a:gd name="T63" fmla="*/ 34 h 38"/>
                  <a:gd name="T64" fmla="*/ 34 w 45"/>
                  <a:gd name="T65" fmla="*/ 35 h 38"/>
                  <a:gd name="T66" fmla="*/ 36 w 45"/>
                  <a:gd name="T67" fmla="*/ 31 h 38"/>
                  <a:gd name="T68" fmla="*/ 36 w 45"/>
                  <a:gd name="T69" fmla="*/ 33 h 38"/>
                  <a:gd name="T70" fmla="*/ 40 w 45"/>
                  <a:gd name="T71" fmla="*/ 32 h 38"/>
                  <a:gd name="T72" fmla="*/ 45 w 45"/>
                  <a:gd name="T73" fmla="*/ 38 h 38"/>
                  <a:gd name="T74" fmla="*/ 45 w 45"/>
                  <a:gd name="T75"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38">
                    <a:moveTo>
                      <a:pt x="45" y="29"/>
                    </a:moveTo>
                    <a:cubicBezTo>
                      <a:pt x="45" y="28"/>
                      <a:pt x="44" y="27"/>
                      <a:pt x="45" y="26"/>
                    </a:cubicBezTo>
                    <a:cubicBezTo>
                      <a:pt x="45" y="25"/>
                      <a:pt x="45" y="25"/>
                      <a:pt x="45" y="24"/>
                    </a:cubicBezTo>
                    <a:cubicBezTo>
                      <a:pt x="45" y="21"/>
                      <a:pt x="45" y="18"/>
                      <a:pt x="45" y="15"/>
                    </a:cubicBezTo>
                    <a:cubicBezTo>
                      <a:pt x="45" y="12"/>
                      <a:pt x="45" y="9"/>
                      <a:pt x="45" y="6"/>
                    </a:cubicBezTo>
                    <a:cubicBezTo>
                      <a:pt x="45" y="6"/>
                      <a:pt x="36" y="3"/>
                      <a:pt x="35" y="3"/>
                    </a:cubicBezTo>
                    <a:cubicBezTo>
                      <a:pt x="33" y="2"/>
                      <a:pt x="32" y="1"/>
                      <a:pt x="30" y="0"/>
                    </a:cubicBezTo>
                    <a:cubicBezTo>
                      <a:pt x="27" y="0"/>
                      <a:pt x="27" y="2"/>
                      <a:pt x="26" y="3"/>
                    </a:cubicBezTo>
                    <a:cubicBezTo>
                      <a:pt x="26" y="4"/>
                      <a:pt x="23" y="4"/>
                      <a:pt x="22" y="5"/>
                    </a:cubicBezTo>
                    <a:cubicBezTo>
                      <a:pt x="21" y="7"/>
                      <a:pt x="20" y="9"/>
                      <a:pt x="18" y="10"/>
                    </a:cubicBezTo>
                    <a:cubicBezTo>
                      <a:pt x="16" y="11"/>
                      <a:pt x="14" y="10"/>
                      <a:pt x="14" y="8"/>
                    </a:cubicBezTo>
                    <a:cubicBezTo>
                      <a:pt x="13" y="6"/>
                      <a:pt x="12" y="6"/>
                      <a:pt x="11" y="5"/>
                    </a:cubicBezTo>
                    <a:cubicBezTo>
                      <a:pt x="11" y="3"/>
                      <a:pt x="10" y="5"/>
                      <a:pt x="9" y="6"/>
                    </a:cubicBezTo>
                    <a:cubicBezTo>
                      <a:pt x="8" y="6"/>
                      <a:pt x="7" y="5"/>
                      <a:pt x="7" y="5"/>
                    </a:cubicBezTo>
                    <a:cubicBezTo>
                      <a:pt x="6" y="5"/>
                      <a:pt x="5" y="6"/>
                      <a:pt x="4" y="6"/>
                    </a:cubicBezTo>
                    <a:cubicBezTo>
                      <a:pt x="4" y="7"/>
                      <a:pt x="0" y="6"/>
                      <a:pt x="0" y="7"/>
                    </a:cubicBezTo>
                    <a:cubicBezTo>
                      <a:pt x="0" y="8"/>
                      <a:pt x="2" y="8"/>
                      <a:pt x="3" y="8"/>
                    </a:cubicBezTo>
                    <a:cubicBezTo>
                      <a:pt x="4" y="9"/>
                      <a:pt x="4" y="10"/>
                      <a:pt x="4" y="11"/>
                    </a:cubicBezTo>
                    <a:cubicBezTo>
                      <a:pt x="4" y="13"/>
                      <a:pt x="7" y="13"/>
                      <a:pt x="7" y="14"/>
                    </a:cubicBezTo>
                    <a:cubicBezTo>
                      <a:pt x="7" y="12"/>
                      <a:pt x="7" y="9"/>
                      <a:pt x="9" y="8"/>
                    </a:cubicBezTo>
                    <a:cubicBezTo>
                      <a:pt x="7" y="9"/>
                      <a:pt x="8" y="11"/>
                      <a:pt x="10" y="12"/>
                    </a:cubicBezTo>
                    <a:cubicBezTo>
                      <a:pt x="12" y="13"/>
                      <a:pt x="13" y="13"/>
                      <a:pt x="15" y="12"/>
                    </a:cubicBezTo>
                    <a:cubicBezTo>
                      <a:pt x="12" y="13"/>
                      <a:pt x="17" y="15"/>
                      <a:pt x="18" y="15"/>
                    </a:cubicBezTo>
                    <a:cubicBezTo>
                      <a:pt x="21" y="16"/>
                      <a:pt x="24" y="18"/>
                      <a:pt x="27" y="19"/>
                    </a:cubicBezTo>
                    <a:cubicBezTo>
                      <a:pt x="29" y="20"/>
                      <a:pt x="31" y="21"/>
                      <a:pt x="32" y="22"/>
                    </a:cubicBezTo>
                    <a:cubicBezTo>
                      <a:pt x="32" y="24"/>
                      <a:pt x="33" y="25"/>
                      <a:pt x="34" y="26"/>
                    </a:cubicBezTo>
                    <a:cubicBezTo>
                      <a:pt x="34" y="26"/>
                      <a:pt x="36" y="27"/>
                      <a:pt x="36" y="27"/>
                    </a:cubicBezTo>
                    <a:cubicBezTo>
                      <a:pt x="36" y="27"/>
                      <a:pt x="34" y="28"/>
                      <a:pt x="34" y="28"/>
                    </a:cubicBezTo>
                    <a:cubicBezTo>
                      <a:pt x="34" y="28"/>
                      <a:pt x="36" y="28"/>
                      <a:pt x="36" y="29"/>
                    </a:cubicBezTo>
                    <a:cubicBezTo>
                      <a:pt x="36" y="28"/>
                      <a:pt x="35" y="29"/>
                      <a:pt x="35" y="30"/>
                    </a:cubicBezTo>
                    <a:cubicBezTo>
                      <a:pt x="34" y="31"/>
                      <a:pt x="33" y="30"/>
                      <a:pt x="32" y="31"/>
                    </a:cubicBezTo>
                    <a:cubicBezTo>
                      <a:pt x="31" y="31"/>
                      <a:pt x="28" y="34"/>
                      <a:pt x="29" y="34"/>
                    </a:cubicBezTo>
                    <a:cubicBezTo>
                      <a:pt x="30" y="35"/>
                      <a:pt x="32" y="35"/>
                      <a:pt x="34" y="35"/>
                    </a:cubicBezTo>
                    <a:cubicBezTo>
                      <a:pt x="34" y="34"/>
                      <a:pt x="35" y="30"/>
                      <a:pt x="36" y="31"/>
                    </a:cubicBezTo>
                    <a:cubicBezTo>
                      <a:pt x="36" y="32"/>
                      <a:pt x="33" y="33"/>
                      <a:pt x="36" y="33"/>
                    </a:cubicBezTo>
                    <a:cubicBezTo>
                      <a:pt x="38" y="34"/>
                      <a:pt x="39" y="34"/>
                      <a:pt x="40" y="32"/>
                    </a:cubicBezTo>
                    <a:cubicBezTo>
                      <a:pt x="39" y="34"/>
                      <a:pt x="44" y="37"/>
                      <a:pt x="45" y="38"/>
                    </a:cubicBezTo>
                    <a:cubicBezTo>
                      <a:pt x="45" y="35"/>
                      <a:pt x="45" y="32"/>
                      <a:pt x="45" y="2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47" name="Freeform 708">
                <a:extLst>
                  <a:ext uri="{FF2B5EF4-FFF2-40B4-BE49-F238E27FC236}">
                    <a16:creationId xmlns:a16="http://schemas.microsoft.com/office/drawing/2014/main" xmlns="" id="{DDACFFF4-3873-0A42-AFA2-4058F2E22177}"/>
                  </a:ext>
                </a:extLst>
              </p:cNvPr>
              <p:cNvSpPr>
                <a:spLocks/>
              </p:cNvSpPr>
              <p:nvPr/>
            </p:nvSpPr>
            <p:spPr bwMode="auto">
              <a:xfrm>
                <a:off x="18165166" y="9176423"/>
                <a:ext cx="477708" cy="382265"/>
              </a:xfrm>
              <a:custGeom>
                <a:avLst/>
                <a:gdLst>
                  <a:gd name="T0" fmla="*/ 50 w 51"/>
                  <a:gd name="T1" fmla="*/ 39 h 41"/>
                  <a:gd name="T2" fmla="*/ 45 w 51"/>
                  <a:gd name="T3" fmla="*/ 37 h 41"/>
                  <a:gd name="T4" fmla="*/ 47 w 51"/>
                  <a:gd name="T5" fmla="*/ 36 h 41"/>
                  <a:gd name="T6" fmla="*/ 42 w 51"/>
                  <a:gd name="T7" fmla="*/ 34 h 41"/>
                  <a:gd name="T8" fmla="*/ 38 w 51"/>
                  <a:gd name="T9" fmla="*/ 30 h 41"/>
                  <a:gd name="T10" fmla="*/ 37 w 51"/>
                  <a:gd name="T11" fmla="*/ 28 h 41"/>
                  <a:gd name="T12" fmla="*/ 34 w 51"/>
                  <a:gd name="T13" fmla="*/ 26 h 41"/>
                  <a:gd name="T14" fmla="*/ 29 w 51"/>
                  <a:gd name="T15" fmla="*/ 21 h 41"/>
                  <a:gd name="T16" fmla="*/ 34 w 51"/>
                  <a:gd name="T17" fmla="*/ 21 h 41"/>
                  <a:gd name="T18" fmla="*/ 34 w 51"/>
                  <a:gd name="T19" fmla="*/ 18 h 41"/>
                  <a:gd name="T20" fmla="*/ 31 w 51"/>
                  <a:gd name="T21" fmla="*/ 17 h 41"/>
                  <a:gd name="T22" fmla="*/ 25 w 51"/>
                  <a:gd name="T23" fmla="*/ 12 h 41"/>
                  <a:gd name="T24" fmla="*/ 19 w 51"/>
                  <a:gd name="T25" fmla="*/ 7 h 41"/>
                  <a:gd name="T26" fmla="*/ 16 w 51"/>
                  <a:gd name="T27" fmla="*/ 6 h 41"/>
                  <a:gd name="T28" fmla="*/ 13 w 51"/>
                  <a:gd name="T29" fmla="*/ 4 h 41"/>
                  <a:gd name="T30" fmla="*/ 8 w 51"/>
                  <a:gd name="T31" fmla="*/ 2 h 41"/>
                  <a:gd name="T32" fmla="*/ 1 w 51"/>
                  <a:gd name="T33" fmla="*/ 0 h 41"/>
                  <a:gd name="T34" fmla="*/ 1 w 51"/>
                  <a:gd name="T35" fmla="*/ 10 h 41"/>
                  <a:gd name="T36" fmla="*/ 1 w 51"/>
                  <a:gd name="T37" fmla="*/ 20 h 41"/>
                  <a:gd name="T38" fmla="*/ 1 w 51"/>
                  <a:gd name="T39" fmla="*/ 25 h 41"/>
                  <a:gd name="T40" fmla="*/ 1 w 51"/>
                  <a:gd name="T41" fmla="*/ 30 h 41"/>
                  <a:gd name="T42" fmla="*/ 4 w 51"/>
                  <a:gd name="T43" fmla="*/ 33 h 41"/>
                  <a:gd name="T44" fmla="*/ 13 w 51"/>
                  <a:gd name="T45" fmla="*/ 31 h 41"/>
                  <a:gd name="T46" fmla="*/ 9 w 51"/>
                  <a:gd name="T47" fmla="*/ 28 h 41"/>
                  <a:gd name="T48" fmla="*/ 14 w 51"/>
                  <a:gd name="T49" fmla="*/ 30 h 41"/>
                  <a:gd name="T50" fmla="*/ 13 w 51"/>
                  <a:gd name="T51" fmla="*/ 26 h 41"/>
                  <a:gd name="T52" fmla="*/ 15 w 51"/>
                  <a:gd name="T53" fmla="*/ 27 h 41"/>
                  <a:gd name="T54" fmla="*/ 18 w 51"/>
                  <a:gd name="T55" fmla="*/ 25 h 41"/>
                  <a:gd name="T56" fmla="*/ 26 w 51"/>
                  <a:gd name="T57" fmla="*/ 27 h 41"/>
                  <a:gd name="T58" fmla="*/ 31 w 51"/>
                  <a:gd name="T59" fmla="*/ 33 h 41"/>
                  <a:gd name="T60" fmla="*/ 36 w 51"/>
                  <a:gd name="T61" fmla="*/ 38 h 41"/>
                  <a:gd name="T62" fmla="*/ 45 w 51"/>
                  <a:gd name="T63" fmla="*/ 40 h 41"/>
                  <a:gd name="T64" fmla="*/ 48 w 51"/>
                  <a:gd name="T65" fmla="*/ 40 h 41"/>
                  <a:gd name="T66" fmla="*/ 50 w 51"/>
                  <a:gd name="T67" fmla="*/ 39 h 41"/>
                  <a:gd name="T68" fmla="*/ 50 w 51"/>
                  <a:gd name="T69" fmla="*/ 3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1" h="41">
                    <a:moveTo>
                      <a:pt x="50" y="39"/>
                    </a:moveTo>
                    <a:cubicBezTo>
                      <a:pt x="48" y="38"/>
                      <a:pt x="46" y="38"/>
                      <a:pt x="45" y="37"/>
                    </a:cubicBezTo>
                    <a:cubicBezTo>
                      <a:pt x="44" y="36"/>
                      <a:pt x="46" y="35"/>
                      <a:pt x="47" y="36"/>
                    </a:cubicBezTo>
                    <a:cubicBezTo>
                      <a:pt x="45" y="35"/>
                      <a:pt x="42" y="36"/>
                      <a:pt x="42" y="34"/>
                    </a:cubicBezTo>
                    <a:cubicBezTo>
                      <a:pt x="42" y="32"/>
                      <a:pt x="39" y="32"/>
                      <a:pt x="38" y="30"/>
                    </a:cubicBezTo>
                    <a:cubicBezTo>
                      <a:pt x="37" y="29"/>
                      <a:pt x="38" y="29"/>
                      <a:pt x="37" y="28"/>
                    </a:cubicBezTo>
                    <a:cubicBezTo>
                      <a:pt x="36" y="27"/>
                      <a:pt x="35" y="27"/>
                      <a:pt x="34" y="26"/>
                    </a:cubicBezTo>
                    <a:cubicBezTo>
                      <a:pt x="34" y="26"/>
                      <a:pt x="30" y="21"/>
                      <a:pt x="29" y="21"/>
                    </a:cubicBezTo>
                    <a:cubicBezTo>
                      <a:pt x="30" y="20"/>
                      <a:pt x="33" y="21"/>
                      <a:pt x="34" y="21"/>
                    </a:cubicBezTo>
                    <a:cubicBezTo>
                      <a:pt x="36" y="21"/>
                      <a:pt x="35" y="20"/>
                      <a:pt x="34" y="18"/>
                    </a:cubicBezTo>
                    <a:cubicBezTo>
                      <a:pt x="34" y="17"/>
                      <a:pt x="32" y="17"/>
                      <a:pt x="31" y="17"/>
                    </a:cubicBezTo>
                    <a:cubicBezTo>
                      <a:pt x="28" y="15"/>
                      <a:pt x="26" y="14"/>
                      <a:pt x="25" y="12"/>
                    </a:cubicBezTo>
                    <a:cubicBezTo>
                      <a:pt x="24" y="10"/>
                      <a:pt x="21" y="8"/>
                      <a:pt x="19" y="7"/>
                    </a:cubicBezTo>
                    <a:cubicBezTo>
                      <a:pt x="18" y="6"/>
                      <a:pt x="17" y="6"/>
                      <a:pt x="16" y="6"/>
                    </a:cubicBezTo>
                    <a:cubicBezTo>
                      <a:pt x="15" y="6"/>
                      <a:pt x="14" y="4"/>
                      <a:pt x="13" y="4"/>
                    </a:cubicBezTo>
                    <a:cubicBezTo>
                      <a:pt x="12" y="3"/>
                      <a:pt x="10" y="3"/>
                      <a:pt x="8" y="2"/>
                    </a:cubicBezTo>
                    <a:cubicBezTo>
                      <a:pt x="6" y="2"/>
                      <a:pt x="4" y="0"/>
                      <a:pt x="1" y="0"/>
                    </a:cubicBezTo>
                    <a:cubicBezTo>
                      <a:pt x="1" y="3"/>
                      <a:pt x="1" y="7"/>
                      <a:pt x="1" y="10"/>
                    </a:cubicBezTo>
                    <a:cubicBezTo>
                      <a:pt x="1" y="13"/>
                      <a:pt x="2" y="17"/>
                      <a:pt x="1" y="20"/>
                    </a:cubicBezTo>
                    <a:cubicBezTo>
                      <a:pt x="0" y="21"/>
                      <a:pt x="1" y="23"/>
                      <a:pt x="1" y="25"/>
                    </a:cubicBezTo>
                    <a:cubicBezTo>
                      <a:pt x="1" y="27"/>
                      <a:pt x="1" y="28"/>
                      <a:pt x="1" y="30"/>
                    </a:cubicBezTo>
                    <a:cubicBezTo>
                      <a:pt x="1" y="33"/>
                      <a:pt x="2" y="33"/>
                      <a:pt x="4" y="33"/>
                    </a:cubicBezTo>
                    <a:cubicBezTo>
                      <a:pt x="7" y="33"/>
                      <a:pt x="10" y="33"/>
                      <a:pt x="13" y="31"/>
                    </a:cubicBezTo>
                    <a:cubicBezTo>
                      <a:pt x="14" y="31"/>
                      <a:pt x="9" y="28"/>
                      <a:pt x="9" y="28"/>
                    </a:cubicBezTo>
                    <a:cubicBezTo>
                      <a:pt x="10" y="28"/>
                      <a:pt x="14" y="31"/>
                      <a:pt x="14" y="30"/>
                    </a:cubicBezTo>
                    <a:cubicBezTo>
                      <a:pt x="14" y="29"/>
                      <a:pt x="13" y="28"/>
                      <a:pt x="13" y="26"/>
                    </a:cubicBezTo>
                    <a:cubicBezTo>
                      <a:pt x="13" y="26"/>
                      <a:pt x="16" y="28"/>
                      <a:pt x="15" y="27"/>
                    </a:cubicBezTo>
                    <a:cubicBezTo>
                      <a:pt x="15" y="25"/>
                      <a:pt x="17" y="25"/>
                      <a:pt x="18" y="25"/>
                    </a:cubicBezTo>
                    <a:cubicBezTo>
                      <a:pt x="19" y="25"/>
                      <a:pt x="26" y="28"/>
                      <a:pt x="26" y="27"/>
                    </a:cubicBezTo>
                    <a:cubicBezTo>
                      <a:pt x="26" y="29"/>
                      <a:pt x="30" y="31"/>
                      <a:pt x="31" y="33"/>
                    </a:cubicBezTo>
                    <a:cubicBezTo>
                      <a:pt x="32" y="35"/>
                      <a:pt x="34" y="38"/>
                      <a:pt x="36" y="38"/>
                    </a:cubicBezTo>
                    <a:cubicBezTo>
                      <a:pt x="39" y="38"/>
                      <a:pt x="42" y="39"/>
                      <a:pt x="45" y="40"/>
                    </a:cubicBezTo>
                    <a:cubicBezTo>
                      <a:pt x="46" y="40"/>
                      <a:pt x="48" y="41"/>
                      <a:pt x="48" y="40"/>
                    </a:cubicBezTo>
                    <a:cubicBezTo>
                      <a:pt x="48" y="39"/>
                      <a:pt x="51" y="39"/>
                      <a:pt x="50" y="39"/>
                    </a:cubicBezTo>
                    <a:cubicBezTo>
                      <a:pt x="49" y="38"/>
                      <a:pt x="51" y="39"/>
                      <a:pt x="50" y="3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48" name="Freeform 709">
                <a:extLst>
                  <a:ext uri="{FF2B5EF4-FFF2-40B4-BE49-F238E27FC236}">
                    <a16:creationId xmlns:a16="http://schemas.microsoft.com/office/drawing/2014/main" xmlns="" id="{33FAF205-7A04-A74F-9671-0190E4B4B6C7}"/>
                  </a:ext>
                </a:extLst>
              </p:cNvPr>
              <p:cNvSpPr>
                <a:spLocks/>
              </p:cNvSpPr>
              <p:nvPr/>
            </p:nvSpPr>
            <p:spPr bwMode="auto">
              <a:xfrm>
                <a:off x="16681089" y="8829198"/>
                <a:ext cx="477708" cy="420492"/>
              </a:xfrm>
              <a:custGeom>
                <a:avLst/>
                <a:gdLst>
                  <a:gd name="T0" fmla="*/ 33 w 51"/>
                  <a:gd name="T1" fmla="*/ 5 h 45"/>
                  <a:gd name="T2" fmla="*/ 29 w 51"/>
                  <a:gd name="T3" fmla="*/ 13 h 45"/>
                  <a:gd name="T4" fmla="*/ 20 w 51"/>
                  <a:gd name="T5" fmla="*/ 16 h 45"/>
                  <a:gd name="T6" fmla="*/ 15 w 51"/>
                  <a:gd name="T7" fmla="*/ 18 h 45"/>
                  <a:gd name="T8" fmla="*/ 10 w 51"/>
                  <a:gd name="T9" fmla="*/ 19 h 45"/>
                  <a:gd name="T10" fmla="*/ 7 w 51"/>
                  <a:gd name="T11" fmla="*/ 18 h 45"/>
                  <a:gd name="T12" fmla="*/ 3 w 51"/>
                  <a:gd name="T13" fmla="*/ 14 h 45"/>
                  <a:gd name="T14" fmla="*/ 0 w 51"/>
                  <a:gd name="T15" fmla="*/ 20 h 45"/>
                  <a:gd name="T16" fmla="*/ 4 w 51"/>
                  <a:gd name="T17" fmla="*/ 29 h 45"/>
                  <a:gd name="T18" fmla="*/ 8 w 51"/>
                  <a:gd name="T19" fmla="*/ 37 h 45"/>
                  <a:gd name="T20" fmla="*/ 13 w 51"/>
                  <a:gd name="T21" fmla="*/ 39 h 45"/>
                  <a:gd name="T22" fmla="*/ 14 w 51"/>
                  <a:gd name="T23" fmla="*/ 41 h 45"/>
                  <a:gd name="T24" fmla="*/ 19 w 51"/>
                  <a:gd name="T25" fmla="*/ 41 h 45"/>
                  <a:gd name="T26" fmla="*/ 21 w 51"/>
                  <a:gd name="T27" fmla="*/ 39 h 45"/>
                  <a:gd name="T28" fmla="*/ 25 w 51"/>
                  <a:gd name="T29" fmla="*/ 40 h 45"/>
                  <a:gd name="T30" fmla="*/ 28 w 51"/>
                  <a:gd name="T31" fmla="*/ 40 h 45"/>
                  <a:gd name="T32" fmla="*/ 31 w 51"/>
                  <a:gd name="T33" fmla="*/ 43 h 45"/>
                  <a:gd name="T34" fmla="*/ 34 w 51"/>
                  <a:gd name="T35" fmla="*/ 42 h 45"/>
                  <a:gd name="T36" fmla="*/ 36 w 51"/>
                  <a:gd name="T37" fmla="*/ 43 h 45"/>
                  <a:gd name="T38" fmla="*/ 37 w 51"/>
                  <a:gd name="T39" fmla="*/ 37 h 45"/>
                  <a:gd name="T40" fmla="*/ 37 w 51"/>
                  <a:gd name="T41" fmla="*/ 33 h 45"/>
                  <a:gd name="T42" fmla="*/ 39 w 51"/>
                  <a:gd name="T43" fmla="*/ 30 h 45"/>
                  <a:gd name="T44" fmla="*/ 42 w 51"/>
                  <a:gd name="T45" fmla="*/ 24 h 45"/>
                  <a:gd name="T46" fmla="*/ 47 w 51"/>
                  <a:gd name="T47" fmla="*/ 19 h 45"/>
                  <a:gd name="T48" fmla="*/ 49 w 51"/>
                  <a:gd name="T49" fmla="*/ 18 h 45"/>
                  <a:gd name="T50" fmla="*/ 45 w 51"/>
                  <a:gd name="T51" fmla="*/ 13 h 45"/>
                  <a:gd name="T52" fmla="*/ 42 w 51"/>
                  <a:gd name="T53" fmla="*/ 7 h 45"/>
                  <a:gd name="T54" fmla="*/ 44 w 51"/>
                  <a:gd name="T55" fmla="*/ 6 h 45"/>
                  <a:gd name="T56" fmla="*/ 44 w 51"/>
                  <a:gd name="T57" fmla="*/ 3 h 45"/>
                  <a:gd name="T58" fmla="*/ 33 w 51"/>
                  <a:gd name="T59" fmla="*/ 5 h 45"/>
                  <a:gd name="T60" fmla="*/ 33 w 51"/>
                  <a:gd name="T61" fmla="*/ 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1" h="45">
                    <a:moveTo>
                      <a:pt x="33" y="5"/>
                    </a:moveTo>
                    <a:cubicBezTo>
                      <a:pt x="32" y="8"/>
                      <a:pt x="31" y="10"/>
                      <a:pt x="29" y="13"/>
                    </a:cubicBezTo>
                    <a:cubicBezTo>
                      <a:pt x="28" y="17"/>
                      <a:pt x="23" y="17"/>
                      <a:pt x="20" y="16"/>
                    </a:cubicBezTo>
                    <a:cubicBezTo>
                      <a:pt x="18" y="15"/>
                      <a:pt x="16" y="17"/>
                      <a:pt x="15" y="18"/>
                    </a:cubicBezTo>
                    <a:cubicBezTo>
                      <a:pt x="14" y="19"/>
                      <a:pt x="11" y="18"/>
                      <a:pt x="10" y="19"/>
                    </a:cubicBezTo>
                    <a:cubicBezTo>
                      <a:pt x="8" y="20"/>
                      <a:pt x="8" y="20"/>
                      <a:pt x="7" y="18"/>
                    </a:cubicBezTo>
                    <a:cubicBezTo>
                      <a:pt x="5" y="17"/>
                      <a:pt x="4" y="16"/>
                      <a:pt x="3" y="14"/>
                    </a:cubicBezTo>
                    <a:cubicBezTo>
                      <a:pt x="2" y="13"/>
                      <a:pt x="0" y="19"/>
                      <a:pt x="0" y="20"/>
                    </a:cubicBezTo>
                    <a:cubicBezTo>
                      <a:pt x="0" y="23"/>
                      <a:pt x="3" y="26"/>
                      <a:pt x="4" y="29"/>
                    </a:cubicBezTo>
                    <a:cubicBezTo>
                      <a:pt x="6" y="32"/>
                      <a:pt x="5" y="35"/>
                      <a:pt x="8" y="37"/>
                    </a:cubicBezTo>
                    <a:cubicBezTo>
                      <a:pt x="10" y="38"/>
                      <a:pt x="12" y="39"/>
                      <a:pt x="13" y="39"/>
                    </a:cubicBezTo>
                    <a:cubicBezTo>
                      <a:pt x="16" y="38"/>
                      <a:pt x="13" y="40"/>
                      <a:pt x="14" y="41"/>
                    </a:cubicBezTo>
                    <a:cubicBezTo>
                      <a:pt x="15" y="41"/>
                      <a:pt x="18" y="41"/>
                      <a:pt x="19" y="41"/>
                    </a:cubicBezTo>
                    <a:cubicBezTo>
                      <a:pt x="20" y="40"/>
                      <a:pt x="20" y="38"/>
                      <a:pt x="21" y="39"/>
                    </a:cubicBezTo>
                    <a:cubicBezTo>
                      <a:pt x="22" y="40"/>
                      <a:pt x="24" y="41"/>
                      <a:pt x="25" y="40"/>
                    </a:cubicBezTo>
                    <a:cubicBezTo>
                      <a:pt x="26" y="40"/>
                      <a:pt x="28" y="39"/>
                      <a:pt x="28" y="40"/>
                    </a:cubicBezTo>
                    <a:cubicBezTo>
                      <a:pt x="29" y="43"/>
                      <a:pt x="27" y="45"/>
                      <a:pt x="31" y="43"/>
                    </a:cubicBezTo>
                    <a:cubicBezTo>
                      <a:pt x="32" y="43"/>
                      <a:pt x="33" y="42"/>
                      <a:pt x="34" y="42"/>
                    </a:cubicBezTo>
                    <a:cubicBezTo>
                      <a:pt x="35" y="42"/>
                      <a:pt x="36" y="43"/>
                      <a:pt x="36" y="43"/>
                    </a:cubicBezTo>
                    <a:cubicBezTo>
                      <a:pt x="37" y="41"/>
                      <a:pt x="35" y="39"/>
                      <a:pt x="37" y="37"/>
                    </a:cubicBezTo>
                    <a:cubicBezTo>
                      <a:pt x="38" y="36"/>
                      <a:pt x="37" y="35"/>
                      <a:pt x="37" y="33"/>
                    </a:cubicBezTo>
                    <a:cubicBezTo>
                      <a:pt x="37" y="32"/>
                      <a:pt x="38" y="31"/>
                      <a:pt x="39" y="30"/>
                    </a:cubicBezTo>
                    <a:cubicBezTo>
                      <a:pt x="41" y="28"/>
                      <a:pt x="43" y="27"/>
                      <a:pt x="42" y="24"/>
                    </a:cubicBezTo>
                    <a:cubicBezTo>
                      <a:pt x="42" y="22"/>
                      <a:pt x="45" y="18"/>
                      <a:pt x="47" y="19"/>
                    </a:cubicBezTo>
                    <a:cubicBezTo>
                      <a:pt x="48" y="20"/>
                      <a:pt x="51" y="19"/>
                      <a:pt x="49" y="18"/>
                    </a:cubicBezTo>
                    <a:cubicBezTo>
                      <a:pt x="48" y="16"/>
                      <a:pt x="45" y="15"/>
                      <a:pt x="45" y="13"/>
                    </a:cubicBezTo>
                    <a:cubicBezTo>
                      <a:pt x="45" y="11"/>
                      <a:pt x="43" y="9"/>
                      <a:pt x="42" y="7"/>
                    </a:cubicBezTo>
                    <a:cubicBezTo>
                      <a:pt x="41" y="4"/>
                      <a:pt x="44" y="7"/>
                      <a:pt x="44" y="6"/>
                    </a:cubicBezTo>
                    <a:cubicBezTo>
                      <a:pt x="45" y="5"/>
                      <a:pt x="41" y="4"/>
                      <a:pt x="44" y="3"/>
                    </a:cubicBezTo>
                    <a:cubicBezTo>
                      <a:pt x="40" y="2"/>
                      <a:pt x="34" y="0"/>
                      <a:pt x="33" y="5"/>
                    </a:cubicBezTo>
                    <a:cubicBezTo>
                      <a:pt x="32" y="7"/>
                      <a:pt x="34" y="3"/>
                      <a:pt x="33"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49" name="Freeform 710">
                <a:extLst>
                  <a:ext uri="{FF2B5EF4-FFF2-40B4-BE49-F238E27FC236}">
                    <a16:creationId xmlns:a16="http://schemas.microsoft.com/office/drawing/2014/main" xmlns="" id="{61F5DBF5-5798-DB4C-992F-F4435C679B3D}"/>
                  </a:ext>
                </a:extLst>
              </p:cNvPr>
              <p:cNvSpPr>
                <a:spLocks/>
              </p:cNvSpPr>
              <p:nvPr/>
            </p:nvSpPr>
            <p:spPr bwMode="auto">
              <a:xfrm>
                <a:off x="16709750" y="8717701"/>
                <a:ext cx="458600" cy="299442"/>
              </a:xfrm>
              <a:custGeom>
                <a:avLst/>
                <a:gdLst>
                  <a:gd name="T0" fmla="*/ 45 w 49"/>
                  <a:gd name="T1" fmla="*/ 10 h 32"/>
                  <a:gd name="T2" fmla="*/ 47 w 49"/>
                  <a:gd name="T3" fmla="*/ 8 h 32"/>
                  <a:gd name="T4" fmla="*/ 43 w 49"/>
                  <a:gd name="T5" fmla="*/ 7 h 32"/>
                  <a:gd name="T6" fmla="*/ 42 w 49"/>
                  <a:gd name="T7" fmla="*/ 6 h 32"/>
                  <a:gd name="T8" fmla="*/ 41 w 49"/>
                  <a:gd name="T9" fmla="*/ 6 h 32"/>
                  <a:gd name="T10" fmla="*/ 41 w 49"/>
                  <a:gd name="T11" fmla="*/ 4 h 32"/>
                  <a:gd name="T12" fmla="*/ 39 w 49"/>
                  <a:gd name="T13" fmla="*/ 2 h 32"/>
                  <a:gd name="T14" fmla="*/ 37 w 49"/>
                  <a:gd name="T15" fmla="*/ 2 h 32"/>
                  <a:gd name="T16" fmla="*/ 36 w 49"/>
                  <a:gd name="T17" fmla="*/ 1 h 32"/>
                  <a:gd name="T18" fmla="*/ 32 w 49"/>
                  <a:gd name="T19" fmla="*/ 6 h 32"/>
                  <a:gd name="T20" fmla="*/ 30 w 49"/>
                  <a:gd name="T21" fmla="*/ 8 h 32"/>
                  <a:gd name="T22" fmla="*/ 29 w 49"/>
                  <a:gd name="T23" fmla="*/ 9 h 32"/>
                  <a:gd name="T24" fmla="*/ 29 w 49"/>
                  <a:gd name="T25" fmla="*/ 10 h 32"/>
                  <a:gd name="T26" fmla="*/ 25 w 49"/>
                  <a:gd name="T27" fmla="*/ 12 h 32"/>
                  <a:gd name="T28" fmla="*/ 25 w 49"/>
                  <a:gd name="T29" fmla="*/ 15 h 32"/>
                  <a:gd name="T30" fmla="*/ 27 w 49"/>
                  <a:gd name="T31" fmla="*/ 14 h 32"/>
                  <a:gd name="T32" fmla="*/ 29 w 49"/>
                  <a:gd name="T33" fmla="*/ 13 h 32"/>
                  <a:gd name="T34" fmla="*/ 28 w 49"/>
                  <a:gd name="T35" fmla="*/ 11 h 32"/>
                  <a:gd name="T36" fmla="*/ 29 w 49"/>
                  <a:gd name="T37" fmla="*/ 13 h 32"/>
                  <a:gd name="T38" fmla="*/ 26 w 49"/>
                  <a:gd name="T39" fmla="*/ 14 h 32"/>
                  <a:gd name="T40" fmla="*/ 23 w 49"/>
                  <a:gd name="T41" fmla="*/ 13 h 32"/>
                  <a:gd name="T42" fmla="*/ 14 w 49"/>
                  <a:gd name="T43" fmla="*/ 20 h 32"/>
                  <a:gd name="T44" fmla="*/ 9 w 49"/>
                  <a:gd name="T45" fmla="*/ 23 h 32"/>
                  <a:gd name="T46" fmla="*/ 7 w 49"/>
                  <a:gd name="T47" fmla="*/ 26 h 32"/>
                  <a:gd name="T48" fmla="*/ 9 w 49"/>
                  <a:gd name="T49" fmla="*/ 28 h 32"/>
                  <a:gd name="T50" fmla="*/ 0 w 49"/>
                  <a:gd name="T51" fmla="*/ 26 h 32"/>
                  <a:gd name="T52" fmla="*/ 5 w 49"/>
                  <a:gd name="T53" fmla="*/ 32 h 32"/>
                  <a:gd name="T54" fmla="*/ 7 w 49"/>
                  <a:gd name="T55" fmla="*/ 31 h 32"/>
                  <a:gd name="T56" fmla="*/ 12 w 49"/>
                  <a:gd name="T57" fmla="*/ 30 h 32"/>
                  <a:gd name="T58" fmla="*/ 20 w 49"/>
                  <a:gd name="T59" fmla="*/ 29 h 32"/>
                  <a:gd name="T60" fmla="*/ 27 w 49"/>
                  <a:gd name="T61" fmla="*/ 24 h 32"/>
                  <a:gd name="T62" fmla="*/ 30 w 49"/>
                  <a:gd name="T63" fmla="*/ 18 h 32"/>
                  <a:gd name="T64" fmla="*/ 34 w 49"/>
                  <a:gd name="T65" fmla="*/ 14 h 32"/>
                  <a:gd name="T66" fmla="*/ 43 w 49"/>
                  <a:gd name="T67" fmla="*/ 14 h 32"/>
                  <a:gd name="T68" fmla="*/ 45 w 49"/>
                  <a:gd name="T6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 h="32">
                    <a:moveTo>
                      <a:pt x="45" y="10"/>
                    </a:moveTo>
                    <a:cubicBezTo>
                      <a:pt x="48" y="10"/>
                      <a:pt x="49" y="9"/>
                      <a:pt x="47" y="8"/>
                    </a:cubicBezTo>
                    <a:cubicBezTo>
                      <a:pt x="45" y="7"/>
                      <a:pt x="45" y="6"/>
                      <a:pt x="43" y="7"/>
                    </a:cubicBezTo>
                    <a:cubicBezTo>
                      <a:pt x="42" y="8"/>
                      <a:pt x="43" y="7"/>
                      <a:pt x="42" y="6"/>
                    </a:cubicBezTo>
                    <a:cubicBezTo>
                      <a:pt x="42" y="6"/>
                      <a:pt x="41" y="6"/>
                      <a:pt x="41" y="6"/>
                    </a:cubicBezTo>
                    <a:cubicBezTo>
                      <a:pt x="41" y="6"/>
                      <a:pt x="41" y="4"/>
                      <a:pt x="41" y="4"/>
                    </a:cubicBezTo>
                    <a:cubicBezTo>
                      <a:pt x="40" y="3"/>
                      <a:pt x="39" y="2"/>
                      <a:pt x="39" y="2"/>
                    </a:cubicBezTo>
                    <a:cubicBezTo>
                      <a:pt x="37" y="0"/>
                      <a:pt x="38" y="1"/>
                      <a:pt x="37" y="2"/>
                    </a:cubicBezTo>
                    <a:cubicBezTo>
                      <a:pt x="36" y="3"/>
                      <a:pt x="36" y="1"/>
                      <a:pt x="36" y="1"/>
                    </a:cubicBezTo>
                    <a:cubicBezTo>
                      <a:pt x="35" y="1"/>
                      <a:pt x="32" y="5"/>
                      <a:pt x="32" y="6"/>
                    </a:cubicBezTo>
                    <a:cubicBezTo>
                      <a:pt x="31" y="6"/>
                      <a:pt x="30" y="7"/>
                      <a:pt x="30" y="8"/>
                    </a:cubicBezTo>
                    <a:cubicBezTo>
                      <a:pt x="29" y="8"/>
                      <a:pt x="29" y="9"/>
                      <a:pt x="29" y="9"/>
                    </a:cubicBezTo>
                    <a:cubicBezTo>
                      <a:pt x="29" y="10"/>
                      <a:pt x="29" y="10"/>
                      <a:pt x="29" y="10"/>
                    </a:cubicBezTo>
                    <a:cubicBezTo>
                      <a:pt x="29" y="11"/>
                      <a:pt x="26" y="11"/>
                      <a:pt x="25" y="12"/>
                    </a:cubicBezTo>
                    <a:cubicBezTo>
                      <a:pt x="22" y="12"/>
                      <a:pt x="23" y="14"/>
                      <a:pt x="25" y="15"/>
                    </a:cubicBezTo>
                    <a:cubicBezTo>
                      <a:pt x="27" y="17"/>
                      <a:pt x="26" y="15"/>
                      <a:pt x="27" y="14"/>
                    </a:cubicBezTo>
                    <a:cubicBezTo>
                      <a:pt x="27" y="13"/>
                      <a:pt x="29" y="13"/>
                      <a:pt x="29" y="13"/>
                    </a:cubicBezTo>
                    <a:cubicBezTo>
                      <a:pt x="29" y="13"/>
                      <a:pt x="28" y="12"/>
                      <a:pt x="28" y="11"/>
                    </a:cubicBezTo>
                    <a:cubicBezTo>
                      <a:pt x="28" y="12"/>
                      <a:pt x="29" y="13"/>
                      <a:pt x="29" y="13"/>
                    </a:cubicBezTo>
                    <a:cubicBezTo>
                      <a:pt x="29" y="13"/>
                      <a:pt x="27" y="13"/>
                      <a:pt x="26" y="14"/>
                    </a:cubicBezTo>
                    <a:cubicBezTo>
                      <a:pt x="26" y="17"/>
                      <a:pt x="24" y="14"/>
                      <a:pt x="23" y="13"/>
                    </a:cubicBezTo>
                    <a:cubicBezTo>
                      <a:pt x="20" y="16"/>
                      <a:pt x="18" y="19"/>
                      <a:pt x="14" y="20"/>
                    </a:cubicBezTo>
                    <a:cubicBezTo>
                      <a:pt x="12" y="21"/>
                      <a:pt x="10" y="21"/>
                      <a:pt x="9" y="23"/>
                    </a:cubicBezTo>
                    <a:cubicBezTo>
                      <a:pt x="8" y="24"/>
                      <a:pt x="8" y="25"/>
                      <a:pt x="7" y="26"/>
                    </a:cubicBezTo>
                    <a:cubicBezTo>
                      <a:pt x="7" y="27"/>
                      <a:pt x="9" y="28"/>
                      <a:pt x="9" y="28"/>
                    </a:cubicBezTo>
                    <a:cubicBezTo>
                      <a:pt x="8" y="29"/>
                      <a:pt x="1" y="26"/>
                      <a:pt x="0" y="26"/>
                    </a:cubicBezTo>
                    <a:cubicBezTo>
                      <a:pt x="1" y="28"/>
                      <a:pt x="3" y="31"/>
                      <a:pt x="5" y="32"/>
                    </a:cubicBezTo>
                    <a:cubicBezTo>
                      <a:pt x="6" y="32"/>
                      <a:pt x="7" y="31"/>
                      <a:pt x="7" y="31"/>
                    </a:cubicBezTo>
                    <a:cubicBezTo>
                      <a:pt x="9" y="30"/>
                      <a:pt x="12" y="31"/>
                      <a:pt x="12" y="30"/>
                    </a:cubicBezTo>
                    <a:cubicBezTo>
                      <a:pt x="15" y="27"/>
                      <a:pt x="17" y="28"/>
                      <a:pt x="20" y="29"/>
                    </a:cubicBezTo>
                    <a:cubicBezTo>
                      <a:pt x="23" y="29"/>
                      <a:pt x="26" y="27"/>
                      <a:pt x="27" y="24"/>
                    </a:cubicBezTo>
                    <a:cubicBezTo>
                      <a:pt x="28" y="22"/>
                      <a:pt x="29" y="20"/>
                      <a:pt x="30" y="18"/>
                    </a:cubicBezTo>
                    <a:cubicBezTo>
                      <a:pt x="30" y="15"/>
                      <a:pt x="31" y="14"/>
                      <a:pt x="34" y="14"/>
                    </a:cubicBezTo>
                    <a:cubicBezTo>
                      <a:pt x="37" y="14"/>
                      <a:pt x="40" y="15"/>
                      <a:pt x="43" y="14"/>
                    </a:cubicBezTo>
                    <a:cubicBezTo>
                      <a:pt x="47" y="13"/>
                      <a:pt x="40" y="10"/>
                      <a:pt x="45"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50" name="Freeform 711">
                <a:extLst>
                  <a:ext uri="{FF2B5EF4-FFF2-40B4-BE49-F238E27FC236}">
                    <a16:creationId xmlns:a16="http://schemas.microsoft.com/office/drawing/2014/main" xmlns="" id="{B0C2D37E-48C8-814A-8CA3-F4067E6F09E8}"/>
                  </a:ext>
                </a:extLst>
              </p:cNvPr>
              <p:cNvSpPr>
                <a:spLocks/>
              </p:cNvSpPr>
              <p:nvPr/>
            </p:nvSpPr>
            <p:spPr bwMode="auto">
              <a:xfrm>
                <a:off x="15776631" y="7679214"/>
                <a:ext cx="159235" cy="92380"/>
              </a:xfrm>
              <a:custGeom>
                <a:avLst/>
                <a:gdLst>
                  <a:gd name="T0" fmla="*/ 2 w 17"/>
                  <a:gd name="T1" fmla="*/ 8 h 10"/>
                  <a:gd name="T2" fmla="*/ 7 w 17"/>
                  <a:gd name="T3" fmla="*/ 9 h 10"/>
                  <a:gd name="T4" fmla="*/ 12 w 17"/>
                  <a:gd name="T5" fmla="*/ 9 h 10"/>
                  <a:gd name="T6" fmla="*/ 16 w 17"/>
                  <a:gd name="T7" fmla="*/ 8 h 10"/>
                  <a:gd name="T8" fmla="*/ 15 w 17"/>
                  <a:gd name="T9" fmla="*/ 3 h 10"/>
                  <a:gd name="T10" fmla="*/ 10 w 17"/>
                  <a:gd name="T11" fmla="*/ 3 h 10"/>
                  <a:gd name="T12" fmla="*/ 6 w 17"/>
                  <a:gd name="T13" fmla="*/ 1 h 10"/>
                  <a:gd name="T14" fmla="*/ 2 w 17"/>
                  <a:gd name="T15" fmla="*/ 8 h 10"/>
                  <a:gd name="T16" fmla="*/ 2 w 17"/>
                  <a:gd name="T17"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0">
                    <a:moveTo>
                      <a:pt x="2" y="8"/>
                    </a:moveTo>
                    <a:cubicBezTo>
                      <a:pt x="3" y="9"/>
                      <a:pt x="6" y="10"/>
                      <a:pt x="7" y="9"/>
                    </a:cubicBezTo>
                    <a:cubicBezTo>
                      <a:pt x="9" y="8"/>
                      <a:pt x="10" y="10"/>
                      <a:pt x="12" y="9"/>
                    </a:cubicBezTo>
                    <a:cubicBezTo>
                      <a:pt x="13" y="9"/>
                      <a:pt x="17" y="9"/>
                      <a:pt x="16" y="8"/>
                    </a:cubicBezTo>
                    <a:cubicBezTo>
                      <a:pt x="15" y="6"/>
                      <a:pt x="14" y="5"/>
                      <a:pt x="15" y="3"/>
                    </a:cubicBezTo>
                    <a:cubicBezTo>
                      <a:pt x="13" y="2"/>
                      <a:pt x="11" y="4"/>
                      <a:pt x="10" y="3"/>
                    </a:cubicBezTo>
                    <a:cubicBezTo>
                      <a:pt x="9" y="2"/>
                      <a:pt x="7" y="0"/>
                      <a:pt x="6" y="1"/>
                    </a:cubicBezTo>
                    <a:cubicBezTo>
                      <a:pt x="4" y="3"/>
                      <a:pt x="0" y="6"/>
                      <a:pt x="2" y="8"/>
                    </a:cubicBezTo>
                    <a:cubicBezTo>
                      <a:pt x="3" y="9"/>
                      <a:pt x="1" y="7"/>
                      <a:pt x="2" y="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51" name="Freeform 712">
                <a:extLst>
                  <a:ext uri="{FF2B5EF4-FFF2-40B4-BE49-F238E27FC236}">
                    <a16:creationId xmlns:a16="http://schemas.microsoft.com/office/drawing/2014/main" xmlns="" id="{180B57ED-2F39-3A47-A429-305B403A7BAE}"/>
                  </a:ext>
                </a:extLst>
              </p:cNvPr>
              <p:cNvSpPr>
                <a:spLocks/>
              </p:cNvSpPr>
              <p:nvPr/>
            </p:nvSpPr>
            <p:spPr bwMode="auto">
              <a:xfrm>
                <a:off x="15410388" y="7574093"/>
                <a:ext cx="347132" cy="216615"/>
              </a:xfrm>
              <a:custGeom>
                <a:avLst/>
                <a:gdLst>
                  <a:gd name="T0" fmla="*/ 1 w 37"/>
                  <a:gd name="T1" fmla="*/ 3 h 23"/>
                  <a:gd name="T2" fmla="*/ 0 w 37"/>
                  <a:gd name="T3" fmla="*/ 9 h 23"/>
                  <a:gd name="T4" fmla="*/ 5 w 37"/>
                  <a:gd name="T5" fmla="*/ 13 h 23"/>
                  <a:gd name="T6" fmla="*/ 7 w 37"/>
                  <a:gd name="T7" fmla="*/ 14 h 23"/>
                  <a:gd name="T8" fmla="*/ 12 w 37"/>
                  <a:gd name="T9" fmla="*/ 15 h 23"/>
                  <a:gd name="T10" fmla="*/ 15 w 37"/>
                  <a:gd name="T11" fmla="*/ 16 h 23"/>
                  <a:gd name="T12" fmla="*/ 19 w 37"/>
                  <a:gd name="T13" fmla="*/ 16 h 23"/>
                  <a:gd name="T14" fmla="*/ 22 w 37"/>
                  <a:gd name="T15" fmla="*/ 19 h 23"/>
                  <a:gd name="T16" fmla="*/ 26 w 37"/>
                  <a:gd name="T17" fmla="*/ 20 h 23"/>
                  <a:gd name="T18" fmla="*/ 29 w 37"/>
                  <a:gd name="T19" fmla="*/ 22 h 23"/>
                  <a:gd name="T20" fmla="*/ 32 w 37"/>
                  <a:gd name="T21" fmla="*/ 20 h 23"/>
                  <a:gd name="T22" fmla="*/ 35 w 37"/>
                  <a:gd name="T23" fmla="*/ 22 h 23"/>
                  <a:gd name="T24" fmla="*/ 37 w 37"/>
                  <a:gd name="T25" fmla="*/ 21 h 23"/>
                  <a:gd name="T26" fmla="*/ 37 w 37"/>
                  <a:gd name="T27" fmla="*/ 18 h 23"/>
                  <a:gd name="T28" fmla="*/ 37 w 37"/>
                  <a:gd name="T29" fmla="*/ 14 h 23"/>
                  <a:gd name="T30" fmla="*/ 32 w 37"/>
                  <a:gd name="T31" fmla="*/ 14 h 23"/>
                  <a:gd name="T32" fmla="*/ 31 w 37"/>
                  <a:gd name="T33" fmla="*/ 13 h 23"/>
                  <a:gd name="T34" fmla="*/ 28 w 37"/>
                  <a:gd name="T35" fmla="*/ 13 h 23"/>
                  <a:gd name="T36" fmla="*/ 26 w 37"/>
                  <a:gd name="T37" fmla="*/ 12 h 23"/>
                  <a:gd name="T38" fmla="*/ 24 w 37"/>
                  <a:gd name="T39" fmla="*/ 12 h 23"/>
                  <a:gd name="T40" fmla="*/ 20 w 37"/>
                  <a:gd name="T41" fmla="*/ 10 h 23"/>
                  <a:gd name="T42" fmla="*/ 18 w 37"/>
                  <a:gd name="T43" fmla="*/ 8 h 23"/>
                  <a:gd name="T44" fmla="*/ 16 w 37"/>
                  <a:gd name="T45" fmla="*/ 7 h 23"/>
                  <a:gd name="T46" fmla="*/ 10 w 37"/>
                  <a:gd name="T47" fmla="*/ 2 h 23"/>
                  <a:gd name="T48" fmla="*/ 8 w 37"/>
                  <a:gd name="T49" fmla="*/ 0 h 23"/>
                  <a:gd name="T50" fmla="*/ 5 w 37"/>
                  <a:gd name="T51" fmla="*/ 2 h 23"/>
                  <a:gd name="T52" fmla="*/ 4 w 37"/>
                  <a:gd name="T53" fmla="*/ 2 h 23"/>
                  <a:gd name="T54" fmla="*/ 1 w 37"/>
                  <a:gd name="T55" fmla="*/ 3 h 23"/>
                  <a:gd name="T56" fmla="*/ 1 w 37"/>
                  <a:gd name="T57" fmla="*/ 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 h="23">
                    <a:moveTo>
                      <a:pt x="1" y="3"/>
                    </a:moveTo>
                    <a:cubicBezTo>
                      <a:pt x="0" y="4"/>
                      <a:pt x="0" y="8"/>
                      <a:pt x="0" y="9"/>
                    </a:cubicBezTo>
                    <a:cubicBezTo>
                      <a:pt x="1" y="10"/>
                      <a:pt x="4" y="11"/>
                      <a:pt x="5" y="13"/>
                    </a:cubicBezTo>
                    <a:cubicBezTo>
                      <a:pt x="6" y="13"/>
                      <a:pt x="7" y="14"/>
                      <a:pt x="7" y="14"/>
                    </a:cubicBezTo>
                    <a:cubicBezTo>
                      <a:pt x="9" y="15"/>
                      <a:pt x="10" y="14"/>
                      <a:pt x="12" y="15"/>
                    </a:cubicBezTo>
                    <a:cubicBezTo>
                      <a:pt x="13" y="15"/>
                      <a:pt x="14" y="16"/>
                      <a:pt x="15" y="16"/>
                    </a:cubicBezTo>
                    <a:cubicBezTo>
                      <a:pt x="16" y="16"/>
                      <a:pt x="18" y="16"/>
                      <a:pt x="19" y="16"/>
                    </a:cubicBezTo>
                    <a:cubicBezTo>
                      <a:pt x="20" y="17"/>
                      <a:pt x="21" y="18"/>
                      <a:pt x="22" y="19"/>
                    </a:cubicBezTo>
                    <a:cubicBezTo>
                      <a:pt x="23" y="19"/>
                      <a:pt x="25" y="19"/>
                      <a:pt x="26" y="20"/>
                    </a:cubicBezTo>
                    <a:cubicBezTo>
                      <a:pt x="27" y="20"/>
                      <a:pt x="28" y="22"/>
                      <a:pt x="29" y="22"/>
                    </a:cubicBezTo>
                    <a:cubicBezTo>
                      <a:pt x="30" y="22"/>
                      <a:pt x="31" y="20"/>
                      <a:pt x="32" y="20"/>
                    </a:cubicBezTo>
                    <a:cubicBezTo>
                      <a:pt x="33" y="21"/>
                      <a:pt x="33" y="23"/>
                      <a:pt x="35" y="22"/>
                    </a:cubicBezTo>
                    <a:cubicBezTo>
                      <a:pt x="35" y="22"/>
                      <a:pt x="37" y="21"/>
                      <a:pt x="37" y="21"/>
                    </a:cubicBezTo>
                    <a:cubicBezTo>
                      <a:pt x="37" y="20"/>
                      <a:pt x="37" y="19"/>
                      <a:pt x="37" y="18"/>
                    </a:cubicBezTo>
                    <a:cubicBezTo>
                      <a:pt x="36" y="17"/>
                      <a:pt x="37" y="16"/>
                      <a:pt x="37" y="14"/>
                    </a:cubicBezTo>
                    <a:cubicBezTo>
                      <a:pt x="35" y="14"/>
                      <a:pt x="34" y="15"/>
                      <a:pt x="32" y="14"/>
                    </a:cubicBezTo>
                    <a:cubicBezTo>
                      <a:pt x="32" y="14"/>
                      <a:pt x="31" y="13"/>
                      <a:pt x="31" y="13"/>
                    </a:cubicBezTo>
                    <a:cubicBezTo>
                      <a:pt x="30" y="13"/>
                      <a:pt x="29" y="14"/>
                      <a:pt x="28" y="13"/>
                    </a:cubicBezTo>
                    <a:cubicBezTo>
                      <a:pt x="28" y="13"/>
                      <a:pt x="27" y="12"/>
                      <a:pt x="26" y="12"/>
                    </a:cubicBezTo>
                    <a:cubicBezTo>
                      <a:pt x="25" y="12"/>
                      <a:pt x="24" y="14"/>
                      <a:pt x="24" y="12"/>
                    </a:cubicBezTo>
                    <a:cubicBezTo>
                      <a:pt x="22" y="10"/>
                      <a:pt x="21" y="11"/>
                      <a:pt x="20" y="10"/>
                    </a:cubicBezTo>
                    <a:cubicBezTo>
                      <a:pt x="19" y="9"/>
                      <a:pt x="19" y="8"/>
                      <a:pt x="18" y="8"/>
                    </a:cubicBezTo>
                    <a:cubicBezTo>
                      <a:pt x="17" y="7"/>
                      <a:pt x="16" y="7"/>
                      <a:pt x="16" y="7"/>
                    </a:cubicBezTo>
                    <a:cubicBezTo>
                      <a:pt x="14" y="6"/>
                      <a:pt x="11" y="4"/>
                      <a:pt x="10" y="2"/>
                    </a:cubicBezTo>
                    <a:cubicBezTo>
                      <a:pt x="10" y="1"/>
                      <a:pt x="9" y="0"/>
                      <a:pt x="8" y="0"/>
                    </a:cubicBezTo>
                    <a:cubicBezTo>
                      <a:pt x="6" y="0"/>
                      <a:pt x="6" y="1"/>
                      <a:pt x="5" y="2"/>
                    </a:cubicBezTo>
                    <a:cubicBezTo>
                      <a:pt x="5" y="3"/>
                      <a:pt x="4" y="2"/>
                      <a:pt x="4" y="2"/>
                    </a:cubicBezTo>
                    <a:cubicBezTo>
                      <a:pt x="3" y="3"/>
                      <a:pt x="2" y="3"/>
                      <a:pt x="1" y="3"/>
                    </a:cubicBezTo>
                    <a:cubicBezTo>
                      <a:pt x="0" y="4"/>
                      <a:pt x="2" y="3"/>
                      <a:pt x="1"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52" name="Freeform 713">
                <a:extLst>
                  <a:ext uri="{FF2B5EF4-FFF2-40B4-BE49-F238E27FC236}">
                    <a16:creationId xmlns:a16="http://schemas.microsoft.com/office/drawing/2014/main" xmlns="" id="{30359608-A3EF-8A40-A3D0-1E90144C5D94}"/>
                  </a:ext>
                </a:extLst>
              </p:cNvPr>
              <p:cNvSpPr>
                <a:spLocks/>
              </p:cNvSpPr>
              <p:nvPr/>
            </p:nvSpPr>
            <p:spPr bwMode="auto">
              <a:xfrm>
                <a:off x="16372171" y="8360921"/>
                <a:ext cx="261145" cy="216615"/>
              </a:xfrm>
              <a:custGeom>
                <a:avLst/>
                <a:gdLst>
                  <a:gd name="T0" fmla="*/ 14 w 28"/>
                  <a:gd name="T1" fmla="*/ 19 h 23"/>
                  <a:gd name="T2" fmla="*/ 19 w 28"/>
                  <a:gd name="T3" fmla="*/ 18 h 23"/>
                  <a:gd name="T4" fmla="*/ 19 w 28"/>
                  <a:gd name="T5" fmla="*/ 15 h 23"/>
                  <a:gd name="T6" fmla="*/ 21 w 28"/>
                  <a:gd name="T7" fmla="*/ 14 h 23"/>
                  <a:gd name="T8" fmla="*/ 24 w 28"/>
                  <a:gd name="T9" fmla="*/ 12 h 23"/>
                  <a:gd name="T10" fmla="*/ 27 w 28"/>
                  <a:gd name="T11" fmla="*/ 9 h 23"/>
                  <a:gd name="T12" fmla="*/ 26 w 28"/>
                  <a:gd name="T13" fmla="*/ 1 h 23"/>
                  <a:gd name="T14" fmla="*/ 22 w 28"/>
                  <a:gd name="T15" fmla="*/ 1 h 23"/>
                  <a:gd name="T16" fmla="*/ 19 w 28"/>
                  <a:gd name="T17" fmla="*/ 2 h 23"/>
                  <a:gd name="T18" fmla="*/ 17 w 28"/>
                  <a:gd name="T19" fmla="*/ 2 h 23"/>
                  <a:gd name="T20" fmla="*/ 3 w 28"/>
                  <a:gd name="T21" fmla="*/ 3 h 23"/>
                  <a:gd name="T22" fmla="*/ 0 w 28"/>
                  <a:gd name="T23" fmla="*/ 7 h 23"/>
                  <a:gd name="T24" fmla="*/ 1 w 28"/>
                  <a:gd name="T25" fmla="*/ 10 h 23"/>
                  <a:gd name="T26" fmla="*/ 3 w 28"/>
                  <a:gd name="T27" fmla="*/ 14 h 23"/>
                  <a:gd name="T28" fmla="*/ 5 w 28"/>
                  <a:gd name="T29" fmla="*/ 18 h 23"/>
                  <a:gd name="T30" fmla="*/ 6 w 28"/>
                  <a:gd name="T31" fmla="*/ 19 h 23"/>
                  <a:gd name="T32" fmla="*/ 7 w 28"/>
                  <a:gd name="T33" fmla="*/ 21 h 23"/>
                  <a:gd name="T34" fmla="*/ 8 w 28"/>
                  <a:gd name="T35" fmla="*/ 23 h 23"/>
                  <a:gd name="T36" fmla="*/ 14 w 28"/>
                  <a:gd name="T37" fmla="*/ 19 h 23"/>
                  <a:gd name="T38" fmla="*/ 14 w 28"/>
                  <a:gd name="T39" fmla="*/ 19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 h="23">
                    <a:moveTo>
                      <a:pt x="14" y="19"/>
                    </a:moveTo>
                    <a:cubicBezTo>
                      <a:pt x="14" y="18"/>
                      <a:pt x="20" y="20"/>
                      <a:pt x="19" y="18"/>
                    </a:cubicBezTo>
                    <a:cubicBezTo>
                      <a:pt x="19" y="18"/>
                      <a:pt x="18" y="15"/>
                      <a:pt x="19" y="15"/>
                    </a:cubicBezTo>
                    <a:cubicBezTo>
                      <a:pt x="20" y="15"/>
                      <a:pt x="21" y="16"/>
                      <a:pt x="21" y="14"/>
                    </a:cubicBezTo>
                    <a:cubicBezTo>
                      <a:pt x="21" y="12"/>
                      <a:pt x="23" y="13"/>
                      <a:pt x="24" y="12"/>
                    </a:cubicBezTo>
                    <a:cubicBezTo>
                      <a:pt x="26" y="12"/>
                      <a:pt x="26" y="10"/>
                      <a:pt x="27" y="9"/>
                    </a:cubicBezTo>
                    <a:cubicBezTo>
                      <a:pt x="28" y="7"/>
                      <a:pt x="25" y="2"/>
                      <a:pt x="26" y="1"/>
                    </a:cubicBezTo>
                    <a:cubicBezTo>
                      <a:pt x="24" y="2"/>
                      <a:pt x="24" y="2"/>
                      <a:pt x="22" y="1"/>
                    </a:cubicBezTo>
                    <a:cubicBezTo>
                      <a:pt x="21" y="0"/>
                      <a:pt x="19" y="2"/>
                      <a:pt x="19" y="2"/>
                    </a:cubicBezTo>
                    <a:cubicBezTo>
                      <a:pt x="19" y="4"/>
                      <a:pt x="17" y="2"/>
                      <a:pt x="17" y="2"/>
                    </a:cubicBezTo>
                    <a:cubicBezTo>
                      <a:pt x="13" y="1"/>
                      <a:pt x="6" y="0"/>
                      <a:pt x="3" y="3"/>
                    </a:cubicBezTo>
                    <a:cubicBezTo>
                      <a:pt x="2" y="4"/>
                      <a:pt x="0" y="5"/>
                      <a:pt x="0" y="7"/>
                    </a:cubicBezTo>
                    <a:cubicBezTo>
                      <a:pt x="0" y="8"/>
                      <a:pt x="1" y="9"/>
                      <a:pt x="1" y="10"/>
                    </a:cubicBezTo>
                    <a:cubicBezTo>
                      <a:pt x="3" y="11"/>
                      <a:pt x="3" y="13"/>
                      <a:pt x="3" y="14"/>
                    </a:cubicBezTo>
                    <a:cubicBezTo>
                      <a:pt x="4" y="16"/>
                      <a:pt x="4" y="17"/>
                      <a:pt x="5" y="18"/>
                    </a:cubicBezTo>
                    <a:cubicBezTo>
                      <a:pt x="5" y="19"/>
                      <a:pt x="6" y="18"/>
                      <a:pt x="6" y="19"/>
                    </a:cubicBezTo>
                    <a:cubicBezTo>
                      <a:pt x="7" y="19"/>
                      <a:pt x="6" y="20"/>
                      <a:pt x="7" y="21"/>
                    </a:cubicBezTo>
                    <a:cubicBezTo>
                      <a:pt x="9" y="21"/>
                      <a:pt x="8" y="22"/>
                      <a:pt x="8" y="23"/>
                    </a:cubicBezTo>
                    <a:cubicBezTo>
                      <a:pt x="8" y="22"/>
                      <a:pt x="14" y="20"/>
                      <a:pt x="14" y="19"/>
                    </a:cubicBezTo>
                    <a:cubicBezTo>
                      <a:pt x="14" y="19"/>
                      <a:pt x="14" y="20"/>
                      <a:pt x="14" y="1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53" name="Freeform 714">
                <a:extLst>
                  <a:ext uri="{FF2B5EF4-FFF2-40B4-BE49-F238E27FC236}">
                    <a16:creationId xmlns:a16="http://schemas.microsoft.com/office/drawing/2014/main" xmlns="" id="{0F07535A-4B5D-CC43-9F20-6B062A9552C0}"/>
                  </a:ext>
                </a:extLst>
              </p:cNvPr>
              <p:cNvSpPr>
                <a:spLocks/>
              </p:cNvSpPr>
              <p:nvPr/>
            </p:nvSpPr>
            <p:spPr bwMode="auto">
              <a:xfrm>
                <a:off x="16270259" y="8743185"/>
                <a:ext cx="207006" cy="245289"/>
              </a:xfrm>
              <a:custGeom>
                <a:avLst/>
                <a:gdLst>
                  <a:gd name="T0" fmla="*/ 10 w 22"/>
                  <a:gd name="T1" fmla="*/ 3 h 26"/>
                  <a:gd name="T2" fmla="*/ 7 w 22"/>
                  <a:gd name="T3" fmla="*/ 4 h 26"/>
                  <a:gd name="T4" fmla="*/ 6 w 22"/>
                  <a:gd name="T5" fmla="*/ 4 h 26"/>
                  <a:gd name="T6" fmla="*/ 5 w 22"/>
                  <a:gd name="T7" fmla="*/ 1 h 26"/>
                  <a:gd name="T8" fmla="*/ 0 w 22"/>
                  <a:gd name="T9" fmla="*/ 0 h 26"/>
                  <a:gd name="T10" fmla="*/ 1 w 22"/>
                  <a:gd name="T11" fmla="*/ 6 h 26"/>
                  <a:gd name="T12" fmla="*/ 4 w 22"/>
                  <a:gd name="T13" fmla="*/ 14 h 26"/>
                  <a:gd name="T14" fmla="*/ 9 w 22"/>
                  <a:gd name="T15" fmla="*/ 21 h 26"/>
                  <a:gd name="T16" fmla="*/ 19 w 22"/>
                  <a:gd name="T17" fmla="*/ 26 h 26"/>
                  <a:gd name="T18" fmla="*/ 20 w 22"/>
                  <a:gd name="T19" fmla="*/ 23 h 26"/>
                  <a:gd name="T20" fmla="*/ 16 w 22"/>
                  <a:gd name="T21" fmla="*/ 14 h 26"/>
                  <a:gd name="T22" fmla="*/ 16 w 22"/>
                  <a:gd name="T23" fmla="*/ 6 h 26"/>
                  <a:gd name="T24" fmla="*/ 10 w 22"/>
                  <a:gd name="T25" fmla="*/ 3 h 26"/>
                  <a:gd name="T26" fmla="*/ 10 w 22"/>
                  <a:gd name="T27" fmla="*/ 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6">
                    <a:moveTo>
                      <a:pt x="10" y="3"/>
                    </a:moveTo>
                    <a:cubicBezTo>
                      <a:pt x="9" y="3"/>
                      <a:pt x="8" y="4"/>
                      <a:pt x="7" y="4"/>
                    </a:cubicBezTo>
                    <a:cubicBezTo>
                      <a:pt x="7" y="3"/>
                      <a:pt x="6" y="4"/>
                      <a:pt x="6" y="4"/>
                    </a:cubicBezTo>
                    <a:cubicBezTo>
                      <a:pt x="5" y="4"/>
                      <a:pt x="5" y="2"/>
                      <a:pt x="5" y="1"/>
                    </a:cubicBezTo>
                    <a:cubicBezTo>
                      <a:pt x="4" y="0"/>
                      <a:pt x="2" y="0"/>
                      <a:pt x="0" y="0"/>
                    </a:cubicBezTo>
                    <a:cubicBezTo>
                      <a:pt x="1" y="1"/>
                      <a:pt x="1" y="4"/>
                      <a:pt x="1" y="6"/>
                    </a:cubicBezTo>
                    <a:cubicBezTo>
                      <a:pt x="2" y="8"/>
                      <a:pt x="3" y="11"/>
                      <a:pt x="4" y="14"/>
                    </a:cubicBezTo>
                    <a:cubicBezTo>
                      <a:pt x="6" y="16"/>
                      <a:pt x="7" y="19"/>
                      <a:pt x="9" y="21"/>
                    </a:cubicBezTo>
                    <a:cubicBezTo>
                      <a:pt x="12" y="22"/>
                      <a:pt x="15" y="26"/>
                      <a:pt x="19" y="26"/>
                    </a:cubicBezTo>
                    <a:cubicBezTo>
                      <a:pt x="22" y="26"/>
                      <a:pt x="21" y="25"/>
                      <a:pt x="20" y="23"/>
                    </a:cubicBezTo>
                    <a:cubicBezTo>
                      <a:pt x="18" y="20"/>
                      <a:pt x="16" y="18"/>
                      <a:pt x="16" y="14"/>
                    </a:cubicBezTo>
                    <a:cubicBezTo>
                      <a:pt x="16" y="11"/>
                      <a:pt x="18" y="9"/>
                      <a:pt x="16" y="6"/>
                    </a:cubicBezTo>
                    <a:cubicBezTo>
                      <a:pt x="15" y="5"/>
                      <a:pt x="11" y="0"/>
                      <a:pt x="10" y="3"/>
                    </a:cubicBezTo>
                    <a:cubicBezTo>
                      <a:pt x="9" y="4"/>
                      <a:pt x="10" y="2"/>
                      <a:pt x="10"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54" name="Freeform 715">
                <a:extLst>
                  <a:ext uri="{FF2B5EF4-FFF2-40B4-BE49-F238E27FC236}">
                    <a16:creationId xmlns:a16="http://schemas.microsoft.com/office/drawing/2014/main" xmlns="" id="{95CD384F-3DD1-B144-A37C-089CC4DE7906}"/>
                  </a:ext>
                </a:extLst>
              </p:cNvPr>
              <p:cNvSpPr>
                <a:spLocks/>
              </p:cNvSpPr>
              <p:nvPr/>
            </p:nvSpPr>
            <p:spPr bwMode="auto">
              <a:xfrm>
                <a:off x="15104655" y="6264832"/>
                <a:ext cx="2799367" cy="1825318"/>
              </a:xfrm>
              <a:custGeom>
                <a:avLst/>
                <a:gdLst>
                  <a:gd name="T0" fmla="*/ 279 w 300"/>
                  <a:gd name="T1" fmla="*/ 37 h 195"/>
                  <a:gd name="T2" fmla="*/ 244 w 300"/>
                  <a:gd name="T3" fmla="*/ 1 h 195"/>
                  <a:gd name="T4" fmla="*/ 223 w 300"/>
                  <a:gd name="T5" fmla="*/ 18 h 195"/>
                  <a:gd name="T6" fmla="*/ 214 w 300"/>
                  <a:gd name="T7" fmla="*/ 27 h 195"/>
                  <a:gd name="T8" fmla="*/ 205 w 300"/>
                  <a:gd name="T9" fmla="*/ 39 h 195"/>
                  <a:gd name="T10" fmla="*/ 224 w 300"/>
                  <a:gd name="T11" fmla="*/ 46 h 195"/>
                  <a:gd name="T12" fmla="*/ 197 w 300"/>
                  <a:gd name="T13" fmla="*/ 55 h 195"/>
                  <a:gd name="T14" fmla="*/ 180 w 300"/>
                  <a:gd name="T15" fmla="*/ 66 h 195"/>
                  <a:gd name="T16" fmla="*/ 146 w 300"/>
                  <a:gd name="T17" fmla="*/ 75 h 195"/>
                  <a:gd name="T18" fmla="*/ 121 w 300"/>
                  <a:gd name="T19" fmla="*/ 70 h 195"/>
                  <a:gd name="T20" fmla="*/ 94 w 300"/>
                  <a:gd name="T21" fmla="*/ 56 h 195"/>
                  <a:gd name="T22" fmla="*/ 66 w 300"/>
                  <a:gd name="T23" fmla="*/ 30 h 195"/>
                  <a:gd name="T24" fmla="*/ 56 w 300"/>
                  <a:gd name="T25" fmla="*/ 44 h 195"/>
                  <a:gd name="T26" fmla="*/ 44 w 300"/>
                  <a:gd name="T27" fmla="*/ 51 h 195"/>
                  <a:gd name="T28" fmla="*/ 34 w 300"/>
                  <a:gd name="T29" fmla="*/ 63 h 195"/>
                  <a:gd name="T30" fmla="*/ 28 w 300"/>
                  <a:gd name="T31" fmla="*/ 76 h 195"/>
                  <a:gd name="T32" fmla="*/ 11 w 300"/>
                  <a:gd name="T33" fmla="*/ 84 h 195"/>
                  <a:gd name="T34" fmla="*/ 1 w 300"/>
                  <a:gd name="T35" fmla="*/ 91 h 195"/>
                  <a:gd name="T36" fmla="*/ 7 w 300"/>
                  <a:gd name="T37" fmla="*/ 103 h 195"/>
                  <a:gd name="T38" fmla="*/ 23 w 300"/>
                  <a:gd name="T39" fmla="*/ 111 h 195"/>
                  <a:gd name="T40" fmla="*/ 27 w 300"/>
                  <a:gd name="T41" fmla="*/ 121 h 195"/>
                  <a:gd name="T42" fmla="*/ 27 w 300"/>
                  <a:gd name="T43" fmla="*/ 135 h 195"/>
                  <a:gd name="T44" fmla="*/ 40 w 300"/>
                  <a:gd name="T45" fmla="*/ 140 h 195"/>
                  <a:gd name="T46" fmla="*/ 62 w 300"/>
                  <a:gd name="T47" fmla="*/ 154 h 195"/>
                  <a:gd name="T48" fmla="*/ 74 w 300"/>
                  <a:gd name="T49" fmla="*/ 156 h 195"/>
                  <a:gd name="T50" fmla="*/ 92 w 300"/>
                  <a:gd name="T51" fmla="*/ 151 h 195"/>
                  <a:gd name="T52" fmla="*/ 106 w 300"/>
                  <a:gd name="T53" fmla="*/ 146 h 195"/>
                  <a:gd name="T54" fmla="*/ 116 w 300"/>
                  <a:gd name="T55" fmla="*/ 155 h 195"/>
                  <a:gd name="T56" fmla="*/ 117 w 300"/>
                  <a:gd name="T57" fmla="*/ 166 h 195"/>
                  <a:gd name="T58" fmla="*/ 119 w 300"/>
                  <a:gd name="T59" fmla="*/ 178 h 195"/>
                  <a:gd name="T60" fmla="*/ 125 w 300"/>
                  <a:gd name="T61" fmla="*/ 187 h 195"/>
                  <a:gd name="T62" fmla="*/ 134 w 300"/>
                  <a:gd name="T63" fmla="*/ 186 h 195"/>
                  <a:gd name="T64" fmla="*/ 143 w 300"/>
                  <a:gd name="T65" fmla="*/ 182 h 195"/>
                  <a:gd name="T66" fmla="*/ 155 w 300"/>
                  <a:gd name="T67" fmla="*/ 180 h 195"/>
                  <a:gd name="T68" fmla="*/ 168 w 300"/>
                  <a:gd name="T69" fmla="*/ 186 h 195"/>
                  <a:gd name="T70" fmla="*/ 175 w 300"/>
                  <a:gd name="T71" fmla="*/ 195 h 195"/>
                  <a:gd name="T72" fmla="*/ 189 w 300"/>
                  <a:gd name="T73" fmla="*/ 186 h 195"/>
                  <a:gd name="T74" fmla="*/ 202 w 300"/>
                  <a:gd name="T75" fmla="*/ 182 h 195"/>
                  <a:gd name="T76" fmla="*/ 215 w 300"/>
                  <a:gd name="T77" fmla="*/ 173 h 195"/>
                  <a:gd name="T78" fmla="*/ 221 w 300"/>
                  <a:gd name="T79" fmla="*/ 164 h 195"/>
                  <a:gd name="T80" fmla="*/ 228 w 300"/>
                  <a:gd name="T81" fmla="*/ 156 h 195"/>
                  <a:gd name="T82" fmla="*/ 232 w 300"/>
                  <a:gd name="T83" fmla="*/ 149 h 195"/>
                  <a:gd name="T84" fmla="*/ 236 w 300"/>
                  <a:gd name="T85" fmla="*/ 143 h 195"/>
                  <a:gd name="T86" fmla="*/ 231 w 300"/>
                  <a:gd name="T87" fmla="*/ 139 h 195"/>
                  <a:gd name="T88" fmla="*/ 229 w 300"/>
                  <a:gd name="T89" fmla="*/ 132 h 195"/>
                  <a:gd name="T90" fmla="*/ 221 w 300"/>
                  <a:gd name="T91" fmla="*/ 115 h 195"/>
                  <a:gd name="T92" fmla="*/ 229 w 300"/>
                  <a:gd name="T93" fmla="*/ 106 h 195"/>
                  <a:gd name="T94" fmla="*/ 238 w 300"/>
                  <a:gd name="T95" fmla="*/ 102 h 195"/>
                  <a:gd name="T96" fmla="*/ 220 w 300"/>
                  <a:gd name="T97" fmla="*/ 102 h 195"/>
                  <a:gd name="T98" fmla="*/ 221 w 300"/>
                  <a:gd name="T99" fmla="*/ 90 h 195"/>
                  <a:gd name="T100" fmla="*/ 234 w 300"/>
                  <a:gd name="T101" fmla="*/ 87 h 195"/>
                  <a:gd name="T102" fmla="*/ 238 w 300"/>
                  <a:gd name="T103" fmla="*/ 89 h 195"/>
                  <a:gd name="T104" fmla="*/ 259 w 300"/>
                  <a:gd name="T105" fmla="*/ 77 h 195"/>
                  <a:gd name="T106" fmla="*/ 271 w 300"/>
                  <a:gd name="T107" fmla="*/ 72 h 195"/>
                  <a:gd name="T108" fmla="*/ 281 w 300"/>
                  <a:gd name="T109" fmla="*/ 60 h 195"/>
                  <a:gd name="T110" fmla="*/ 295 w 300"/>
                  <a:gd name="T111" fmla="*/ 47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00" h="195">
                    <a:moveTo>
                      <a:pt x="298" y="37"/>
                    </a:moveTo>
                    <a:cubicBezTo>
                      <a:pt x="298" y="35"/>
                      <a:pt x="294" y="36"/>
                      <a:pt x="293" y="37"/>
                    </a:cubicBezTo>
                    <a:cubicBezTo>
                      <a:pt x="291" y="37"/>
                      <a:pt x="290" y="38"/>
                      <a:pt x="288" y="39"/>
                    </a:cubicBezTo>
                    <a:cubicBezTo>
                      <a:pt x="286" y="40"/>
                      <a:pt x="279" y="40"/>
                      <a:pt x="279" y="37"/>
                    </a:cubicBezTo>
                    <a:cubicBezTo>
                      <a:pt x="277" y="33"/>
                      <a:pt x="276" y="31"/>
                      <a:pt x="272" y="29"/>
                    </a:cubicBezTo>
                    <a:cubicBezTo>
                      <a:pt x="269" y="28"/>
                      <a:pt x="263" y="28"/>
                      <a:pt x="262" y="24"/>
                    </a:cubicBezTo>
                    <a:cubicBezTo>
                      <a:pt x="261" y="18"/>
                      <a:pt x="259" y="11"/>
                      <a:pt x="255" y="6"/>
                    </a:cubicBezTo>
                    <a:cubicBezTo>
                      <a:pt x="252" y="3"/>
                      <a:pt x="248" y="3"/>
                      <a:pt x="244" y="1"/>
                    </a:cubicBezTo>
                    <a:cubicBezTo>
                      <a:pt x="240" y="0"/>
                      <a:pt x="233" y="1"/>
                      <a:pt x="229" y="3"/>
                    </a:cubicBezTo>
                    <a:cubicBezTo>
                      <a:pt x="228" y="4"/>
                      <a:pt x="226" y="5"/>
                      <a:pt x="225" y="6"/>
                    </a:cubicBezTo>
                    <a:cubicBezTo>
                      <a:pt x="225" y="7"/>
                      <a:pt x="228" y="7"/>
                      <a:pt x="228" y="8"/>
                    </a:cubicBezTo>
                    <a:cubicBezTo>
                      <a:pt x="229" y="12"/>
                      <a:pt x="224" y="15"/>
                      <a:pt x="223" y="18"/>
                    </a:cubicBezTo>
                    <a:cubicBezTo>
                      <a:pt x="222" y="19"/>
                      <a:pt x="222" y="20"/>
                      <a:pt x="222" y="21"/>
                    </a:cubicBezTo>
                    <a:cubicBezTo>
                      <a:pt x="222" y="22"/>
                      <a:pt x="222" y="22"/>
                      <a:pt x="222" y="23"/>
                    </a:cubicBezTo>
                    <a:cubicBezTo>
                      <a:pt x="222" y="25"/>
                      <a:pt x="219" y="25"/>
                      <a:pt x="217" y="26"/>
                    </a:cubicBezTo>
                    <a:cubicBezTo>
                      <a:pt x="216" y="26"/>
                      <a:pt x="215" y="27"/>
                      <a:pt x="214" y="27"/>
                    </a:cubicBezTo>
                    <a:cubicBezTo>
                      <a:pt x="213" y="27"/>
                      <a:pt x="208" y="25"/>
                      <a:pt x="208" y="25"/>
                    </a:cubicBezTo>
                    <a:cubicBezTo>
                      <a:pt x="207" y="27"/>
                      <a:pt x="206" y="30"/>
                      <a:pt x="205" y="32"/>
                    </a:cubicBezTo>
                    <a:cubicBezTo>
                      <a:pt x="205" y="33"/>
                      <a:pt x="204" y="34"/>
                      <a:pt x="204" y="35"/>
                    </a:cubicBezTo>
                    <a:cubicBezTo>
                      <a:pt x="204" y="35"/>
                      <a:pt x="202" y="41"/>
                      <a:pt x="205" y="39"/>
                    </a:cubicBezTo>
                    <a:cubicBezTo>
                      <a:pt x="206" y="38"/>
                      <a:pt x="206" y="38"/>
                      <a:pt x="208" y="38"/>
                    </a:cubicBezTo>
                    <a:cubicBezTo>
                      <a:pt x="209" y="38"/>
                      <a:pt x="211" y="40"/>
                      <a:pt x="212" y="39"/>
                    </a:cubicBezTo>
                    <a:cubicBezTo>
                      <a:pt x="216" y="36"/>
                      <a:pt x="219" y="38"/>
                      <a:pt x="222" y="42"/>
                    </a:cubicBezTo>
                    <a:cubicBezTo>
                      <a:pt x="223" y="43"/>
                      <a:pt x="225" y="45"/>
                      <a:pt x="224" y="46"/>
                    </a:cubicBezTo>
                    <a:cubicBezTo>
                      <a:pt x="224" y="46"/>
                      <a:pt x="220" y="45"/>
                      <a:pt x="219" y="45"/>
                    </a:cubicBezTo>
                    <a:cubicBezTo>
                      <a:pt x="216" y="46"/>
                      <a:pt x="212" y="46"/>
                      <a:pt x="209" y="47"/>
                    </a:cubicBezTo>
                    <a:cubicBezTo>
                      <a:pt x="206" y="48"/>
                      <a:pt x="206" y="54"/>
                      <a:pt x="202" y="54"/>
                    </a:cubicBezTo>
                    <a:cubicBezTo>
                      <a:pt x="200" y="54"/>
                      <a:pt x="198" y="53"/>
                      <a:pt x="197" y="55"/>
                    </a:cubicBezTo>
                    <a:cubicBezTo>
                      <a:pt x="196" y="56"/>
                      <a:pt x="194" y="58"/>
                      <a:pt x="192" y="58"/>
                    </a:cubicBezTo>
                    <a:cubicBezTo>
                      <a:pt x="189" y="57"/>
                      <a:pt x="183" y="53"/>
                      <a:pt x="182" y="59"/>
                    </a:cubicBezTo>
                    <a:cubicBezTo>
                      <a:pt x="182" y="61"/>
                      <a:pt x="184" y="62"/>
                      <a:pt x="184" y="63"/>
                    </a:cubicBezTo>
                    <a:cubicBezTo>
                      <a:pt x="184" y="65"/>
                      <a:pt x="181" y="65"/>
                      <a:pt x="180" y="66"/>
                    </a:cubicBezTo>
                    <a:cubicBezTo>
                      <a:pt x="177" y="69"/>
                      <a:pt x="176" y="72"/>
                      <a:pt x="172" y="72"/>
                    </a:cubicBezTo>
                    <a:cubicBezTo>
                      <a:pt x="167" y="72"/>
                      <a:pt x="162" y="72"/>
                      <a:pt x="157" y="73"/>
                    </a:cubicBezTo>
                    <a:cubicBezTo>
                      <a:pt x="155" y="74"/>
                      <a:pt x="151" y="78"/>
                      <a:pt x="150" y="77"/>
                    </a:cubicBezTo>
                    <a:cubicBezTo>
                      <a:pt x="148" y="77"/>
                      <a:pt x="147" y="75"/>
                      <a:pt x="146" y="75"/>
                    </a:cubicBezTo>
                    <a:cubicBezTo>
                      <a:pt x="144" y="75"/>
                      <a:pt x="143" y="75"/>
                      <a:pt x="141" y="75"/>
                    </a:cubicBezTo>
                    <a:cubicBezTo>
                      <a:pt x="139" y="74"/>
                      <a:pt x="137" y="74"/>
                      <a:pt x="135" y="72"/>
                    </a:cubicBezTo>
                    <a:cubicBezTo>
                      <a:pt x="133" y="71"/>
                      <a:pt x="132" y="71"/>
                      <a:pt x="131" y="70"/>
                    </a:cubicBezTo>
                    <a:cubicBezTo>
                      <a:pt x="127" y="70"/>
                      <a:pt x="125" y="70"/>
                      <a:pt x="121" y="70"/>
                    </a:cubicBezTo>
                    <a:cubicBezTo>
                      <a:pt x="118" y="70"/>
                      <a:pt x="113" y="71"/>
                      <a:pt x="109" y="70"/>
                    </a:cubicBezTo>
                    <a:cubicBezTo>
                      <a:pt x="108" y="70"/>
                      <a:pt x="107" y="68"/>
                      <a:pt x="107" y="67"/>
                    </a:cubicBezTo>
                    <a:cubicBezTo>
                      <a:pt x="105" y="65"/>
                      <a:pt x="104" y="63"/>
                      <a:pt x="102" y="61"/>
                    </a:cubicBezTo>
                    <a:cubicBezTo>
                      <a:pt x="99" y="59"/>
                      <a:pt x="97" y="56"/>
                      <a:pt x="94" y="56"/>
                    </a:cubicBezTo>
                    <a:cubicBezTo>
                      <a:pt x="92" y="56"/>
                      <a:pt x="81" y="56"/>
                      <a:pt x="83" y="52"/>
                    </a:cubicBezTo>
                    <a:cubicBezTo>
                      <a:pt x="85" y="48"/>
                      <a:pt x="84" y="41"/>
                      <a:pt x="79" y="38"/>
                    </a:cubicBezTo>
                    <a:cubicBezTo>
                      <a:pt x="75" y="35"/>
                      <a:pt x="70" y="35"/>
                      <a:pt x="69" y="29"/>
                    </a:cubicBezTo>
                    <a:cubicBezTo>
                      <a:pt x="68" y="30"/>
                      <a:pt x="67" y="29"/>
                      <a:pt x="66" y="30"/>
                    </a:cubicBezTo>
                    <a:cubicBezTo>
                      <a:pt x="65" y="31"/>
                      <a:pt x="65" y="31"/>
                      <a:pt x="65" y="32"/>
                    </a:cubicBezTo>
                    <a:cubicBezTo>
                      <a:pt x="63" y="35"/>
                      <a:pt x="60" y="34"/>
                      <a:pt x="59" y="37"/>
                    </a:cubicBezTo>
                    <a:cubicBezTo>
                      <a:pt x="59" y="39"/>
                      <a:pt x="61" y="41"/>
                      <a:pt x="60" y="42"/>
                    </a:cubicBezTo>
                    <a:cubicBezTo>
                      <a:pt x="59" y="43"/>
                      <a:pt x="57" y="44"/>
                      <a:pt x="56" y="44"/>
                    </a:cubicBezTo>
                    <a:cubicBezTo>
                      <a:pt x="55" y="45"/>
                      <a:pt x="54" y="43"/>
                      <a:pt x="53" y="44"/>
                    </a:cubicBezTo>
                    <a:cubicBezTo>
                      <a:pt x="51" y="44"/>
                      <a:pt x="50" y="43"/>
                      <a:pt x="48" y="42"/>
                    </a:cubicBezTo>
                    <a:cubicBezTo>
                      <a:pt x="47" y="41"/>
                      <a:pt x="46" y="46"/>
                      <a:pt x="45" y="47"/>
                    </a:cubicBezTo>
                    <a:cubicBezTo>
                      <a:pt x="45" y="48"/>
                      <a:pt x="44" y="50"/>
                      <a:pt x="44" y="51"/>
                    </a:cubicBezTo>
                    <a:cubicBezTo>
                      <a:pt x="44" y="53"/>
                      <a:pt x="45" y="53"/>
                      <a:pt x="45" y="54"/>
                    </a:cubicBezTo>
                    <a:cubicBezTo>
                      <a:pt x="45" y="56"/>
                      <a:pt x="39" y="54"/>
                      <a:pt x="39" y="54"/>
                    </a:cubicBezTo>
                    <a:cubicBezTo>
                      <a:pt x="37" y="55"/>
                      <a:pt x="33" y="55"/>
                      <a:pt x="32" y="56"/>
                    </a:cubicBezTo>
                    <a:cubicBezTo>
                      <a:pt x="33" y="55"/>
                      <a:pt x="34" y="62"/>
                      <a:pt x="34" y="63"/>
                    </a:cubicBezTo>
                    <a:cubicBezTo>
                      <a:pt x="35" y="64"/>
                      <a:pt x="36" y="65"/>
                      <a:pt x="37" y="66"/>
                    </a:cubicBezTo>
                    <a:cubicBezTo>
                      <a:pt x="37" y="67"/>
                      <a:pt x="34" y="69"/>
                      <a:pt x="33" y="70"/>
                    </a:cubicBezTo>
                    <a:cubicBezTo>
                      <a:pt x="32" y="71"/>
                      <a:pt x="33" y="74"/>
                      <a:pt x="32" y="74"/>
                    </a:cubicBezTo>
                    <a:cubicBezTo>
                      <a:pt x="31" y="75"/>
                      <a:pt x="29" y="75"/>
                      <a:pt x="28" y="76"/>
                    </a:cubicBezTo>
                    <a:cubicBezTo>
                      <a:pt x="26" y="77"/>
                      <a:pt x="25" y="78"/>
                      <a:pt x="24" y="79"/>
                    </a:cubicBezTo>
                    <a:cubicBezTo>
                      <a:pt x="22" y="79"/>
                      <a:pt x="21" y="79"/>
                      <a:pt x="19" y="80"/>
                    </a:cubicBezTo>
                    <a:cubicBezTo>
                      <a:pt x="17" y="80"/>
                      <a:pt x="16" y="81"/>
                      <a:pt x="15" y="83"/>
                    </a:cubicBezTo>
                    <a:cubicBezTo>
                      <a:pt x="15" y="83"/>
                      <a:pt x="11" y="84"/>
                      <a:pt x="11" y="84"/>
                    </a:cubicBezTo>
                    <a:cubicBezTo>
                      <a:pt x="11" y="84"/>
                      <a:pt x="11" y="83"/>
                      <a:pt x="11" y="83"/>
                    </a:cubicBezTo>
                    <a:cubicBezTo>
                      <a:pt x="10" y="83"/>
                      <a:pt x="9" y="83"/>
                      <a:pt x="7" y="83"/>
                    </a:cubicBezTo>
                    <a:cubicBezTo>
                      <a:pt x="6" y="83"/>
                      <a:pt x="3" y="85"/>
                      <a:pt x="3" y="86"/>
                    </a:cubicBezTo>
                    <a:cubicBezTo>
                      <a:pt x="2" y="88"/>
                      <a:pt x="1" y="90"/>
                      <a:pt x="1" y="91"/>
                    </a:cubicBezTo>
                    <a:cubicBezTo>
                      <a:pt x="0" y="93"/>
                      <a:pt x="3" y="95"/>
                      <a:pt x="4" y="95"/>
                    </a:cubicBezTo>
                    <a:cubicBezTo>
                      <a:pt x="7" y="95"/>
                      <a:pt x="6" y="95"/>
                      <a:pt x="7" y="98"/>
                    </a:cubicBezTo>
                    <a:cubicBezTo>
                      <a:pt x="7" y="99"/>
                      <a:pt x="8" y="99"/>
                      <a:pt x="8" y="101"/>
                    </a:cubicBezTo>
                    <a:cubicBezTo>
                      <a:pt x="8" y="101"/>
                      <a:pt x="7" y="103"/>
                      <a:pt x="7" y="103"/>
                    </a:cubicBezTo>
                    <a:cubicBezTo>
                      <a:pt x="9" y="104"/>
                      <a:pt x="10" y="104"/>
                      <a:pt x="11" y="105"/>
                    </a:cubicBezTo>
                    <a:cubicBezTo>
                      <a:pt x="13" y="107"/>
                      <a:pt x="12" y="109"/>
                      <a:pt x="14" y="110"/>
                    </a:cubicBezTo>
                    <a:cubicBezTo>
                      <a:pt x="16" y="111"/>
                      <a:pt x="18" y="112"/>
                      <a:pt x="20" y="113"/>
                    </a:cubicBezTo>
                    <a:cubicBezTo>
                      <a:pt x="21" y="113"/>
                      <a:pt x="22" y="112"/>
                      <a:pt x="23" y="111"/>
                    </a:cubicBezTo>
                    <a:cubicBezTo>
                      <a:pt x="26" y="109"/>
                      <a:pt x="31" y="110"/>
                      <a:pt x="33" y="113"/>
                    </a:cubicBezTo>
                    <a:cubicBezTo>
                      <a:pt x="34" y="115"/>
                      <a:pt x="32" y="116"/>
                      <a:pt x="31" y="117"/>
                    </a:cubicBezTo>
                    <a:cubicBezTo>
                      <a:pt x="30" y="118"/>
                      <a:pt x="30" y="118"/>
                      <a:pt x="30" y="119"/>
                    </a:cubicBezTo>
                    <a:cubicBezTo>
                      <a:pt x="29" y="121"/>
                      <a:pt x="28" y="121"/>
                      <a:pt x="27" y="121"/>
                    </a:cubicBezTo>
                    <a:cubicBezTo>
                      <a:pt x="24" y="123"/>
                      <a:pt x="32" y="126"/>
                      <a:pt x="29" y="128"/>
                    </a:cubicBezTo>
                    <a:cubicBezTo>
                      <a:pt x="28" y="130"/>
                      <a:pt x="27" y="129"/>
                      <a:pt x="25" y="129"/>
                    </a:cubicBezTo>
                    <a:cubicBezTo>
                      <a:pt x="21" y="128"/>
                      <a:pt x="26" y="132"/>
                      <a:pt x="26" y="132"/>
                    </a:cubicBezTo>
                    <a:cubicBezTo>
                      <a:pt x="26" y="134"/>
                      <a:pt x="25" y="135"/>
                      <a:pt x="27" y="135"/>
                    </a:cubicBezTo>
                    <a:cubicBezTo>
                      <a:pt x="29" y="136"/>
                      <a:pt x="29" y="137"/>
                      <a:pt x="31" y="138"/>
                    </a:cubicBezTo>
                    <a:cubicBezTo>
                      <a:pt x="33" y="138"/>
                      <a:pt x="34" y="140"/>
                      <a:pt x="36" y="141"/>
                    </a:cubicBezTo>
                    <a:cubicBezTo>
                      <a:pt x="36" y="141"/>
                      <a:pt x="37" y="142"/>
                      <a:pt x="38" y="142"/>
                    </a:cubicBezTo>
                    <a:cubicBezTo>
                      <a:pt x="39" y="142"/>
                      <a:pt x="38" y="140"/>
                      <a:pt x="40" y="140"/>
                    </a:cubicBezTo>
                    <a:cubicBezTo>
                      <a:pt x="44" y="140"/>
                      <a:pt x="46" y="147"/>
                      <a:pt x="50" y="147"/>
                    </a:cubicBezTo>
                    <a:cubicBezTo>
                      <a:pt x="52" y="147"/>
                      <a:pt x="52" y="150"/>
                      <a:pt x="54" y="150"/>
                    </a:cubicBezTo>
                    <a:cubicBezTo>
                      <a:pt x="56" y="151"/>
                      <a:pt x="57" y="153"/>
                      <a:pt x="58" y="153"/>
                    </a:cubicBezTo>
                    <a:cubicBezTo>
                      <a:pt x="60" y="151"/>
                      <a:pt x="60" y="154"/>
                      <a:pt x="62" y="154"/>
                    </a:cubicBezTo>
                    <a:cubicBezTo>
                      <a:pt x="63" y="154"/>
                      <a:pt x="63" y="153"/>
                      <a:pt x="64" y="153"/>
                    </a:cubicBezTo>
                    <a:cubicBezTo>
                      <a:pt x="65" y="153"/>
                      <a:pt x="65" y="154"/>
                      <a:pt x="66" y="155"/>
                    </a:cubicBezTo>
                    <a:cubicBezTo>
                      <a:pt x="68" y="155"/>
                      <a:pt x="70" y="155"/>
                      <a:pt x="72" y="154"/>
                    </a:cubicBezTo>
                    <a:cubicBezTo>
                      <a:pt x="75" y="153"/>
                      <a:pt x="73" y="155"/>
                      <a:pt x="74" y="156"/>
                    </a:cubicBezTo>
                    <a:cubicBezTo>
                      <a:pt x="74" y="156"/>
                      <a:pt x="76" y="153"/>
                      <a:pt x="77" y="153"/>
                    </a:cubicBezTo>
                    <a:cubicBezTo>
                      <a:pt x="78" y="152"/>
                      <a:pt x="80" y="152"/>
                      <a:pt x="81" y="153"/>
                    </a:cubicBezTo>
                    <a:cubicBezTo>
                      <a:pt x="83" y="155"/>
                      <a:pt x="85" y="153"/>
                      <a:pt x="87" y="154"/>
                    </a:cubicBezTo>
                    <a:cubicBezTo>
                      <a:pt x="89" y="155"/>
                      <a:pt x="91" y="153"/>
                      <a:pt x="92" y="151"/>
                    </a:cubicBezTo>
                    <a:cubicBezTo>
                      <a:pt x="93" y="151"/>
                      <a:pt x="93" y="150"/>
                      <a:pt x="94" y="150"/>
                    </a:cubicBezTo>
                    <a:cubicBezTo>
                      <a:pt x="95" y="149"/>
                      <a:pt x="96" y="150"/>
                      <a:pt x="97" y="149"/>
                    </a:cubicBezTo>
                    <a:cubicBezTo>
                      <a:pt x="98" y="148"/>
                      <a:pt x="99" y="146"/>
                      <a:pt x="101" y="147"/>
                    </a:cubicBezTo>
                    <a:cubicBezTo>
                      <a:pt x="103" y="148"/>
                      <a:pt x="103" y="148"/>
                      <a:pt x="106" y="146"/>
                    </a:cubicBezTo>
                    <a:cubicBezTo>
                      <a:pt x="107" y="145"/>
                      <a:pt x="109" y="148"/>
                      <a:pt x="109" y="149"/>
                    </a:cubicBezTo>
                    <a:cubicBezTo>
                      <a:pt x="108" y="151"/>
                      <a:pt x="106" y="152"/>
                      <a:pt x="108" y="152"/>
                    </a:cubicBezTo>
                    <a:cubicBezTo>
                      <a:pt x="111" y="152"/>
                      <a:pt x="111" y="152"/>
                      <a:pt x="114" y="151"/>
                    </a:cubicBezTo>
                    <a:cubicBezTo>
                      <a:pt x="115" y="151"/>
                      <a:pt x="116" y="154"/>
                      <a:pt x="116" y="155"/>
                    </a:cubicBezTo>
                    <a:cubicBezTo>
                      <a:pt x="116" y="155"/>
                      <a:pt x="116" y="157"/>
                      <a:pt x="117" y="156"/>
                    </a:cubicBezTo>
                    <a:cubicBezTo>
                      <a:pt x="117" y="156"/>
                      <a:pt x="119" y="156"/>
                      <a:pt x="119" y="157"/>
                    </a:cubicBezTo>
                    <a:cubicBezTo>
                      <a:pt x="119" y="158"/>
                      <a:pt x="117" y="159"/>
                      <a:pt x="118" y="160"/>
                    </a:cubicBezTo>
                    <a:cubicBezTo>
                      <a:pt x="119" y="162"/>
                      <a:pt x="118" y="165"/>
                      <a:pt x="117" y="166"/>
                    </a:cubicBezTo>
                    <a:cubicBezTo>
                      <a:pt x="116" y="168"/>
                      <a:pt x="114" y="169"/>
                      <a:pt x="113" y="170"/>
                    </a:cubicBezTo>
                    <a:cubicBezTo>
                      <a:pt x="113" y="171"/>
                      <a:pt x="113" y="176"/>
                      <a:pt x="112" y="175"/>
                    </a:cubicBezTo>
                    <a:cubicBezTo>
                      <a:pt x="113" y="176"/>
                      <a:pt x="119" y="173"/>
                      <a:pt x="120" y="175"/>
                    </a:cubicBezTo>
                    <a:cubicBezTo>
                      <a:pt x="120" y="175"/>
                      <a:pt x="118" y="176"/>
                      <a:pt x="119" y="178"/>
                    </a:cubicBezTo>
                    <a:cubicBezTo>
                      <a:pt x="120" y="180"/>
                      <a:pt x="123" y="180"/>
                      <a:pt x="122" y="181"/>
                    </a:cubicBezTo>
                    <a:cubicBezTo>
                      <a:pt x="122" y="182"/>
                      <a:pt x="121" y="184"/>
                      <a:pt x="121" y="185"/>
                    </a:cubicBezTo>
                    <a:cubicBezTo>
                      <a:pt x="122" y="186"/>
                      <a:pt x="125" y="185"/>
                      <a:pt x="125" y="186"/>
                    </a:cubicBezTo>
                    <a:cubicBezTo>
                      <a:pt x="125" y="186"/>
                      <a:pt x="125" y="187"/>
                      <a:pt x="125" y="187"/>
                    </a:cubicBezTo>
                    <a:cubicBezTo>
                      <a:pt x="125" y="189"/>
                      <a:pt x="126" y="188"/>
                      <a:pt x="127" y="188"/>
                    </a:cubicBezTo>
                    <a:cubicBezTo>
                      <a:pt x="128" y="188"/>
                      <a:pt x="129" y="187"/>
                      <a:pt x="130" y="188"/>
                    </a:cubicBezTo>
                    <a:cubicBezTo>
                      <a:pt x="131" y="188"/>
                      <a:pt x="132" y="189"/>
                      <a:pt x="133" y="190"/>
                    </a:cubicBezTo>
                    <a:cubicBezTo>
                      <a:pt x="135" y="191"/>
                      <a:pt x="134" y="187"/>
                      <a:pt x="134" y="186"/>
                    </a:cubicBezTo>
                    <a:cubicBezTo>
                      <a:pt x="132" y="182"/>
                      <a:pt x="134" y="184"/>
                      <a:pt x="136" y="182"/>
                    </a:cubicBezTo>
                    <a:cubicBezTo>
                      <a:pt x="138" y="181"/>
                      <a:pt x="137" y="182"/>
                      <a:pt x="139" y="183"/>
                    </a:cubicBezTo>
                    <a:cubicBezTo>
                      <a:pt x="139" y="183"/>
                      <a:pt x="141" y="182"/>
                      <a:pt x="141" y="182"/>
                    </a:cubicBezTo>
                    <a:cubicBezTo>
                      <a:pt x="141" y="183"/>
                      <a:pt x="143" y="181"/>
                      <a:pt x="143" y="182"/>
                    </a:cubicBezTo>
                    <a:cubicBezTo>
                      <a:pt x="144" y="183"/>
                      <a:pt x="144" y="184"/>
                      <a:pt x="146" y="182"/>
                    </a:cubicBezTo>
                    <a:cubicBezTo>
                      <a:pt x="147" y="181"/>
                      <a:pt x="147" y="182"/>
                      <a:pt x="148" y="181"/>
                    </a:cubicBezTo>
                    <a:cubicBezTo>
                      <a:pt x="149" y="180"/>
                      <a:pt x="149" y="178"/>
                      <a:pt x="151" y="178"/>
                    </a:cubicBezTo>
                    <a:cubicBezTo>
                      <a:pt x="152" y="178"/>
                      <a:pt x="153" y="180"/>
                      <a:pt x="155" y="180"/>
                    </a:cubicBezTo>
                    <a:cubicBezTo>
                      <a:pt x="155" y="180"/>
                      <a:pt x="159" y="181"/>
                      <a:pt x="159" y="181"/>
                    </a:cubicBezTo>
                    <a:cubicBezTo>
                      <a:pt x="159" y="182"/>
                      <a:pt x="157" y="183"/>
                      <a:pt x="157" y="184"/>
                    </a:cubicBezTo>
                    <a:cubicBezTo>
                      <a:pt x="158" y="185"/>
                      <a:pt x="160" y="186"/>
                      <a:pt x="161" y="187"/>
                    </a:cubicBezTo>
                    <a:cubicBezTo>
                      <a:pt x="163" y="188"/>
                      <a:pt x="167" y="189"/>
                      <a:pt x="168" y="186"/>
                    </a:cubicBezTo>
                    <a:cubicBezTo>
                      <a:pt x="168" y="186"/>
                      <a:pt x="170" y="188"/>
                      <a:pt x="170" y="188"/>
                    </a:cubicBezTo>
                    <a:cubicBezTo>
                      <a:pt x="171" y="189"/>
                      <a:pt x="172" y="187"/>
                      <a:pt x="174" y="188"/>
                    </a:cubicBezTo>
                    <a:cubicBezTo>
                      <a:pt x="175" y="189"/>
                      <a:pt x="173" y="190"/>
                      <a:pt x="173" y="191"/>
                    </a:cubicBezTo>
                    <a:cubicBezTo>
                      <a:pt x="173" y="192"/>
                      <a:pt x="175" y="194"/>
                      <a:pt x="175" y="195"/>
                    </a:cubicBezTo>
                    <a:cubicBezTo>
                      <a:pt x="176" y="195"/>
                      <a:pt x="177" y="194"/>
                      <a:pt x="178" y="194"/>
                    </a:cubicBezTo>
                    <a:cubicBezTo>
                      <a:pt x="178" y="193"/>
                      <a:pt x="175" y="192"/>
                      <a:pt x="176" y="191"/>
                    </a:cubicBezTo>
                    <a:cubicBezTo>
                      <a:pt x="178" y="188"/>
                      <a:pt x="180" y="188"/>
                      <a:pt x="183" y="187"/>
                    </a:cubicBezTo>
                    <a:cubicBezTo>
                      <a:pt x="185" y="186"/>
                      <a:pt x="187" y="186"/>
                      <a:pt x="189" y="186"/>
                    </a:cubicBezTo>
                    <a:cubicBezTo>
                      <a:pt x="190" y="186"/>
                      <a:pt x="190" y="184"/>
                      <a:pt x="191" y="184"/>
                    </a:cubicBezTo>
                    <a:cubicBezTo>
                      <a:pt x="193" y="184"/>
                      <a:pt x="192" y="183"/>
                      <a:pt x="192" y="182"/>
                    </a:cubicBezTo>
                    <a:cubicBezTo>
                      <a:pt x="192" y="183"/>
                      <a:pt x="196" y="182"/>
                      <a:pt x="196" y="182"/>
                    </a:cubicBezTo>
                    <a:cubicBezTo>
                      <a:pt x="198" y="181"/>
                      <a:pt x="200" y="182"/>
                      <a:pt x="202" y="182"/>
                    </a:cubicBezTo>
                    <a:cubicBezTo>
                      <a:pt x="204" y="182"/>
                      <a:pt x="205" y="181"/>
                      <a:pt x="207" y="180"/>
                    </a:cubicBezTo>
                    <a:cubicBezTo>
                      <a:pt x="208" y="180"/>
                      <a:pt x="208" y="177"/>
                      <a:pt x="209" y="177"/>
                    </a:cubicBezTo>
                    <a:cubicBezTo>
                      <a:pt x="211" y="177"/>
                      <a:pt x="212" y="176"/>
                      <a:pt x="213" y="175"/>
                    </a:cubicBezTo>
                    <a:cubicBezTo>
                      <a:pt x="214" y="175"/>
                      <a:pt x="215" y="174"/>
                      <a:pt x="215" y="173"/>
                    </a:cubicBezTo>
                    <a:cubicBezTo>
                      <a:pt x="214" y="173"/>
                      <a:pt x="218" y="172"/>
                      <a:pt x="218" y="172"/>
                    </a:cubicBezTo>
                    <a:cubicBezTo>
                      <a:pt x="219" y="171"/>
                      <a:pt x="220" y="169"/>
                      <a:pt x="221" y="168"/>
                    </a:cubicBezTo>
                    <a:cubicBezTo>
                      <a:pt x="222" y="167"/>
                      <a:pt x="222" y="167"/>
                      <a:pt x="222" y="166"/>
                    </a:cubicBezTo>
                    <a:cubicBezTo>
                      <a:pt x="223" y="164"/>
                      <a:pt x="221" y="165"/>
                      <a:pt x="221" y="164"/>
                    </a:cubicBezTo>
                    <a:cubicBezTo>
                      <a:pt x="221" y="164"/>
                      <a:pt x="226" y="164"/>
                      <a:pt x="223" y="162"/>
                    </a:cubicBezTo>
                    <a:cubicBezTo>
                      <a:pt x="222" y="161"/>
                      <a:pt x="223" y="161"/>
                      <a:pt x="224" y="161"/>
                    </a:cubicBezTo>
                    <a:cubicBezTo>
                      <a:pt x="225" y="161"/>
                      <a:pt x="225" y="160"/>
                      <a:pt x="226" y="159"/>
                    </a:cubicBezTo>
                    <a:cubicBezTo>
                      <a:pt x="227" y="158"/>
                      <a:pt x="227" y="157"/>
                      <a:pt x="228" y="156"/>
                    </a:cubicBezTo>
                    <a:cubicBezTo>
                      <a:pt x="228" y="156"/>
                      <a:pt x="228" y="154"/>
                      <a:pt x="228" y="154"/>
                    </a:cubicBezTo>
                    <a:cubicBezTo>
                      <a:pt x="229" y="153"/>
                      <a:pt x="230" y="153"/>
                      <a:pt x="231" y="152"/>
                    </a:cubicBezTo>
                    <a:cubicBezTo>
                      <a:pt x="232" y="151"/>
                      <a:pt x="231" y="150"/>
                      <a:pt x="231" y="150"/>
                    </a:cubicBezTo>
                    <a:cubicBezTo>
                      <a:pt x="231" y="149"/>
                      <a:pt x="232" y="149"/>
                      <a:pt x="232" y="149"/>
                    </a:cubicBezTo>
                    <a:cubicBezTo>
                      <a:pt x="233" y="149"/>
                      <a:pt x="232" y="147"/>
                      <a:pt x="232" y="147"/>
                    </a:cubicBezTo>
                    <a:cubicBezTo>
                      <a:pt x="232" y="147"/>
                      <a:pt x="234" y="148"/>
                      <a:pt x="234" y="147"/>
                    </a:cubicBezTo>
                    <a:cubicBezTo>
                      <a:pt x="236" y="146"/>
                      <a:pt x="234" y="146"/>
                      <a:pt x="233" y="145"/>
                    </a:cubicBezTo>
                    <a:cubicBezTo>
                      <a:pt x="233" y="145"/>
                      <a:pt x="236" y="143"/>
                      <a:pt x="236" y="143"/>
                    </a:cubicBezTo>
                    <a:cubicBezTo>
                      <a:pt x="235" y="145"/>
                      <a:pt x="232" y="142"/>
                      <a:pt x="231" y="141"/>
                    </a:cubicBezTo>
                    <a:cubicBezTo>
                      <a:pt x="231" y="141"/>
                      <a:pt x="230" y="142"/>
                      <a:pt x="229" y="142"/>
                    </a:cubicBezTo>
                    <a:cubicBezTo>
                      <a:pt x="228" y="143"/>
                      <a:pt x="227" y="141"/>
                      <a:pt x="226" y="142"/>
                    </a:cubicBezTo>
                    <a:cubicBezTo>
                      <a:pt x="228" y="141"/>
                      <a:pt x="230" y="140"/>
                      <a:pt x="231" y="139"/>
                    </a:cubicBezTo>
                    <a:cubicBezTo>
                      <a:pt x="232" y="138"/>
                      <a:pt x="235" y="138"/>
                      <a:pt x="233" y="136"/>
                    </a:cubicBezTo>
                    <a:cubicBezTo>
                      <a:pt x="231" y="135"/>
                      <a:pt x="230" y="134"/>
                      <a:pt x="228" y="132"/>
                    </a:cubicBezTo>
                    <a:cubicBezTo>
                      <a:pt x="228" y="131"/>
                      <a:pt x="223" y="133"/>
                      <a:pt x="223" y="130"/>
                    </a:cubicBezTo>
                    <a:cubicBezTo>
                      <a:pt x="223" y="132"/>
                      <a:pt x="228" y="132"/>
                      <a:pt x="229" y="132"/>
                    </a:cubicBezTo>
                    <a:cubicBezTo>
                      <a:pt x="230" y="132"/>
                      <a:pt x="233" y="135"/>
                      <a:pt x="234" y="133"/>
                    </a:cubicBezTo>
                    <a:cubicBezTo>
                      <a:pt x="235" y="131"/>
                      <a:pt x="229" y="129"/>
                      <a:pt x="229" y="127"/>
                    </a:cubicBezTo>
                    <a:cubicBezTo>
                      <a:pt x="228" y="125"/>
                      <a:pt x="228" y="121"/>
                      <a:pt x="226" y="120"/>
                    </a:cubicBezTo>
                    <a:cubicBezTo>
                      <a:pt x="225" y="118"/>
                      <a:pt x="219" y="118"/>
                      <a:pt x="221" y="115"/>
                    </a:cubicBezTo>
                    <a:cubicBezTo>
                      <a:pt x="222" y="113"/>
                      <a:pt x="223" y="112"/>
                      <a:pt x="224" y="111"/>
                    </a:cubicBezTo>
                    <a:cubicBezTo>
                      <a:pt x="226" y="109"/>
                      <a:pt x="224" y="110"/>
                      <a:pt x="225" y="109"/>
                    </a:cubicBezTo>
                    <a:cubicBezTo>
                      <a:pt x="225" y="108"/>
                      <a:pt x="228" y="109"/>
                      <a:pt x="228" y="109"/>
                    </a:cubicBezTo>
                    <a:cubicBezTo>
                      <a:pt x="229" y="108"/>
                      <a:pt x="227" y="107"/>
                      <a:pt x="229" y="106"/>
                    </a:cubicBezTo>
                    <a:cubicBezTo>
                      <a:pt x="231" y="106"/>
                      <a:pt x="232" y="105"/>
                      <a:pt x="233" y="104"/>
                    </a:cubicBezTo>
                    <a:cubicBezTo>
                      <a:pt x="234" y="104"/>
                      <a:pt x="235" y="104"/>
                      <a:pt x="235" y="104"/>
                    </a:cubicBezTo>
                    <a:cubicBezTo>
                      <a:pt x="236" y="104"/>
                      <a:pt x="235" y="105"/>
                      <a:pt x="236" y="105"/>
                    </a:cubicBezTo>
                    <a:cubicBezTo>
                      <a:pt x="237" y="106"/>
                      <a:pt x="238" y="103"/>
                      <a:pt x="238" y="102"/>
                    </a:cubicBezTo>
                    <a:cubicBezTo>
                      <a:pt x="236" y="100"/>
                      <a:pt x="234" y="101"/>
                      <a:pt x="233" y="101"/>
                    </a:cubicBezTo>
                    <a:cubicBezTo>
                      <a:pt x="231" y="101"/>
                      <a:pt x="230" y="99"/>
                      <a:pt x="228" y="100"/>
                    </a:cubicBezTo>
                    <a:cubicBezTo>
                      <a:pt x="227" y="100"/>
                      <a:pt x="226" y="102"/>
                      <a:pt x="224" y="102"/>
                    </a:cubicBezTo>
                    <a:cubicBezTo>
                      <a:pt x="223" y="103"/>
                      <a:pt x="221" y="103"/>
                      <a:pt x="220" y="102"/>
                    </a:cubicBezTo>
                    <a:cubicBezTo>
                      <a:pt x="219" y="101"/>
                      <a:pt x="221" y="99"/>
                      <a:pt x="220" y="98"/>
                    </a:cubicBezTo>
                    <a:cubicBezTo>
                      <a:pt x="218" y="97"/>
                      <a:pt x="210" y="97"/>
                      <a:pt x="213" y="92"/>
                    </a:cubicBezTo>
                    <a:cubicBezTo>
                      <a:pt x="214" y="91"/>
                      <a:pt x="215" y="92"/>
                      <a:pt x="217" y="92"/>
                    </a:cubicBezTo>
                    <a:cubicBezTo>
                      <a:pt x="218" y="92"/>
                      <a:pt x="220" y="91"/>
                      <a:pt x="221" y="90"/>
                    </a:cubicBezTo>
                    <a:cubicBezTo>
                      <a:pt x="223" y="87"/>
                      <a:pt x="226" y="85"/>
                      <a:pt x="229" y="83"/>
                    </a:cubicBezTo>
                    <a:cubicBezTo>
                      <a:pt x="230" y="81"/>
                      <a:pt x="231" y="81"/>
                      <a:pt x="233" y="81"/>
                    </a:cubicBezTo>
                    <a:cubicBezTo>
                      <a:pt x="233" y="82"/>
                      <a:pt x="236" y="82"/>
                      <a:pt x="236" y="83"/>
                    </a:cubicBezTo>
                    <a:cubicBezTo>
                      <a:pt x="235" y="84"/>
                      <a:pt x="235" y="86"/>
                      <a:pt x="234" y="87"/>
                    </a:cubicBezTo>
                    <a:cubicBezTo>
                      <a:pt x="233" y="87"/>
                      <a:pt x="231" y="88"/>
                      <a:pt x="231" y="89"/>
                    </a:cubicBezTo>
                    <a:cubicBezTo>
                      <a:pt x="231" y="90"/>
                      <a:pt x="234" y="90"/>
                      <a:pt x="234" y="90"/>
                    </a:cubicBezTo>
                    <a:cubicBezTo>
                      <a:pt x="234" y="90"/>
                      <a:pt x="230" y="93"/>
                      <a:pt x="231" y="93"/>
                    </a:cubicBezTo>
                    <a:cubicBezTo>
                      <a:pt x="232" y="94"/>
                      <a:pt x="237" y="89"/>
                      <a:pt x="238" y="89"/>
                    </a:cubicBezTo>
                    <a:cubicBezTo>
                      <a:pt x="240" y="88"/>
                      <a:pt x="242" y="87"/>
                      <a:pt x="244" y="87"/>
                    </a:cubicBezTo>
                    <a:cubicBezTo>
                      <a:pt x="246" y="87"/>
                      <a:pt x="246" y="87"/>
                      <a:pt x="247" y="85"/>
                    </a:cubicBezTo>
                    <a:cubicBezTo>
                      <a:pt x="249" y="84"/>
                      <a:pt x="252" y="83"/>
                      <a:pt x="254" y="81"/>
                    </a:cubicBezTo>
                    <a:cubicBezTo>
                      <a:pt x="255" y="80"/>
                      <a:pt x="257" y="77"/>
                      <a:pt x="259" y="77"/>
                    </a:cubicBezTo>
                    <a:cubicBezTo>
                      <a:pt x="260" y="76"/>
                      <a:pt x="266" y="80"/>
                      <a:pt x="266" y="77"/>
                    </a:cubicBezTo>
                    <a:cubicBezTo>
                      <a:pt x="266" y="76"/>
                      <a:pt x="265" y="75"/>
                      <a:pt x="266" y="74"/>
                    </a:cubicBezTo>
                    <a:cubicBezTo>
                      <a:pt x="267" y="74"/>
                      <a:pt x="268" y="74"/>
                      <a:pt x="269" y="74"/>
                    </a:cubicBezTo>
                    <a:cubicBezTo>
                      <a:pt x="271" y="74"/>
                      <a:pt x="270" y="73"/>
                      <a:pt x="271" y="72"/>
                    </a:cubicBezTo>
                    <a:cubicBezTo>
                      <a:pt x="273" y="71"/>
                      <a:pt x="274" y="72"/>
                      <a:pt x="274" y="70"/>
                    </a:cubicBezTo>
                    <a:cubicBezTo>
                      <a:pt x="274" y="67"/>
                      <a:pt x="277" y="70"/>
                      <a:pt x="278" y="71"/>
                    </a:cubicBezTo>
                    <a:cubicBezTo>
                      <a:pt x="278" y="69"/>
                      <a:pt x="281" y="69"/>
                      <a:pt x="281" y="67"/>
                    </a:cubicBezTo>
                    <a:cubicBezTo>
                      <a:pt x="281" y="65"/>
                      <a:pt x="282" y="62"/>
                      <a:pt x="281" y="60"/>
                    </a:cubicBezTo>
                    <a:cubicBezTo>
                      <a:pt x="279" y="57"/>
                      <a:pt x="280" y="58"/>
                      <a:pt x="282" y="56"/>
                    </a:cubicBezTo>
                    <a:cubicBezTo>
                      <a:pt x="284" y="55"/>
                      <a:pt x="285" y="54"/>
                      <a:pt x="287" y="55"/>
                    </a:cubicBezTo>
                    <a:cubicBezTo>
                      <a:pt x="290" y="56"/>
                      <a:pt x="290" y="56"/>
                      <a:pt x="291" y="53"/>
                    </a:cubicBezTo>
                    <a:cubicBezTo>
                      <a:pt x="292" y="51"/>
                      <a:pt x="294" y="50"/>
                      <a:pt x="295" y="47"/>
                    </a:cubicBezTo>
                    <a:cubicBezTo>
                      <a:pt x="295" y="45"/>
                      <a:pt x="296" y="43"/>
                      <a:pt x="298" y="41"/>
                    </a:cubicBezTo>
                    <a:cubicBezTo>
                      <a:pt x="300" y="39"/>
                      <a:pt x="298" y="39"/>
                      <a:pt x="298" y="3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55" name="Freeform 716">
                <a:extLst>
                  <a:ext uri="{FF2B5EF4-FFF2-40B4-BE49-F238E27FC236}">
                    <a16:creationId xmlns:a16="http://schemas.microsoft.com/office/drawing/2014/main" xmlns="" id="{15B6B523-2118-584D-ADC0-FB75EA2DB642}"/>
                  </a:ext>
                </a:extLst>
              </p:cNvPr>
              <p:cNvSpPr>
                <a:spLocks/>
              </p:cNvSpPr>
              <p:nvPr/>
            </p:nvSpPr>
            <p:spPr bwMode="auto">
              <a:xfrm>
                <a:off x="15747967" y="6357215"/>
                <a:ext cx="1464969" cy="637107"/>
              </a:xfrm>
              <a:custGeom>
                <a:avLst/>
                <a:gdLst>
                  <a:gd name="T0" fmla="*/ 0 w 157"/>
                  <a:gd name="T1" fmla="*/ 19 h 68"/>
                  <a:gd name="T2" fmla="*/ 7 w 157"/>
                  <a:gd name="T3" fmla="*/ 26 h 68"/>
                  <a:gd name="T4" fmla="*/ 12 w 157"/>
                  <a:gd name="T5" fmla="*/ 29 h 68"/>
                  <a:gd name="T6" fmla="*/ 15 w 157"/>
                  <a:gd name="T7" fmla="*/ 36 h 68"/>
                  <a:gd name="T8" fmla="*/ 15 w 157"/>
                  <a:gd name="T9" fmla="*/ 38 h 68"/>
                  <a:gd name="T10" fmla="*/ 15 w 157"/>
                  <a:gd name="T11" fmla="*/ 40 h 68"/>
                  <a:gd name="T12" fmla="*/ 16 w 157"/>
                  <a:gd name="T13" fmla="*/ 45 h 68"/>
                  <a:gd name="T14" fmla="*/ 28 w 157"/>
                  <a:gd name="T15" fmla="*/ 47 h 68"/>
                  <a:gd name="T16" fmla="*/ 36 w 157"/>
                  <a:gd name="T17" fmla="*/ 54 h 68"/>
                  <a:gd name="T18" fmla="*/ 39 w 157"/>
                  <a:gd name="T19" fmla="*/ 59 h 68"/>
                  <a:gd name="T20" fmla="*/ 44 w 157"/>
                  <a:gd name="T21" fmla="*/ 60 h 68"/>
                  <a:gd name="T22" fmla="*/ 56 w 157"/>
                  <a:gd name="T23" fmla="*/ 60 h 68"/>
                  <a:gd name="T24" fmla="*/ 64 w 157"/>
                  <a:gd name="T25" fmla="*/ 61 h 68"/>
                  <a:gd name="T26" fmla="*/ 69 w 157"/>
                  <a:gd name="T27" fmla="*/ 64 h 68"/>
                  <a:gd name="T28" fmla="*/ 76 w 157"/>
                  <a:gd name="T29" fmla="*/ 66 h 68"/>
                  <a:gd name="T30" fmla="*/ 81 w 157"/>
                  <a:gd name="T31" fmla="*/ 67 h 68"/>
                  <a:gd name="T32" fmla="*/ 93 w 157"/>
                  <a:gd name="T33" fmla="*/ 62 h 68"/>
                  <a:gd name="T34" fmla="*/ 106 w 157"/>
                  <a:gd name="T35" fmla="*/ 61 h 68"/>
                  <a:gd name="T36" fmla="*/ 113 w 157"/>
                  <a:gd name="T37" fmla="*/ 55 h 68"/>
                  <a:gd name="T38" fmla="*/ 114 w 157"/>
                  <a:gd name="T39" fmla="*/ 51 h 68"/>
                  <a:gd name="T40" fmla="*/ 115 w 157"/>
                  <a:gd name="T41" fmla="*/ 47 h 68"/>
                  <a:gd name="T42" fmla="*/ 126 w 157"/>
                  <a:gd name="T43" fmla="*/ 46 h 68"/>
                  <a:gd name="T44" fmla="*/ 130 w 157"/>
                  <a:gd name="T45" fmla="*/ 44 h 68"/>
                  <a:gd name="T46" fmla="*/ 137 w 157"/>
                  <a:gd name="T47" fmla="*/ 42 h 68"/>
                  <a:gd name="T48" fmla="*/ 139 w 157"/>
                  <a:gd name="T49" fmla="*/ 38 h 68"/>
                  <a:gd name="T50" fmla="*/ 143 w 157"/>
                  <a:gd name="T51" fmla="*/ 37 h 68"/>
                  <a:gd name="T52" fmla="*/ 154 w 157"/>
                  <a:gd name="T53" fmla="*/ 36 h 68"/>
                  <a:gd name="T54" fmla="*/ 150 w 157"/>
                  <a:gd name="T55" fmla="*/ 29 h 68"/>
                  <a:gd name="T56" fmla="*/ 145 w 157"/>
                  <a:gd name="T57" fmla="*/ 28 h 68"/>
                  <a:gd name="T58" fmla="*/ 141 w 157"/>
                  <a:gd name="T59" fmla="*/ 29 h 68"/>
                  <a:gd name="T60" fmla="*/ 136 w 157"/>
                  <a:gd name="T61" fmla="*/ 28 h 68"/>
                  <a:gd name="T62" fmla="*/ 134 w 157"/>
                  <a:gd name="T63" fmla="*/ 27 h 68"/>
                  <a:gd name="T64" fmla="*/ 137 w 157"/>
                  <a:gd name="T65" fmla="*/ 19 h 68"/>
                  <a:gd name="T66" fmla="*/ 137 w 157"/>
                  <a:gd name="T67" fmla="*/ 14 h 68"/>
                  <a:gd name="T68" fmla="*/ 131 w 157"/>
                  <a:gd name="T69" fmla="*/ 14 h 68"/>
                  <a:gd name="T70" fmla="*/ 124 w 157"/>
                  <a:gd name="T71" fmla="*/ 15 h 68"/>
                  <a:gd name="T72" fmla="*/ 114 w 157"/>
                  <a:gd name="T73" fmla="*/ 19 h 68"/>
                  <a:gd name="T74" fmla="*/ 103 w 157"/>
                  <a:gd name="T75" fmla="*/ 19 h 68"/>
                  <a:gd name="T76" fmla="*/ 98 w 157"/>
                  <a:gd name="T77" fmla="*/ 17 h 68"/>
                  <a:gd name="T78" fmla="*/ 94 w 157"/>
                  <a:gd name="T79" fmla="*/ 15 h 68"/>
                  <a:gd name="T80" fmla="*/ 83 w 157"/>
                  <a:gd name="T81" fmla="*/ 11 h 68"/>
                  <a:gd name="T82" fmla="*/ 77 w 157"/>
                  <a:gd name="T83" fmla="*/ 13 h 68"/>
                  <a:gd name="T84" fmla="*/ 71 w 157"/>
                  <a:gd name="T85" fmla="*/ 12 h 68"/>
                  <a:gd name="T86" fmla="*/ 68 w 157"/>
                  <a:gd name="T87" fmla="*/ 8 h 68"/>
                  <a:gd name="T88" fmla="*/ 64 w 157"/>
                  <a:gd name="T89" fmla="*/ 5 h 68"/>
                  <a:gd name="T90" fmla="*/ 58 w 157"/>
                  <a:gd name="T91" fmla="*/ 3 h 68"/>
                  <a:gd name="T92" fmla="*/ 52 w 157"/>
                  <a:gd name="T93" fmla="*/ 1 h 68"/>
                  <a:gd name="T94" fmla="*/ 45 w 157"/>
                  <a:gd name="T95" fmla="*/ 7 h 68"/>
                  <a:gd name="T96" fmla="*/ 47 w 157"/>
                  <a:gd name="T97" fmla="*/ 13 h 68"/>
                  <a:gd name="T98" fmla="*/ 41 w 157"/>
                  <a:gd name="T99" fmla="*/ 15 h 68"/>
                  <a:gd name="T100" fmla="*/ 37 w 157"/>
                  <a:gd name="T101" fmla="*/ 14 h 68"/>
                  <a:gd name="T102" fmla="*/ 34 w 157"/>
                  <a:gd name="T103" fmla="*/ 14 h 68"/>
                  <a:gd name="T104" fmla="*/ 28 w 157"/>
                  <a:gd name="T105" fmla="*/ 10 h 68"/>
                  <a:gd name="T106" fmla="*/ 21 w 157"/>
                  <a:gd name="T107" fmla="*/ 9 h 68"/>
                  <a:gd name="T108" fmla="*/ 13 w 157"/>
                  <a:gd name="T109" fmla="*/ 13 h 68"/>
                  <a:gd name="T110" fmla="*/ 7 w 157"/>
                  <a:gd name="T111" fmla="*/ 17 h 68"/>
                  <a:gd name="T112" fmla="*/ 0 w 157"/>
                  <a:gd name="T113" fmla="*/ 1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7" h="68">
                    <a:moveTo>
                      <a:pt x="0" y="19"/>
                    </a:moveTo>
                    <a:cubicBezTo>
                      <a:pt x="1" y="23"/>
                      <a:pt x="3" y="25"/>
                      <a:pt x="7" y="26"/>
                    </a:cubicBezTo>
                    <a:cubicBezTo>
                      <a:pt x="9" y="27"/>
                      <a:pt x="10" y="28"/>
                      <a:pt x="12" y="29"/>
                    </a:cubicBezTo>
                    <a:cubicBezTo>
                      <a:pt x="13" y="31"/>
                      <a:pt x="14" y="34"/>
                      <a:pt x="15" y="36"/>
                    </a:cubicBezTo>
                    <a:cubicBezTo>
                      <a:pt x="16" y="37"/>
                      <a:pt x="15" y="37"/>
                      <a:pt x="15" y="38"/>
                    </a:cubicBezTo>
                    <a:cubicBezTo>
                      <a:pt x="14" y="38"/>
                      <a:pt x="15" y="39"/>
                      <a:pt x="15" y="40"/>
                    </a:cubicBezTo>
                    <a:cubicBezTo>
                      <a:pt x="14" y="43"/>
                      <a:pt x="13" y="43"/>
                      <a:pt x="16" y="45"/>
                    </a:cubicBezTo>
                    <a:cubicBezTo>
                      <a:pt x="20" y="46"/>
                      <a:pt x="24" y="45"/>
                      <a:pt x="28" y="47"/>
                    </a:cubicBezTo>
                    <a:cubicBezTo>
                      <a:pt x="30" y="49"/>
                      <a:pt x="34" y="52"/>
                      <a:pt x="36" y="54"/>
                    </a:cubicBezTo>
                    <a:cubicBezTo>
                      <a:pt x="37" y="55"/>
                      <a:pt x="38" y="57"/>
                      <a:pt x="39" y="59"/>
                    </a:cubicBezTo>
                    <a:cubicBezTo>
                      <a:pt x="40" y="61"/>
                      <a:pt x="43" y="60"/>
                      <a:pt x="44" y="60"/>
                    </a:cubicBezTo>
                    <a:cubicBezTo>
                      <a:pt x="48" y="60"/>
                      <a:pt x="52" y="60"/>
                      <a:pt x="56" y="60"/>
                    </a:cubicBezTo>
                    <a:cubicBezTo>
                      <a:pt x="58" y="60"/>
                      <a:pt x="62" y="60"/>
                      <a:pt x="64" y="61"/>
                    </a:cubicBezTo>
                    <a:cubicBezTo>
                      <a:pt x="66" y="62"/>
                      <a:pt x="67" y="64"/>
                      <a:pt x="69" y="64"/>
                    </a:cubicBezTo>
                    <a:cubicBezTo>
                      <a:pt x="71" y="65"/>
                      <a:pt x="74" y="66"/>
                      <a:pt x="76" y="66"/>
                    </a:cubicBezTo>
                    <a:cubicBezTo>
                      <a:pt x="78" y="65"/>
                      <a:pt x="80" y="68"/>
                      <a:pt x="81" y="67"/>
                    </a:cubicBezTo>
                    <a:cubicBezTo>
                      <a:pt x="85" y="65"/>
                      <a:pt x="88" y="63"/>
                      <a:pt x="93" y="62"/>
                    </a:cubicBezTo>
                    <a:cubicBezTo>
                      <a:pt x="97" y="62"/>
                      <a:pt x="103" y="63"/>
                      <a:pt x="106" y="61"/>
                    </a:cubicBezTo>
                    <a:cubicBezTo>
                      <a:pt x="109" y="59"/>
                      <a:pt x="110" y="56"/>
                      <a:pt x="113" y="55"/>
                    </a:cubicBezTo>
                    <a:cubicBezTo>
                      <a:pt x="116" y="54"/>
                      <a:pt x="116" y="53"/>
                      <a:pt x="114" y="51"/>
                    </a:cubicBezTo>
                    <a:cubicBezTo>
                      <a:pt x="113" y="50"/>
                      <a:pt x="113" y="48"/>
                      <a:pt x="115" y="47"/>
                    </a:cubicBezTo>
                    <a:cubicBezTo>
                      <a:pt x="118" y="44"/>
                      <a:pt x="122" y="50"/>
                      <a:pt x="126" y="46"/>
                    </a:cubicBezTo>
                    <a:cubicBezTo>
                      <a:pt x="127" y="45"/>
                      <a:pt x="128" y="44"/>
                      <a:pt x="130" y="44"/>
                    </a:cubicBezTo>
                    <a:cubicBezTo>
                      <a:pt x="133" y="43"/>
                      <a:pt x="134" y="44"/>
                      <a:pt x="137" y="42"/>
                    </a:cubicBezTo>
                    <a:cubicBezTo>
                      <a:pt x="138" y="41"/>
                      <a:pt x="138" y="38"/>
                      <a:pt x="139" y="38"/>
                    </a:cubicBezTo>
                    <a:cubicBezTo>
                      <a:pt x="141" y="37"/>
                      <a:pt x="142" y="37"/>
                      <a:pt x="143" y="37"/>
                    </a:cubicBezTo>
                    <a:cubicBezTo>
                      <a:pt x="147" y="36"/>
                      <a:pt x="150" y="35"/>
                      <a:pt x="154" y="36"/>
                    </a:cubicBezTo>
                    <a:cubicBezTo>
                      <a:pt x="157" y="36"/>
                      <a:pt x="151" y="29"/>
                      <a:pt x="150" y="29"/>
                    </a:cubicBezTo>
                    <a:cubicBezTo>
                      <a:pt x="149" y="28"/>
                      <a:pt x="147" y="27"/>
                      <a:pt x="145" y="28"/>
                    </a:cubicBezTo>
                    <a:cubicBezTo>
                      <a:pt x="143" y="28"/>
                      <a:pt x="143" y="30"/>
                      <a:pt x="141" y="29"/>
                    </a:cubicBezTo>
                    <a:cubicBezTo>
                      <a:pt x="140" y="28"/>
                      <a:pt x="137" y="27"/>
                      <a:pt x="136" y="28"/>
                    </a:cubicBezTo>
                    <a:cubicBezTo>
                      <a:pt x="135" y="30"/>
                      <a:pt x="134" y="29"/>
                      <a:pt x="134" y="27"/>
                    </a:cubicBezTo>
                    <a:cubicBezTo>
                      <a:pt x="134" y="25"/>
                      <a:pt x="137" y="21"/>
                      <a:pt x="137" y="19"/>
                    </a:cubicBezTo>
                    <a:cubicBezTo>
                      <a:pt x="138" y="17"/>
                      <a:pt x="141" y="14"/>
                      <a:pt x="137" y="14"/>
                    </a:cubicBezTo>
                    <a:cubicBezTo>
                      <a:pt x="134" y="14"/>
                      <a:pt x="134" y="15"/>
                      <a:pt x="131" y="14"/>
                    </a:cubicBezTo>
                    <a:cubicBezTo>
                      <a:pt x="128" y="13"/>
                      <a:pt x="127" y="13"/>
                      <a:pt x="124" y="15"/>
                    </a:cubicBezTo>
                    <a:cubicBezTo>
                      <a:pt x="121" y="17"/>
                      <a:pt x="117" y="18"/>
                      <a:pt x="114" y="19"/>
                    </a:cubicBezTo>
                    <a:cubicBezTo>
                      <a:pt x="109" y="20"/>
                      <a:pt x="107" y="19"/>
                      <a:pt x="103" y="19"/>
                    </a:cubicBezTo>
                    <a:cubicBezTo>
                      <a:pt x="101" y="18"/>
                      <a:pt x="100" y="18"/>
                      <a:pt x="98" y="17"/>
                    </a:cubicBezTo>
                    <a:cubicBezTo>
                      <a:pt x="97" y="17"/>
                      <a:pt x="96" y="15"/>
                      <a:pt x="94" y="15"/>
                    </a:cubicBezTo>
                    <a:cubicBezTo>
                      <a:pt x="90" y="14"/>
                      <a:pt x="88" y="12"/>
                      <a:pt x="83" y="11"/>
                    </a:cubicBezTo>
                    <a:cubicBezTo>
                      <a:pt x="81" y="11"/>
                      <a:pt x="79" y="12"/>
                      <a:pt x="77" y="13"/>
                    </a:cubicBezTo>
                    <a:cubicBezTo>
                      <a:pt x="75" y="14"/>
                      <a:pt x="73" y="13"/>
                      <a:pt x="71" y="12"/>
                    </a:cubicBezTo>
                    <a:cubicBezTo>
                      <a:pt x="69" y="11"/>
                      <a:pt x="68" y="11"/>
                      <a:pt x="68" y="8"/>
                    </a:cubicBezTo>
                    <a:cubicBezTo>
                      <a:pt x="67" y="6"/>
                      <a:pt x="67" y="6"/>
                      <a:pt x="64" y="5"/>
                    </a:cubicBezTo>
                    <a:cubicBezTo>
                      <a:pt x="62" y="4"/>
                      <a:pt x="60" y="3"/>
                      <a:pt x="58" y="3"/>
                    </a:cubicBezTo>
                    <a:cubicBezTo>
                      <a:pt x="56" y="3"/>
                      <a:pt x="53" y="0"/>
                      <a:pt x="52" y="1"/>
                    </a:cubicBezTo>
                    <a:cubicBezTo>
                      <a:pt x="50" y="1"/>
                      <a:pt x="46" y="5"/>
                      <a:pt x="45" y="7"/>
                    </a:cubicBezTo>
                    <a:cubicBezTo>
                      <a:pt x="45" y="9"/>
                      <a:pt x="48" y="11"/>
                      <a:pt x="47" y="13"/>
                    </a:cubicBezTo>
                    <a:cubicBezTo>
                      <a:pt x="46" y="15"/>
                      <a:pt x="43" y="17"/>
                      <a:pt x="41" y="15"/>
                    </a:cubicBezTo>
                    <a:cubicBezTo>
                      <a:pt x="39" y="15"/>
                      <a:pt x="38" y="14"/>
                      <a:pt x="37" y="14"/>
                    </a:cubicBezTo>
                    <a:cubicBezTo>
                      <a:pt x="36" y="14"/>
                      <a:pt x="35" y="14"/>
                      <a:pt x="34" y="14"/>
                    </a:cubicBezTo>
                    <a:cubicBezTo>
                      <a:pt x="31" y="13"/>
                      <a:pt x="31" y="11"/>
                      <a:pt x="28" y="10"/>
                    </a:cubicBezTo>
                    <a:cubicBezTo>
                      <a:pt x="26" y="9"/>
                      <a:pt x="23" y="8"/>
                      <a:pt x="21" y="9"/>
                    </a:cubicBezTo>
                    <a:cubicBezTo>
                      <a:pt x="18" y="10"/>
                      <a:pt x="16" y="12"/>
                      <a:pt x="13" y="13"/>
                    </a:cubicBezTo>
                    <a:cubicBezTo>
                      <a:pt x="11" y="14"/>
                      <a:pt x="9" y="16"/>
                      <a:pt x="7" y="17"/>
                    </a:cubicBezTo>
                    <a:cubicBezTo>
                      <a:pt x="4" y="17"/>
                      <a:pt x="2" y="19"/>
                      <a:pt x="0" y="1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56" name="Freeform 717">
                <a:extLst>
                  <a:ext uri="{FF2B5EF4-FFF2-40B4-BE49-F238E27FC236}">
                    <a16:creationId xmlns:a16="http://schemas.microsoft.com/office/drawing/2014/main" xmlns="" id="{EE320FE1-94C1-BF45-BEF1-2FEA6E794398}"/>
                  </a:ext>
                </a:extLst>
              </p:cNvPr>
              <p:cNvSpPr>
                <a:spLocks/>
              </p:cNvSpPr>
              <p:nvPr/>
            </p:nvSpPr>
            <p:spPr bwMode="auto">
              <a:xfrm>
                <a:off x="12219302" y="5133964"/>
                <a:ext cx="585987" cy="1009821"/>
              </a:xfrm>
              <a:custGeom>
                <a:avLst/>
                <a:gdLst>
                  <a:gd name="T0" fmla="*/ 61 w 63"/>
                  <a:gd name="T1" fmla="*/ 25 h 108"/>
                  <a:gd name="T2" fmla="*/ 61 w 63"/>
                  <a:gd name="T3" fmla="*/ 20 h 108"/>
                  <a:gd name="T4" fmla="*/ 61 w 63"/>
                  <a:gd name="T5" fmla="*/ 16 h 108"/>
                  <a:gd name="T6" fmla="*/ 60 w 63"/>
                  <a:gd name="T7" fmla="*/ 13 h 108"/>
                  <a:gd name="T8" fmla="*/ 60 w 63"/>
                  <a:gd name="T9" fmla="*/ 11 h 108"/>
                  <a:gd name="T10" fmla="*/ 57 w 63"/>
                  <a:gd name="T11" fmla="*/ 7 h 108"/>
                  <a:gd name="T12" fmla="*/ 51 w 63"/>
                  <a:gd name="T13" fmla="*/ 5 h 108"/>
                  <a:gd name="T14" fmla="*/ 44 w 63"/>
                  <a:gd name="T15" fmla="*/ 1 h 108"/>
                  <a:gd name="T16" fmla="*/ 44 w 63"/>
                  <a:gd name="T17" fmla="*/ 5 h 108"/>
                  <a:gd name="T18" fmla="*/ 34 w 63"/>
                  <a:gd name="T19" fmla="*/ 5 h 108"/>
                  <a:gd name="T20" fmla="*/ 34 w 63"/>
                  <a:gd name="T21" fmla="*/ 10 h 108"/>
                  <a:gd name="T22" fmla="*/ 29 w 63"/>
                  <a:gd name="T23" fmla="*/ 10 h 108"/>
                  <a:gd name="T24" fmla="*/ 27 w 63"/>
                  <a:gd name="T25" fmla="*/ 12 h 108"/>
                  <a:gd name="T26" fmla="*/ 25 w 63"/>
                  <a:gd name="T27" fmla="*/ 15 h 108"/>
                  <a:gd name="T28" fmla="*/ 25 w 63"/>
                  <a:gd name="T29" fmla="*/ 18 h 108"/>
                  <a:gd name="T30" fmla="*/ 24 w 63"/>
                  <a:gd name="T31" fmla="*/ 20 h 108"/>
                  <a:gd name="T32" fmla="*/ 20 w 63"/>
                  <a:gd name="T33" fmla="*/ 25 h 108"/>
                  <a:gd name="T34" fmla="*/ 17 w 63"/>
                  <a:gd name="T35" fmla="*/ 27 h 108"/>
                  <a:gd name="T36" fmla="*/ 16 w 63"/>
                  <a:gd name="T37" fmla="*/ 33 h 108"/>
                  <a:gd name="T38" fmla="*/ 13 w 63"/>
                  <a:gd name="T39" fmla="*/ 38 h 108"/>
                  <a:gd name="T40" fmla="*/ 15 w 63"/>
                  <a:gd name="T41" fmla="*/ 42 h 108"/>
                  <a:gd name="T42" fmla="*/ 9 w 63"/>
                  <a:gd name="T43" fmla="*/ 44 h 108"/>
                  <a:gd name="T44" fmla="*/ 5 w 63"/>
                  <a:gd name="T45" fmla="*/ 51 h 108"/>
                  <a:gd name="T46" fmla="*/ 6 w 63"/>
                  <a:gd name="T47" fmla="*/ 57 h 108"/>
                  <a:gd name="T48" fmla="*/ 8 w 63"/>
                  <a:gd name="T49" fmla="*/ 63 h 108"/>
                  <a:gd name="T50" fmla="*/ 7 w 63"/>
                  <a:gd name="T51" fmla="*/ 67 h 108"/>
                  <a:gd name="T52" fmla="*/ 7 w 63"/>
                  <a:gd name="T53" fmla="*/ 74 h 108"/>
                  <a:gd name="T54" fmla="*/ 4 w 63"/>
                  <a:gd name="T55" fmla="*/ 78 h 108"/>
                  <a:gd name="T56" fmla="*/ 3 w 63"/>
                  <a:gd name="T57" fmla="*/ 83 h 108"/>
                  <a:gd name="T58" fmla="*/ 0 w 63"/>
                  <a:gd name="T59" fmla="*/ 82 h 108"/>
                  <a:gd name="T60" fmla="*/ 4 w 63"/>
                  <a:gd name="T61" fmla="*/ 90 h 108"/>
                  <a:gd name="T62" fmla="*/ 7 w 63"/>
                  <a:gd name="T63" fmla="*/ 97 h 108"/>
                  <a:gd name="T64" fmla="*/ 8 w 63"/>
                  <a:gd name="T65" fmla="*/ 102 h 108"/>
                  <a:gd name="T66" fmla="*/ 10 w 63"/>
                  <a:gd name="T67" fmla="*/ 107 h 108"/>
                  <a:gd name="T68" fmla="*/ 14 w 63"/>
                  <a:gd name="T69" fmla="*/ 108 h 108"/>
                  <a:gd name="T70" fmla="*/ 15 w 63"/>
                  <a:gd name="T71" fmla="*/ 105 h 108"/>
                  <a:gd name="T72" fmla="*/ 24 w 63"/>
                  <a:gd name="T73" fmla="*/ 101 h 108"/>
                  <a:gd name="T74" fmla="*/ 27 w 63"/>
                  <a:gd name="T75" fmla="*/ 92 h 108"/>
                  <a:gd name="T76" fmla="*/ 26 w 63"/>
                  <a:gd name="T77" fmla="*/ 87 h 108"/>
                  <a:gd name="T78" fmla="*/ 28 w 63"/>
                  <a:gd name="T79" fmla="*/ 84 h 108"/>
                  <a:gd name="T80" fmla="*/ 32 w 63"/>
                  <a:gd name="T81" fmla="*/ 82 h 108"/>
                  <a:gd name="T82" fmla="*/ 32 w 63"/>
                  <a:gd name="T83" fmla="*/ 81 h 108"/>
                  <a:gd name="T84" fmla="*/ 35 w 63"/>
                  <a:gd name="T85" fmla="*/ 80 h 108"/>
                  <a:gd name="T86" fmla="*/ 34 w 63"/>
                  <a:gd name="T87" fmla="*/ 78 h 108"/>
                  <a:gd name="T88" fmla="*/ 36 w 63"/>
                  <a:gd name="T89" fmla="*/ 77 h 108"/>
                  <a:gd name="T90" fmla="*/ 35 w 63"/>
                  <a:gd name="T91" fmla="*/ 73 h 108"/>
                  <a:gd name="T92" fmla="*/ 29 w 63"/>
                  <a:gd name="T93" fmla="*/ 66 h 108"/>
                  <a:gd name="T94" fmla="*/ 30 w 63"/>
                  <a:gd name="T95" fmla="*/ 60 h 108"/>
                  <a:gd name="T96" fmla="*/ 30 w 63"/>
                  <a:gd name="T97" fmla="*/ 56 h 108"/>
                  <a:gd name="T98" fmla="*/ 33 w 63"/>
                  <a:gd name="T99" fmla="*/ 53 h 108"/>
                  <a:gd name="T100" fmla="*/ 39 w 63"/>
                  <a:gd name="T101" fmla="*/ 48 h 108"/>
                  <a:gd name="T102" fmla="*/ 49 w 63"/>
                  <a:gd name="T103" fmla="*/ 41 h 108"/>
                  <a:gd name="T104" fmla="*/ 50 w 63"/>
                  <a:gd name="T105" fmla="*/ 35 h 108"/>
                  <a:gd name="T106" fmla="*/ 50 w 63"/>
                  <a:gd name="T107" fmla="*/ 32 h 108"/>
                  <a:gd name="T108" fmla="*/ 54 w 63"/>
                  <a:gd name="T109" fmla="*/ 30 h 108"/>
                  <a:gd name="T110" fmla="*/ 58 w 63"/>
                  <a:gd name="T111" fmla="*/ 29 h 108"/>
                  <a:gd name="T112" fmla="*/ 60 w 63"/>
                  <a:gd name="T113" fmla="*/ 28 h 108"/>
                  <a:gd name="T114" fmla="*/ 63 w 63"/>
                  <a:gd name="T115" fmla="*/ 28 h 108"/>
                  <a:gd name="T116" fmla="*/ 61 w 63"/>
                  <a:gd name="T117" fmla="*/ 25 h 108"/>
                  <a:gd name="T118" fmla="*/ 61 w 63"/>
                  <a:gd name="T119" fmla="*/ 25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3" h="108">
                    <a:moveTo>
                      <a:pt x="61" y="25"/>
                    </a:moveTo>
                    <a:cubicBezTo>
                      <a:pt x="60" y="24"/>
                      <a:pt x="62" y="22"/>
                      <a:pt x="61" y="20"/>
                    </a:cubicBezTo>
                    <a:cubicBezTo>
                      <a:pt x="60" y="18"/>
                      <a:pt x="61" y="18"/>
                      <a:pt x="61" y="16"/>
                    </a:cubicBezTo>
                    <a:cubicBezTo>
                      <a:pt x="61" y="15"/>
                      <a:pt x="60" y="14"/>
                      <a:pt x="60" y="13"/>
                    </a:cubicBezTo>
                    <a:cubicBezTo>
                      <a:pt x="59" y="12"/>
                      <a:pt x="60" y="12"/>
                      <a:pt x="60" y="11"/>
                    </a:cubicBezTo>
                    <a:cubicBezTo>
                      <a:pt x="59" y="9"/>
                      <a:pt x="59" y="8"/>
                      <a:pt x="57" y="7"/>
                    </a:cubicBezTo>
                    <a:cubicBezTo>
                      <a:pt x="55" y="6"/>
                      <a:pt x="53" y="6"/>
                      <a:pt x="51" y="5"/>
                    </a:cubicBezTo>
                    <a:cubicBezTo>
                      <a:pt x="49" y="3"/>
                      <a:pt x="47" y="0"/>
                      <a:pt x="44" y="1"/>
                    </a:cubicBezTo>
                    <a:cubicBezTo>
                      <a:pt x="43" y="1"/>
                      <a:pt x="44" y="4"/>
                      <a:pt x="44" y="5"/>
                    </a:cubicBezTo>
                    <a:cubicBezTo>
                      <a:pt x="43" y="8"/>
                      <a:pt x="37" y="6"/>
                      <a:pt x="34" y="5"/>
                    </a:cubicBezTo>
                    <a:cubicBezTo>
                      <a:pt x="34" y="7"/>
                      <a:pt x="34" y="8"/>
                      <a:pt x="34" y="10"/>
                    </a:cubicBezTo>
                    <a:cubicBezTo>
                      <a:pt x="33" y="10"/>
                      <a:pt x="31" y="9"/>
                      <a:pt x="29" y="10"/>
                    </a:cubicBezTo>
                    <a:cubicBezTo>
                      <a:pt x="28" y="10"/>
                      <a:pt x="28" y="11"/>
                      <a:pt x="27" y="12"/>
                    </a:cubicBezTo>
                    <a:cubicBezTo>
                      <a:pt x="27" y="13"/>
                      <a:pt x="25" y="14"/>
                      <a:pt x="25" y="15"/>
                    </a:cubicBezTo>
                    <a:cubicBezTo>
                      <a:pt x="24" y="16"/>
                      <a:pt x="26" y="18"/>
                      <a:pt x="25" y="18"/>
                    </a:cubicBezTo>
                    <a:cubicBezTo>
                      <a:pt x="25" y="19"/>
                      <a:pt x="24" y="19"/>
                      <a:pt x="24" y="20"/>
                    </a:cubicBezTo>
                    <a:cubicBezTo>
                      <a:pt x="22" y="21"/>
                      <a:pt x="20" y="23"/>
                      <a:pt x="20" y="25"/>
                    </a:cubicBezTo>
                    <a:cubicBezTo>
                      <a:pt x="20" y="27"/>
                      <a:pt x="18" y="25"/>
                      <a:pt x="17" y="27"/>
                    </a:cubicBezTo>
                    <a:cubicBezTo>
                      <a:pt x="17" y="29"/>
                      <a:pt x="17" y="31"/>
                      <a:pt x="16" y="33"/>
                    </a:cubicBezTo>
                    <a:cubicBezTo>
                      <a:pt x="16" y="35"/>
                      <a:pt x="13" y="36"/>
                      <a:pt x="13" y="38"/>
                    </a:cubicBezTo>
                    <a:cubicBezTo>
                      <a:pt x="13" y="39"/>
                      <a:pt x="16" y="41"/>
                      <a:pt x="15" y="42"/>
                    </a:cubicBezTo>
                    <a:cubicBezTo>
                      <a:pt x="13" y="44"/>
                      <a:pt x="11" y="43"/>
                      <a:pt x="9" y="44"/>
                    </a:cubicBezTo>
                    <a:cubicBezTo>
                      <a:pt x="6" y="45"/>
                      <a:pt x="5" y="48"/>
                      <a:pt x="5" y="51"/>
                    </a:cubicBezTo>
                    <a:cubicBezTo>
                      <a:pt x="6" y="53"/>
                      <a:pt x="6" y="55"/>
                      <a:pt x="6" y="57"/>
                    </a:cubicBezTo>
                    <a:cubicBezTo>
                      <a:pt x="6" y="60"/>
                      <a:pt x="4" y="61"/>
                      <a:pt x="8" y="63"/>
                    </a:cubicBezTo>
                    <a:cubicBezTo>
                      <a:pt x="10" y="65"/>
                      <a:pt x="9" y="66"/>
                      <a:pt x="7" y="67"/>
                    </a:cubicBezTo>
                    <a:cubicBezTo>
                      <a:pt x="6" y="68"/>
                      <a:pt x="8" y="72"/>
                      <a:pt x="7" y="74"/>
                    </a:cubicBezTo>
                    <a:cubicBezTo>
                      <a:pt x="7" y="76"/>
                      <a:pt x="4" y="76"/>
                      <a:pt x="4" y="78"/>
                    </a:cubicBezTo>
                    <a:cubicBezTo>
                      <a:pt x="4" y="79"/>
                      <a:pt x="4" y="83"/>
                      <a:pt x="3" y="83"/>
                    </a:cubicBezTo>
                    <a:cubicBezTo>
                      <a:pt x="3" y="83"/>
                      <a:pt x="1" y="82"/>
                      <a:pt x="0" y="82"/>
                    </a:cubicBezTo>
                    <a:cubicBezTo>
                      <a:pt x="0" y="86"/>
                      <a:pt x="4" y="87"/>
                      <a:pt x="4" y="90"/>
                    </a:cubicBezTo>
                    <a:cubicBezTo>
                      <a:pt x="3" y="91"/>
                      <a:pt x="6" y="96"/>
                      <a:pt x="7" y="97"/>
                    </a:cubicBezTo>
                    <a:cubicBezTo>
                      <a:pt x="9" y="99"/>
                      <a:pt x="8" y="100"/>
                      <a:pt x="8" y="102"/>
                    </a:cubicBezTo>
                    <a:cubicBezTo>
                      <a:pt x="8" y="103"/>
                      <a:pt x="10" y="105"/>
                      <a:pt x="10" y="107"/>
                    </a:cubicBezTo>
                    <a:cubicBezTo>
                      <a:pt x="9" y="108"/>
                      <a:pt x="13" y="107"/>
                      <a:pt x="14" y="108"/>
                    </a:cubicBezTo>
                    <a:cubicBezTo>
                      <a:pt x="16" y="108"/>
                      <a:pt x="15" y="107"/>
                      <a:pt x="15" y="105"/>
                    </a:cubicBezTo>
                    <a:cubicBezTo>
                      <a:pt x="15" y="100"/>
                      <a:pt x="23" y="104"/>
                      <a:pt x="24" y="101"/>
                    </a:cubicBezTo>
                    <a:cubicBezTo>
                      <a:pt x="25" y="98"/>
                      <a:pt x="26" y="95"/>
                      <a:pt x="27" y="92"/>
                    </a:cubicBezTo>
                    <a:cubicBezTo>
                      <a:pt x="27" y="90"/>
                      <a:pt x="27" y="88"/>
                      <a:pt x="26" y="87"/>
                    </a:cubicBezTo>
                    <a:cubicBezTo>
                      <a:pt x="25" y="85"/>
                      <a:pt x="26" y="85"/>
                      <a:pt x="28" y="84"/>
                    </a:cubicBezTo>
                    <a:cubicBezTo>
                      <a:pt x="29" y="84"/>
                      <a:pt x="32" y="83"/>
                      <a:pt x="32" y="82"/>
                    </a:cubicBezTo>
                    <a:cubicBezTo>
                      <a:pt x="32" y="82"/>
                      <a:pt x="32" y="81"/>
                      <a:pt x="32" y="81"/>
                    </a:cubicBezTo>
                    <a:cubicBezTo>
                      <a:pt x="33" y="81"/>
                      <a:pt x="35" y="81"/>
                      <a:pt x="35" y="80"/>
                    </a:cubicBezTo>
                    <a:cubicBezTo>
                      <a:pt x="35" y="79"/>
                      <a:pt x="34" y="79"/>
                      <a:pt x="34" y="78"/>
                    </a:cubicBezTo>
                    <a:cubicBezTo>
                      <a:pt x="35" y="78"/>
                      <a:pt x="36" y="77"/>
                      <a:pt x="36" y="77"/>
                    </a:cubicBezTo>
                    <a:cubicBezTo>
                      <a:pt x="38" y="75"/>
                      <a:pt x="37" y="74"/>
                      <a:pt x="35" y="73"/>
                    </a:cubicBezTo>
                    <a:cubicBezTo>
                      <a:pt x="33" y="71"/>
                      <a:pt x="29" y="70"/>
                      <a:pt x="29" y="66"/>
                    </a:cubicBezTo>
                    <a:cubicBezTo>
                      <a:pt x="29" y="64"/>
                      <a:pt x="29" y="62"/>
                      <a:pt x="30" y="60"/>
                    </a:cubicBezTo>
                    <a:cubicBezTo>
                      <a:pt x="31" y="58"/>
                      <a:pt x="31" y="58"/>
                      <a:pt x="30" y="56"/>
                    </a:cubicBezTo>
                    <a:cubicBezTo>
                      <a:pt x="29" y="56"/>
                      <a:pt x="33" y="53"/>
                      <a:pt x="33" y="53"/>
                    </a:cubicBezTo>
                    <a:cubicBezTo>
                      <a:pt x="35" y="51"/>
                      <a:pt x="36" y="49"/>
                      <a:pt x="39" y="48"/>
                    </a:cubicBezTo>
                    <a:cubicBezTo>
                      <a:pt x="42" y="47"/>
                      <a:pt x="47" y="44"/>
                      <a:pt x="49" y="41"/>
                    </a:cubicBezTo>
                    <a:cubicBezTo>
                      <a:pt x="51" y="38"/>
                      <a:pt x="46" y="36"/>
                      <a:pt x="50" y="35"/>
                    </a:cubicBezTo>
                    <a:cubicBezTo>
                      <a:pt x="52" y="34"/>
                      <a:pt x="51" y="34"/>
                      <a:pt x="50" y="32"/>
                    </a:cubicBezTo>
                    <a:cubicBezTo>
                      <a:pt x="50" y="31"/>
                      <a:pt x="53" y="30"/>
                      <a:pt x="54" y="30"/>
                    </a:cubicBezTo>
                    <a:cubicBezTo>
                      <a:pt x="56" y="28"/>
                      <a:pt x="57" y="27"/>
                      <a:pt x="58" y="29"/>
                    </a:cubicBezTo>
                    <a:cubicBezTo>
                      <a:pt x="59" y="29"/>
                      <a:pt x="60" y="28"/>
                      <a:pt x="60" y="28"/>
                    </a:cubicBezTo>
                    <a:cubicBezTo>
                      <a:pt x="61" y="28"/>
                      <a:pt x="62" y="28"/>
                      <a:pt x="63" y="28"/>
                    </a:cubicBezTo>
                    <a:cubicBezTo>
                      <a:pt x="63" y="27"/>
                      <a:pt x="62" y="27"/>
                      <a:pt x="61" y="25"/>
                    </a:cubicBezTo>
                    <a:cubicBezTo>
                      <a:pt x="60" y="24"/>
                      <a:pt x="61" y="26"/>
                      <a:pt x="61" y="2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57" name="Freeform 718">
                <a:extLst>
                  <a:ext uri="{FF2B5EF4-FFF2-40B4-BE49-F238E27FC236}">
                    <a16:creationId xmlns:a16="http://schemas.microsoft.com/office/drawing/2014/main" xmlns="" id="{4D92A936-9D06-EF42-A422-332784A71D34}"/>
                  </a:ext>
                </a:extLst>
              </p:cNvPr>
              <p:cNvSpPr>
                <a:spLocks/>
              </p:cNvSpPr>
              <p:nvPr/>
            </p:nvSpPr>
            <p:spPr bwMode="auto">
              <a:xfrm>
                <a:off x="12649240" y="5057512"/>
                <a:ext cx="503186" cy="786831"/>
              </a:xfrm>
              <a:custGeom>
                <a:avLst/>
                <a:gdLst>
                  <a:gd name="T0" fmla="*/ 53 w 54"/>
                  <a:gd name="T1" fmla="*/ 59 h 84"/>
                  <a:gd name="T2" fmla="*/ 47 w 54"/>
                  <a:gd name="T3" fmla="*/ 55 h 84"/>
                  <a:gd name="T4" fmla="*/ 49 w 54"/>
                  <a:gd name="T5" fmla="*/ 51 h 84"/>
                  <a:gd name="T6" fmla="*/ 44 w 54"/>
                  <a:gd name="T7" fmla="*/ 44 h 84"/>
                  <a:gd name="T8" fmla="*/ 46 w 54"/>
                  <a:gd name="T9" fmla="*/ 43 h 84"/>
                  <a:gd name="T10" fmla="*/ 44 w 54"/>
                  <a:gd name="T11" fmla="*/ 38 h 84"/>
                  <a:gd name="T12" fmla="*/ 45 w 54"/>
                  <a:gd name="T13" fmla="*/ 36 h 84"/>
                  <a:gd name="T14" fmla="*/ 44 w 54"/>
                  <a:gd name="T15" fmla="*/ 32 h 84"/>
                  <a:gd name="T16" fmla="*/ 42 w 54"/>
                  <a:gd name="T17" fmla="*/ 26 h 84"/>
                  <a:gd name="T18" fmla="*/ 45 w 54"/>
                  <a:gd name="T19" fmla="*/ 23 h 84"/>
                  <a:gd name="T20" fmla="*/ 44 w 54"/>
                  <a:gd name="T21" fmla="*/ 19 h 84"/>
                  <a:gd name="T22" fmla="*/ 38 w 54"/>
                  <a:gd name="T23" fmla="*/ 13 h 84"/>
                  <a:gd name="T24" fmla="*/ 40 w 54"/>
                  <a:gd name="T25" fmla="*/ 12 h 84"/>
                  <a:gd name="T26" fmla="*/ 39 w 54"/>
                  <a:gd name="T27" fmla="*/ 10 h 84"/>
                  <a:gd name="T28" fmla="*/ 41 w 54"/>
                  <a:gd name="T29" fmla="*/ 3 h 84"/>
                  <a:gd name="T30" fmla="*/ 37 w 54"/>
                  <a:gd name="T31" fmla="*/ 1 h 84"/>
                  <a:gd name="T32" fmla="*/ 34 w 54"/>
                  <a:gd name="T33" fmla="*/ 0 h 84"/>
                  <a:gd name="T34" fmla="*/ 29 w 54"/>
                  <a:gd name="T35" fmla="*/ 1 h 84"/>
                  <a:gd name="T36" fmla="*/ 25 w 54"/>
                  <a:gd name="T37" fmla="*/ 5 h 84"/>
                  <a:gd name="T38" fmla="*/ 24 w 54"/>
                  <a:gd name="T39" fmla="*/ 10 h 84"/>
                  <a:gd name="T40" fmla="*/ 21 w 54"/>
                  <a:gd name="T41" fmla="*/ 13 h 84"/>
                  <a:gd name="T42" fmla="*/ 17 w 54"/>
                  <a:gd name="T43" fmla="*/ 11 h 84"/>
                  <a:gd name="T44" fmla="*/ 14 w 54"/>
                  <a:gd name="T45" fmla="*/ 12 h 84"/>
                  <a:gd name="T46" fmla="*/ 7 w 54"/>
                  <a:gd name="T47" fmla="*/ 10 h 84"/>
                  <a:gd name="T48" fmla="*/ 4 w 54"/>
                  <a:gd name="T49" fmla="*/ 7 h 84"/>
                  <a:gd name="T50" fmla="*/ 0 w 54"/>
                  <a:gd name="T51" fmla="*/ 9 h 84"/>
                  <a:gd name="T52" fmla="*/ 8 w 54"/>
                  <a:gd name="T53" fmla="*/ 14 h 84"/>
                  <a:gd name="T54" fmla="*/ 12 w 54"/>
                  <a:gd name="T55" fmla="*/ 16 h 84"/>
                  <a:gd name="T56" fmla="*/ 14 w 54"/>
                  <a:gd name="T57" fmla="*/ 19 h 84"/>
                  <a:gd name="T58" fmla="*/ 14 w 54"/>
                  <a:gd name="T59" fmla="*/ 21 h 84"/>
                  <a:gd name="T60" fmla="*/ 15 w 54"/>
                  <a:gd name="T61" fmla="*/ 24 h 84"/>
                  <a:gd name="T62" fmla="*/ 15 w 54"/>
                  <a:gd name="T63" fmla="*/ 27 h 84"/>
                  <a:gd name="T64" fmla="*/ 16 w 54"/>
                  <a:gd name="T65" fmla="*/ 29 h 84"/>
                  <a:gd name="T66" fmla="*/ 15 w 54"/>
                  <a:gd name="T67" fmla="*/ 33 h 84"/>
                  <a:gd name="T68" fmla="*/ 17 w 54"/>
                  <a:gd name="T69" fmla="*/ 36 h 84"/>
                  <a:gd name="T70" fmla="*/ 21 w 54"/>
                  <a:gd name="T71" fmla="*/ 38 h 84"/>
                  <a:gd name="T72" fmla="*/ 22 w 54"/>
                  <a:gd name="T73" fmla="*/ 41 h 84"/>
                  <a:gd name="T74" fmla="*/ 23 w 54"/>
                  <a:gd name="T75" fmla="*/ 44 h 84"/>
                  <a:gd name="T76" fmla="*/ 20 w 54"/>
                  <a:gd name="T77" fmla="*/ 44 h 84"/>
                  <a:gd name="T78" fmla="*/ 16 w 54"/>
                  <a:gd name="T79" fmla="*/ 49 h 84"/>
                  <a:gd name="T80" fmla="*/ 13 w 54"/>
                  <a:gd name="T81" fmla="*/ 51 h 84"/>
                  <a:gd name="T82" fmla="*/ 10 w 54"/>
                  <a:gd name="T83" fmla="*/ 54 h 84"/>
                  <a:gd name="T84" fmla="*/ 4 w 54"/>
                  <a:gd name="T85" fmla="*/ 57 h 84"/>
                  <a:gd name="T86" fmla="*/ 2 w 54"/>
                  <a:gd name="T87" fmla="*/ 62 h 84"/>
                  <a:gd name="T88" fmla="*/ 4 w 54"/>
                  <a:gd name="T89" fmla="*/ 67 h 84"/>
                  <a:gd name="T90" fmla="*/ 4 w 54"/>
                  <a:gd name="T91" fmla="*/ 73 h 84"/>
                  <a:gd name="T92" fmla="*/ 4 w 54"/>
                  <a:gd name="T93" fmla="*/ 78 h 84"/>
                  <a:gd name="T94" fmla="*/ 7 w 54"/>
                  <a:gd name="T95" fmla="*/ 80 h 84"/>
                  <a:gd name="T96" fmla="*/ 5 w 54"/>
                  <a:gd name="T97" fmla="*/ 81 h 84"/>
                  <a:gd name="T98" fmla="*/ 8 w 54"/>
                  <a:gd name="T99" fmla="*/ 79 h 84"/>
                  <a:gd name="T100" fmla="*/ 8 w 54"/>
                  <a:gd name="T101" fmla="*/ 83 h 84"/>
                  <a:gd name="T102" fmla="*/ 11 w 54"/>
                  <a:gd name="T103" fmla="*/ 80 h 84"/>
                  <a:gd name="T104" fmla="*/ 11 w 54"/>
                  <a:gd name="T105" fmla="*/ 83 h 84"/>
                  <a:gd name="T106" fmla="*/ 23 w 54"/>
                  <a:gd name="T107" fmla="*/ 80 h 84"/>
                  <a:gd name="T108" fmla="*/ 36 w 54"/>
                  <a:gd name="T109" fmla="*/ 78 h 84"/>
                  <a:gd name="T110" fmla="*/ 46 w 54"/>
                  <a:gd name="T111" fmla="*/ 68 h 84"/>
                  <a:gd name="T112" fmla="*/ 53 w 54"/>
                  <a:gd name="T113" fmla="*/ 59 h 84"/>
                  <a:gd name="T114" fmla="*/ 53 w 54"/>
                  <a:gd name="T115" fmla="*/ 5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 h="84">
                    <a:moveTo>
                      <a:pt x="53" y="59"/>
                    </a:moveTo>
                    <a:cubicBezTo>
                      <a:pt x="52" y="57"/>
                      <a:pt x="49" y="56"/>
                      <a:pt x="47" y="55"/>
                    </a:cubicBezTo>
                    <a:cubicBezTo>
                      <a:pt x="44" y="53"/>
                      <a:pt x="48" y="53"/>
                      <a:pt x="49" y="51"/>
                    </a:cubicBezTo>
                    <a:cubicBezTo>
                      <a:pt x="49" y="51"/>
                      <a:pt x="45" y="45"/>
                      <a:pt x="44" y="44"/>
                    </a:cubicBezTo>
                    <a:cubicBezTo>
                      <a:pt x="44" y="44"/>
                      <a:pt x="46" y="43"/>
                      <a:pt x="46" y="43"/>
                    </a:cubicBezTo>
                    <a:cubicBezTo>
                      <a:pt x="46" y="42"/>
                      <a:pt x="44" y="39"/>
                      <a:pt x="44" y="38"/>
                    </a:cubicBezTo>
                    <a:cubicBezTo>
                      <a:pt x="44" y="37"/>
                      <a:pt x="45" y="37"/>
                      <a:pt x="45" y="36"/>
                    </a:cubicBezTo>
                    <a:cubicBezTo>
                      <a:pt x="46" y="35"/>
                      <a:pt x="44" y="33"/>
                      <a:pt x="44" y="32"/>
                    </a:cubicBezTo>
                    <a:cubicBezTo>
                      <a:pt x="42" y="30"/>
                      <a:pt x="40" y="28"/>
                      <a:pt x="42" y="26"/>
                    </a:cubicBezTo>
                    <a:cubicBezTo>
                      <a:pt x="43" y="25"/>
                      <a:pt x="45" y="24"/>
                      <a:pt x="45" y="23"/>
                    </a:cubicBezTo>
                    <a:cubicBezTo>
                      <a:pt x="46" y="21"/>
                      <a:pt x="44" y="20"/>
                      <a:pt x="44" y="19"/>
                    </a:cubicBezTo>
                    <a:cubicBezTo>
                      <a:pt x="43" y="18"/>
                      <a:pt x="36" y="15"/>
                      <a:pt x="38" y="13"/>
                    </a:cubicBezTo>
                    <a:cubicBezTo>
                      <a:pt x="38" y="13"/>
                      <a:pt x="40" y="12"/>
                      <a:pt x="40" y="12"/>
                    </a:cubicBezTo>
                    <a:cubicBezTo>
                      <a:pt x="40" y="12"/>
                      <a:pt x="37" y="10"/>
                      <a:pt x="39" y="10"/>
                    </a:cubicBezTo>
                    <a:cubicBezTo>
                      <a:pt x="42" y="10"/>
                      <a:pt x="44" y="5"/>
                      <a:pt x="41" y="3"/>
                    </a:cubicBezTo>
                    <a:cubicBezTo>
                      <a:pt x="40" y="2"/>
                      <a:pt x="38" y="2"/>
                      <a:pt x="37" y="1"/>
                    </a:cubicBezTo>
                    <a:cubicBezTo>
                      <a:pt x="36" y="0"/>
                      <a:pt x="35" y="0"/>
                      <a:pt x="34" y="0"/>
                    </a:cubicBezTo>
                    <a:cubicBezTo>
                      <a:pt x="32" y="1"/>
                      <a:pt x="31" y="0"/>
                      <a:pt x="29" y="1"/>
                    </a:cubicBezTo>
                    <a:cubicBezTo>
                      <a:pt x="28" y="2"/>
                      <a:pt x="26" y="4"/>
                      <a:pt x="25" y="5"/>
                    </a:cubicBezTo>
                    <a:cubicBezTo>
                      <a:pt x="25" y="6"/>
                      <a:pt x="25" y="10"/>
                      <a:pt x="24" y="10"/>
                    </a:cubicBezTo>
                    <a:cubicBezTo>
                      <a:pt x="23" y="11"/>
                      <a:pt x="22" y="12"/>
                      <a:pt x="21" y="13"/>
                    </a:cubicBezTo>
                    <a:cubicBezTo>
                      <a:pt x="20" y="13"/>
                      <a:pt x="18" y="11"/>
                      <a:pt x="17" y="11"/>
                    </a:cubicBezTo>
                    <a:cubicBezTo>
                      <a:pt x="16" y="11"/>
                      <a:pt x="15" y="12"/>
                      <a:pt x="14" y="12"/>
                    </a:cubicBezTo>
                    <a:cubicBezTo>
                      <a:pt x="11" y="13"/>
                      <a:pt x="9" y="12"/>
                      <a:pt x="7" y="10"/>
                    </a:cubicBezTo>
                    <a:cubicBezTo>
                      <a:pt x="7" y="9"/>
                      <a:pt x="5" y="7"/>
                      <a:pt x="4" y="7"/>
                    </a:cubicBezTo>
                    <a:cubicBezTo>
                      <a:pt x="3" y="7"/>
                      <a:pt x="1" y="9"/>
                      <a:pt x="0" y="9"/>
                    </a:cubicBezTo>
                    <a:cubicBezTo>
                      <a:pt x="2" y="11"/>
                      <a:pt x="5" y="13"/>
                      <a:pt x="8" y="14"/>
                    </a:cubicBezTo>
                    <a:cubicBezTo>
                      <a:pt x="9" y="14"/>
                      <a:pt x="11" y="15"/>
                      <a:pt x="12" y="16"/>
                    </a:cubicBezTo>
                    <a:cubicBezTo>
                      <a:pt x="13" y="17"/>
                      <a:pt x="13" y="18"/>
                      <a:pt x="14" y="19"/>
                    </a:cubicBezTo>
                    <a:cubicBezTo>
                      <a:pt x="14" y="20"/>
                      <a:pt x="13" y="20"/>
                      <a:pt x="14" y="21"/>
                    </a:cubicBezTo>
                    <a:cubicBezTo>
                      <a:pt x="14" y="22"/>
                      <a:pt x="16" y="23"/>
                      <a:pt x="15" y="24"/>
                    </a:cubicBezTo>
                    <a:cubicBezTo>
                      <a:pt x="15" y="25"/>
                      <a:pt x="14" y="26"/>
                      <a:pt x="15" y="27"/>
                    </a:cubicBezTo>
                    <a:cubicBezTo>
                      <a:pt x="15" y="27"/>
                      <a:pt x="16" y="29"/>
                      <a:pt x="16" y="29"/>
                    </a:cubicBezTo>
                    <a:cubicBezTo>
                      <a:pt x="15" y="30"/>
                      <a:pt x="15" y="32"/>
                      <a:pt x="15" y="33"/>
                    </a:cubicBezTo>
                    <a:cubicBezTo>
                      <a:pt x="15" y="33"/>
                      <a:pt x="17" y="36"/>
                      <a:pt x="17" y="36"/>
                    </a:cubicBezTo>
                    <a:cubicBezTo>
                      <a:pt x="18" y="37"/>
                      <a:pt x="20" y="38"/>
                      <a:pt x="21" y="38"/>
                    </a:cubicBezTo>
                    <a:cubicBezTo>
                      <a:pt x="22" y="39"/>
                      <a:pt x="22" y="40"/>
                      <a:pt x="22" y="41"/>
                    </a:cubicBezTo>
                    <a:cubicBezTo>
                      <a:pt x="22" y="42"/>
                      <a:pt x="23" y="43"/>
                      <a:pt x="23" y="44"/>
                    </a:cubicBezTo>
                    <a:cubicBezTo>
                      <a:pt x="23" y="45"/>
                      <a:pt x="21" y="44"/>
                      <a:pt x="20" y="44"/>
                    </a:cubicBezTo>
                    <a:cubicBezTo>
                      <a:pt x="19" y="44"/>
                      <a:pt x="16" y="48"/>
                      <a:pt x="16" y="49"/>
                    </a:cubicBezTo>
                    <a:cubicBezTo>
                      <a:pt x="15" y="50"/>
                      <a:pt x="14" y="50"/>
                      <a:pt x="13" y="51"/>
                    </a:cubicBezTo>
                    <a:cubicBezTo>
                      <a:pt x="12" y="52"/>
                      <a:pt x="11" y="53"/>
                      <a:pt x="10" y="54"/>
                    </a:cubicBezTo>
                    <a:cubicBezTo>
                      <a:pt x="9" y="54"/>
                      <a:pt x="4" y="58"/>
                      <a:pt x="4" y="57"/>
                    </a:cubicBezTo>
                    <a:cubicBezTo>
                      <a:pt x="4" y="59"/>
                      <a:pt x="2" y="60"/>
                      <a:pt x="2" y="62"/>
                    </a:cubicBezTo>
                    <a:cubicBezTo>
                      <a:pt x="3" y="64"/>
                      <a:pt x="2" y="67"/>
                      <a:pt x="4" y="67"/>
                    </a:cubicBezTo>
                    <a:cubicBezTo>
                      <a:pt x="5" y="67"/>
                      <a:pt x="4" y="72"/>
                      <a:pt x="4" y="73"/>
                    </a:cubicBezTo>
                    <a:cubicBezTo>
                      <a:pt x="4" y="75"/>
                      <a:pt x="2" y="77"/>
                      <a:pt x="4" y="78"/>
                    </a:cubicBezTo>
                    <a:cubicBezTo>
                      <a:pt x="4" y="78"/>
                      <a:pt x="8" y="79"/>
                      <a:pt x="7" y="80"/>
                    </a:cubicBezTo>
                    <a:cubicBezTo>
                      <a:pt x="7" y="80"/>
                      <a:pt x="5" y="81"/>
                      <a:pt x="5" y="81"/>
                    </a:cubicBezTo>
                    <a:cubicBezTo>
                      <a:pt x="7" y="81"/>
                      <a:pt x="7" y="79"/>
                      <a:pt x="8" y="79"/>
                    </a:cubicBezTo>
                    <a:cubicBezTo>
                      <a:pt x="10" y="78"/>
                      <a:pt x="8" y="83"/>
                      <a:pt x="8" y="83"/>
                    </a:cubicBezTo>
                    <a:cubicBezTo>
                      <a:pt x="8" y="83"/>
                      <a:pt x="11" y="80"/>
                      <a:pt x="11" y="80"/>
                    </a:cubicBezTo>
                    <a:cubicBezTo>
                      <a:pt x="12" y="79"/>
                      <a:pt x="11" y="83"/>
                      <a:pt x="11" y="83"/>
                    </a:cubicBezTo>
                    <a:cubicBezTo>
                      <a:pt x="14" y="84"/>
                      <a:pt x="20" y="81"/>
                      <a:pt x="23" y="80"/>
                    </a:cubicBezTo>
                    <a:cubicBezTo>
                      <a:pt x="27" y="79"/>
                      <a:pt x="31" y="79"/>
                      <a:pt x="36" y="78"/>
                    </a:cubicBezTo>
                    <a:cubicBezTo>
                      <a:pt x="39" y="74"/>
                      <a:pt x="43" y="71"/>
                      <a:pt x="46" y="68"/>
                    </a:cubicBezTo>
                    <a:cubicBezTo>
                      <a:pt x="48" y="66"/>
                      <a:pt x="54" y="62"/>
                      <a:pt x="53" y="59"/>
                    </a:cubicBezTo>
                    <a:cubicBezTo>
                      <a:pt x="52" y="57"/>
                      <a:pt x="54" y="62"/>
                      <a:pt x="53" y="5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58" name="Freeform 719">
                <a:extLst>
                  <a:ext uri="{FF2B5EF4-FFF2-40B4-BE49-F238E27FC236}">
                    <a16:creationId xmlns:a16="http://schemas.microsoft.com/office/drawing/2014/main" xmlns="" id="{87AF37DE-CCED-104D-98E3-2CCCAED1F36E}"/>
                  </a:ext>
                </a:extLst>
              </p:cNvPr>
              <p:cNvSpPr>
                <a:spLocks/>
              </p:cNvSpPr>
              <p:nvPr/>
            </p:nvSpPr>
            <p:spPr bwMode="auto">
              <a:xfrm>
                <a:off x="11929493" y="4965129"/>
                <a:ext cx="1194269" cy="1000263"/>
              </a:xfrm>
              <a:custGeom>
                <a:avLst/>
                <a:gdLst>
                  <a:gd name="T0" fmla="*/ 38 w 128"/>
                  <a:gd name="T1" fmla="*/ 87 h 107"/>
                  <a:gd name="T2" fmla="*/ 38 w 128"/>
                  <a:gd name="T3" fmla="*/ 63 h 107"/>
                  <a:gd name="T4" fmla="*/ 47 w 128"/>
                  <a:gd name="T5" fmla="*/ 52 h 107"/>
                  <a:gd name="T6" fmla="*/ 56 w 128"/>
                  <a:gd name="T7" fmla="*/ 34 h 107"/>
                  <a:gd name="T8" fmla="*/ 72 w 128"/>
                  <a:gd name="T9" fmla="*/ 25 h 107"/>
                  <a:gd name="T10" fmla="*/ 86 w 128"/>
                  <a:gd name="T11" fmla="*/ 22 h 107"/>
                  <a:gd name="T12" fmla="*/ 102 w 128"/>
                  <a:gd name="T13" fmla="*/ 20 h 107"/>
                  <a:gd name="T14" fmla="*/ 112 w 128"/>
                  <a:gd name="T15" fmla="*/ 10 h 107"/>
                  <a:gd name="T16" fmla="*/ 120 w 128"/>
                  <a:gd name="T17" fmla="*/ 13 h 107"/>
                  <a:gd name="T18" fmla="*/ 127 w 128"/>
                  <a:gd name="T19" fmla="*/ 6 h 107"/>
                  <a:gd name="T20" fmla="*/ 114 w 128"/>
                  <a:gd name="T21" fmla="*/ 5 h 107"/>
                  <a:gd name="T22" fmla="*/ 116 w 128"/>
                  <a:gd name="T23" fmla="*/ 2 h 107"/>
                  <a:gd name="T24" fmla="*/ 106 w 128"/>
                  <a:gd name="T25" fmla="*/ 3 h 107"/>
                  <a:gd name="T26" fmla="*/ 100 w 128"/>
                  <a:gd name="T27" fmla="*/ 1 h 107"/>
                  <a:gd name="T28" fmla="*/ 95 w 128"/>
                  <a:gd name="T29" fmla="*/ 3 h 107"/>
                  <a:gd name="T30" fmla="*/ 91 w 128"/>
                  <a:gd name="T31" fmla="*/ 6 h 107"/>
                  <a:gd name="T32" fmla="*/ 90 w 128"/>
                  <a:gd name="T33" fmla="*/ 11 h 107"/>
                  <a:gd name="T34" fmla="*/ 84 w 128"/>
                  <a:gd name="T35" fmla="*/ 10 h 107"/>
                  <a:gd name="T36" fmla="*/ 80 w 128"/>
                  <a:gd name="T37" fmla="*/ 13 h 107"/>
                  <a:gd name="T38" fmla="*/ 76 w 128"/>
                  <a:gd name="T39" fmla="*/ 15 h 107"/>
                  <a:gd name="T40" fmla="*/ 72 w 128"/>
                  <a:gd name="T41" fmla="*/ 16 h 107"/>
                  <a:gd name="T42" fmla="*/ 68 w 128"/>
                  <a:gd name="T43" fmla="*/ 10 h 107"/>
                  <a:gd name="T44" fmla="*/ 67 w 128"/>
                  <a:gd name="T45" fmla="*/ 14 h 107"/>
                  <a:gd name="T46" fmla="*/ 65 w 128"/>
                  <a:gd name="T47" fmla="*/ 14 h 107"/>
                  <a:gd name="T48" fmla="*/ 62 w 128"/>
                  <a:gd name="T49" fmla="*/ 18 h 107"/>
                  <a:gd name="T50" fmla="*/ 61 w 128"/>
                  <a:gd name="T51" fmla="*/ 21 h 107"/>
                  <a:gd name="T52" fmla="*/ 57 w 128"/>
                  <a:gd name="T53" fmla="*/ 20 h 107"/>
                  <a:gd name="T54" fmla="*/ 54 w 128"/>
                  <a:gd name="T55" fmla="*/ 20 h 107"/>
                  <a:gd name="T56" fmla="*/ 51 w 128"/>
                  <a:gd name="T57" fmla="*/ 22 h 107"/>
                  <a:gd name="T58" fmla="*/ 49 w 128"/>
                  <a:gd name="T59" fmla="*/ 23 h 107"/>
                  <a:gd name="T60" fmla="*/ 54 w 128"/>
                  <a:gd name="T61" fmla="*/ 25 h 107"/>
                  <a:gd name="T62" fmla="*/ 56 w 128"/>
                  <a:gd name="T63" fmla="*/ 25 h 107"/>
                  <a:gd name="T64" fmla="*/ 57 w 128"/>
                  <a:gd name="T65" fmla="*/ 28 h 107"/>
                  <a:gd name="T66" fmla="*/ 49 w 128"/>
                  <a:gd name="T67" fmla="*/ 31 h 107"/>
                  <a:gd name="T68" fmla="*/ 53 w 128"/>
                  <a:gd name="T69" fmla="*/ 33 h 107"/>
                  <a:gd name="T70" fmla="*/ 49 w 128"/>
                  <a:gd name="T71" fmla="*/ 35 h 107"/>
                  <a:gd name="T72" fmla="*/ 43 w 128"/>
                  <a:gd name="T73" fmla="*/ 40 h 107"/>
                  <a:gd name="T74" fmla="*/ 42 w 128"/>
                  <a:gd name="T75" fmla="*/ 43 h 107"/>
                  <a:gd name="T76" fmla="*/ 39 w 128"/>
                  <a:gd name="T77" fmla="*/ 45 h 107"/>
                  <a:gd name="T78" fmla="*/ 39 w 128"/>
                  <a:gd name="T79" fmla="*/ 49 h 107"/>
                  <a:gd name="T80" fmla="*/ 39 w 128"/>
                  <a:gd name="T81" fmla="*/ 52 h 107"/>
                  <a:gd name="T82" fmla="*/ 35 w 128"/>
                  <a:gd name="T83" fmla="*/ 56 h 107"/>
                  <a:gd name="T84" fmla="*/ 27 w 128"/>
                  <a:gd name="T85" fmla="*/ 62 h 107"/>
                  <a:gd name="T86" fmla="*/ 31 w 128"/>
                  <a:gd name="T87" fmla="*/ 64 h 107"/>
                  <a:gd name="T88" fmla="*/ 28 w 128"/>
                  <a:gd name="T89" fmla="*/ 66 h 107"/>
                  <a:gd name="T90" fmla="*/ 19 w 128"/>
                  <a:gd name="T91" fmla="*/ 68 h 107"/>
                  <a:gd name="T92" fmla="*/ 16 w 128"/>
                  <a:gd name="T93" fmla="*/ 72 h 107"/>
                  <a:gd name="T94" fmla="*/ 10 w 128"/>
                  <a:gd name="T95" fmla="*/ 73 h 107"/>
                  <a:gd name="T96" fmla="*/ 10 w 128"/>
                  <a:gd name="T97" fmla="*/ 74 h 107"/>
                  <a:gd name="T98" fmla="*/ 5 w 128"/>
                  <a:gd name="T99" fmla="*/ 75 h 107"/>
                  <a:gd name="T100" fmla="*/ 4 w 128"/>
                  <a:gd name="T101" fmla="*/ 81 h 107"/>
                  <a:gd name="T102" fmla="*/ 1 w 128"/>
                  <a:gd name="T103" fmla="*/ 86 h 107"/>
                  <a:gd name="T104" fmla="*/ 6 w 128"/>
                  <a:gd name="T105" fmla="*/ 92 h 107"/>
                  <a:gd name="T106" fmla="*/ 7 w 128"/>
                  <a:gd name="T107" fmla="*/ 94 h 107"/>
                  <a:gd name="T108" fmla="*/ 3 w 128"/>
                  <a:gd name="T109" fmla="*/ 93 h 107"/>
                  <a:gd name="T110" fmla="*/ 5 w 128"/>
                  <a:gd name="T111" fmla="*/ 97 h 107"/>
                  <a:gd name="T112" fmla="*/ 5 w 128"/>
                  <a:gd name="T113" fmla="*/ 103 h 107"/>
                  <a:gd name="T114" fmla="*/ 27 w 128"/>
                  <a:gd name="T115" fmla="*/ 99 h 107"/>
                  <a:gd name="T116" fmla="*/ 34 w 128"/>
                  <a:gd name="T117" fmla="*/ 10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8" h="107">
                    <a:moveTo>
                      <a:pt x="34" y="101"/>
                    </a:moveTo>
                    <a:cubicBezTo>
                      <a:pt x="34" y="101"/>
                      <a:pt x="35" y="98"/>
                      <a:pt x="35" y="97"/>
                    </a:cubicBezTo>
                    <a:cubicBezTo>
                      <a:pt x="35" y="95"/>
                      <a:pt x="36" y="94"/>
                      <a:pt x="38" y="93"/>
                    </a:cubicBezTo>
                    <a:cubicBezTo>
                      <a:pt x="40" y="91"/>
                      <a:pt x="38" y="88"/>
                      <a:pt x="38" y="87"/>
                    </a:cubicBezTo>
                    <a:cubicBezTo>
                      <a:pt x="38" y="84"/>
                      <a:pt x="42" y="84"/>
                      <a:pt x="39" y="82"/>
                    </a:cubicBezTo>
                    <a:cubicBezTo>
                      <a:pt x="37" y="80"/>
                      <a:pt x="36" y="80"/>
                      <a:pt x="37" y="77"/>
                    </a:cubicBezTo>
                    <a:cubicBezTo>
                      <a:pt x="38" y="75"/>
                      <a:pt x="37" y="73"/>
                      <a:pt x="37" y="71"/>
                    </a:cubicBezTo>
                    <a:cubicBezTo>
                      <a:pt x="36" y="68"/>
                      <a:pt x="35" y="65"/>
                      <a:pt x="38" y="63"/>
                    </a:cubicBezTo>
                    <a:cubicBezTo>
                      <a:pt x="39" y="62"/>
                      <a:pt x="41" y="62"/>
                      <a:pt x="42" y="61"/>
                    </a:cubicBezTo>
                    <a:cubicBezTo>
                      <a:pt x="43" y="61"/>
                      <a:pt x="44" y="62"/>
                      <a:pt x="45" y="61"/>
                    </a:cubicBezTo>
                    <a:cubicBezTo>
                      <a:pt x="46" y="59"/>
                      <a:pt x="45" y="58"/>
                      <a:pt x="44" y="57"/>
                    </a:cubicBezTo>
                    <a:cubicBezTo>
                      <a:pt x="44" y="55"/>
                      <a:pt x="46" y="54"/>
                      <a:pt x="47" y="52"/>
                    </a:cubicBezTo>
                    <a:cubicBezTo>
                      <a:pt x="47" y="51"/>
                      <a:pt x="48" y="48"/>
                      <a:pt x="48" y="46"/>
                    </a:cubicBezTo>
                    <a:cubicBezTo>
                      <a:pt x="48" y="44"/>
                      <a:pt x="52" y="44"/>
                      <a:pt x="51" y="43"/>
                    </a:cubicBezTo>
                    <a:cubicBezTo>
                      <a:pt x="51" y="41"/>
                      <a:pt x="53" y="40"/>
                      <a:pt x="54" y="38"/>
                    </a:cubicBezTo>
                    <a:cubicBezTo>
                      <a:pt x="56" y="36"/>
                      <a:pt x="56" y="37"/>
                      <a:pt x="56" y="34"/>
                    </a:cubicBezTo>
                    <a:cubicBezTo>
                      <a:pt x="55" y="33"/>
                      <a:pt x="59" y="28"/>
                      <a:pt x="60" y="28"/>
                    </a:cubicBezTo>
                    <a:cubicBezTo>
                      <a:pt x="61" y="27"/>
                      <a:pt x="64" y="28"/>
                      <a:pt x="65" y="28"/>
                    </a:cubicBezTo>
                    <a:cubicBezTo>
                      <a:pt x="65" y="26"/>
                      <a:pt x="65" y="25"/>
                      <a:pt x="65" y="23"/>
                    </a:cubicBezTo>
                    <a:cubicBezTo>
                      <a:pt x="68" y="24"/>
                      <a:pt x="70" y="24"/>
                      <a:pt x="72" y="25"/>
                    </a:cubicBezTo>
                    <a:cubicBezTo>
                      <a:pt x="76" y="25"/>
                      <a:pt x="74" y="21"/>
                      <a:pt x="75" y="19"/>
                    </a:cubicBezTo>
                    <a:cubicBezTo>
                      <a:pt x="75" y="19"/>
                      <a:pt x="77" y="19"/>
                      <a:pt x="78" y="19"/>
                    </a:cubicBezTo>
                    <a:cubicBezTo>
                      <a:pt x="79" y="18"/>
                      <a:pt x="81" y="16"/>
                      <a:pt x="82" y="18"/>
                    </a:cubicBezTo>
                    <a:cubicBezTo>
                      <a:pt x="84" y="19"/>
                      <a:pt x="84" y="21"/>
                      <a:pt x="86" y="22"/>
                    </a:cubicBezTo>
                    <a:cubicBezTo>
                      <a:pt x="87" y="22"/>
                      <a:pt x="89" y="22"/>
                      <a:pt x="90" y="22"/>
                    </a:cubicBezTo>
                    <a:cubicBezTo>
                      <a:pt x="91" y="22"/>
                      <a:pt x="92" y="21"/>
                      <a:pt x="94" y="21"/>
                    </a:cubicBezTo>
                    <a:cubicBezTo>
                      <a:pt x="95" y="21"/>
                      <a:pt x="96" y="23"/>
                      <a:pt x="98" y="23"/>
                    </a:cubicBezTo>
                    <a:cubicBezTo>
                      <a:pt x="98" y="22"/>
                      <a:pt x="102" y="20"/>
                      <a:pt x="102" y="20"/>
                    </a:cubicBezTo>
                    <a:cubicBezTo>
                      <a:pt x="102" y="17"/>
                      <a:pt x="102" y="16"/>
                      <a:pt x="103" y="14"/>
                    </a:cubicBezTo>
                    <a:cubicBezTo>
                      <a:pt x="104" y="13"/>
                      <a:pt x="106" y="11"/>
                      <a:pt x="107" y="11"/>
                    </a:cubicBezTo>
                    <a:cubicBezTo>
                      <a:pt x="108" y="11"/>
                      <a:pt x="109" y="11"/>
                      <a:pt x="110" y="11"/>
                    </a:cubicBezTo>
                    <a:cubicBezTo>
                      <a:pt x="111" y="11"/>
                      <a:pt x="111" y="10"/>
                      <a:pt x="112" y="10"/>
                    </a:cubicBezTo>
                    <a:cubicBezTo>
                      <a:pt x="113" y="10"/>
                      <a:pt x="115" y="12"/>
                      <a:pt x="116" y="12"/>
                    </a:cubicBezTo>
                    <a:cubicBezTo>
                      <a:pt x="118" y="13"/>
                      <a:pt x="119" y="14"/>
                      <a:pt x="119" y="17"/>
                    </a:cubicBezTo>
                    <a:cubicBezTo>
                      <a:pt x="121" y="17"/>
                      <a:pt x="126" y="14"/>
                      <a:pt x="124" y="12"/>
                    </a:cubicBezTo>
                    <a:cubicBezTo>
                      <a:pt x="126" y="13"/>
                      <a:pt x="121" y="13"/>
                      <a:pt x="120" y="13"/>
                    </a:cubicBezTo>
                    <a:cubicBezTo>
                      <a:pt x="125" y="12"/>
                      <a:pt x="118" y="9"/>
                      <a:pt x="117" y="10"/>
                    </a:cubicBezTo>
                    <a:cubicBezTo>
                      <a:pt x="118" y="9"/>
                      <a:pt x="119" y="10"/>
                      <a:pt x="119" y="10"/>
                    </a:cubicBezTo>
                    <a:cubicBezTo>
                      <a:pt x="121" y="10"/>
                      <a:pt x="123" y="10"/>
                      <a:pt x="124" y="9"/>
                    </a:cubicBezTo>
                    <a:cubicBezTo>
                      <a:pt x="125" y="9"/>
                      <a:pt x="128" y="7"/>
                      <a:pt x="127" y="6"/>
                    </a:cubicBezTo>
                    <a:cubicBezTo>
                      <a:pt x="125" y="5"/>
                      <a:pt x="122" y="4"/>
                      <a:pt x="119" y="3"/>
                    </a:cubicBezTo>
                    <a:cubicBezTo>
                      <a:pt x="118" y="2"/>
                      <a:pt x="117" y="4"/>
                      <a:pt x="116" y="5"/>
                    </a:cubicBezTo>
                    <a:cubicBezTo>
                      <a:pt x="116" y="5"/>
                      <a:pt x="114" y="8"/>
                      <a:pt x="114" y="7"/>
                    </a:cubicBezTo>
                    <a:cubicBezTo>
                      <a:pt x="114" y="7"/>
                      <a:pt x="114" y="6"/>
                      <a:pt x="114" y="5"/>
                    </a:cubicBezTo>
                    <a:cubicBezTo>
                      <a:pt x="114" y="5"/>
                      <a:pt x="112" y="5"/>
                      <a:pt x="112" y="5"/>
                    </a:cubicBezTo>
                    <a:cubicBezTo>
                      <a:pt x="113" y="4"/>
                      <a:pt x="115" y="5"/>
                      <a:pt x="115" y="4"/>
                    </a:cubicBezTo>
                    <a:cubicBezTo>
                      <a:pt x="115" y="4"/>
                      <a:pt x="112" y="4"/>
                      <a:pt x="112" y="4"/>
                    </a:cubicBezTo>
                    <a:cubicBezTo>
                      <a:pt x="112" y="3"/>
                      <a:pt x="116" y="3"/>
                      <a:pt x="116" y="2"/>
                    </a:cubicBezTo>
                    <a:cubicBezTo>
                      <a:pt x="115" y="1"/>
                      <a:pt x="109" y="0"/>
                      <a:pt x="110" y="2"/>
                    </a:cubicBezTo>
                    <a:cubicBezTo>
                      <a:pt x="111" y="3"/>
                      <a:pt x="111" y="3"/>
                      <a:pt x="110" y="4"/>
                    </a:cubicBezTo>
                    <a:cubicBezTo>
                      <a:pt x="109" y="5"/>
                      <a:pt x="107" y="7"/>
                      <a:pt x="106" y="7"/>
                    </a:cubicBezTo>
                    <a:cubicBezTo>
                      <a:pt x="105" y="7"/>
                      <a:pt x="106" y="3"/>
                      <a:pt x="106" y="3"/>
                    </a:cubicBezTo>
                    <a:cubicBezTo>
                      <a:pt x="106" y="2"/>
                      <a:pt x="101" y="9"/>
                      <a:pt x="100" y="9"/>
                    </a:cubicBezTo>
                    <a:cubicBezTo>
                      <a:pt x="97" y="9"/>
                      <a:pt x="100" y="5"/>
                      <a:pt x="101" y="4"/>
                    </a:cubicBezTo>
                    <a:cubicBezTo>
                      <a:pt x="102" y="4"/>
                      <a:pt x="103" y="2"/>
                      <a:pt x="103" y="2"/>
                    </a:cubicBezTo>
                    <a:cubicBezTo>
                      <a:pt x="102" y="1"/>
                      <a:pt x="100" y="0"/>
                      <a:pt x="100" y="1"/>
                    </a:cubicBezTo>
                    <a:cubicBezTo>
                      <a:pt x="100" y="1"/>
                      <a:pt x="101" y="2"/>
                      <a:pt x="101" y="2"/>
                    </a:cubicBezTo>
                    <a:cubicBezTo>
                      <a:pt x="101" y="2"/>
                      <a:pt x="99" y="2"/>
                      <a:pt x="98" y="2"/>
                    </a:cubicBezTo>
                    <a:cubicBezTo>
                      <a:pt x="97" y="3"/>
                      <a:pt x="98" y="2"/>
                      <a:pt x="97" y="1"/>
                    </a:cubicBezTo>
                    <a:cubicBezTo>
                      <a:pt x="97" y="1"/>
                      <a:pt x="95" y="3"/>
                      <a:pt x="95" y="3"/>
                    </a:cubicBezTo>
                    <a:cubicBezTo>
                      <a:pt x="95" y="4"/>
                      <a:pt x="97" y="5"/>
                      <a:pt x="96" y="5"/>
                    </a:cubicBezTo>
                    <a:cubicBezTo>
                      <a:pt x="95" y="5"/>
                      <a:pt x="95" y="5"/>
                      <a:pt x="95" y="5"/>
                    </a:cubicBezTo>
                    <a:cubicBezTo>
                      <a:pt x="94" y="5"/>
                      <a:pt x="94" y="6"/>
                      <a:pt x="94" y="7"/>
                    </a:cubicBezTo>
                    <a:cubicBezTo>
                      <a:pt x="95" y="5"/>
                      <a:pt x="91" y="6"/>
                      <a:pt x="91" y="6"/>
                    </a:cubicBezTo>
                    <a:cubicBezTo>
                      <a:pt x="91" y="6"/>
                      <a:pt x="93" y="5"/>
                      <a:pt x="93" y="4"/>
                    </a:cubicBezTo>
                    <a:cubicBezTo>
                      <a:pt x="93" y="5"/>
                      <a:pt x="89" y="6"/>
                      <a:pt x="88" y="6"/>
                    </a:cubicBezTo>
                    <a:cubicBezTo>
                      <a:pt x="87" y="6"/>
                      <a:pt x="91" y="9"/>
                      <a:pt x="91" y="9"/>
                    </a:cubicBezTo>
                    <a:cubicBezTo>
                      <a:pt x="91" y="9"/>
                      <a:pt x="90" y="11"/>
                      <a:pt x="90" y="11"/>
                    </a:cubicBezTo>
                    <a:cubicBezTo>
                      <a:pt x="90" y="11"/>
                      <a:pt x="87" y="8"/>
                      <a:pt x="87" y="8"/>
                    </a:cubicBezTo>
                    <a:cubicBezTo>
                      <a:pt x="87" y="8"/>
                      <a:pt x="85" y="11"/>
                      <a:pt x="85" y="8"/>
                    </a:cubicBezTo>
                    <a:cubicBezTo>
                      <a:pt x="84" y="7"/>
                      <a:pt x="81" y="9"/>
                      <a:pt x="80" y="8"/>
                    </a:cubicBezTo>
                    <a:cubicBezTo>
                      <a:pt x="81" y="9"/>
                      <a:pt x="84" y="9"/>
                      <a:pt x="84" y="10"/>
                    </a:cubicBezTo>
                    <a:cubicBezTo>
                      <a:pt x="84" y="10"/>
                      <a:pt x="83" y="10"/>
                      <a:pt x="83" y="11"/>
                    </a:cubicBezTo>
                    <a:cubicBezTo>
                      <a:pt x="83" y="12"/>
                      <a:pt x="84" y="12"/>
                      <a:pt x="84" y="13"/>
                    </a:cubicBezTo>
                    <a:cubicBezTo>
                      <a:pt x="84" y="13"/>
                      <a:pt x="81" y="12"/>
                      <a:pt x="81" y="11"/>
                    </a:cubicBezTo>
                    <a:cubicBezTo>
                      <a:pt x="80" y="11"/>
                      <a:pt x="80" y="12"/>
                      <a:pt x="80" y="13"/>
                    </a:cubicBezTo>
                    <a:cubicBezTo>
                      <a:pt x="79" y="13"/>
                      <a:pt x="79" y="12"/>
                      <a:pt x="79" y="11"/>
                    </a:cubicBezTo>
                    <a:cubicBezTo>
                      <a:pt x="79" y="11"/>
                      <a:pt x="77" y="13"/>
                      <a:pt x="77" y="13"/>
                    </a:cubicBezTo>
                    <a:cubicBezTo>
                      <a:pt x="76" y="14"/>
                      <a:pt x="78" y="14"/>
                      <a:pt x="78" y="15"/>
                    </a:cubicBezTo>
                    <a:cubicBezTo>
                      <a:pt x="78" y="15"/>
                      <a:pt x="76" y="15"/>
                      <a:pt x="76" y="15"/>
                    </a:cubicBezTo>
                    <a:cubicBezTo>
                      <a:pt x="75" y="14"/>
                      <a:pt x="76" y="13"/>
                      <a:pt x="76" y="12"/>
                    </a:cubicBezTo>
                    <a:cubicBezTo>
                      <a:pt x="76" y="12"/>
                      <a:pt x="73" y="14"/>
                      <a:pt x="73" y="14"/>
                    </a:cubicBezTo>
                    <a:cubicBezTo>
                      <a:pt x="73" y="14"/>
                      <a:pt x="73" y="14"/>
                      <a:pt x="74" y="14"/>
                    </a:cubicBezTo>
                    <a:cubicBezTo>
                      <a:pt x="73" y="14"/>
                      <a:pt x="72" y="16"/>
                      <a:pt x="72" y="16"/>
                    </a:cubicBezTo>
                    <a:cubicBezTo>
                      <a:pt x="71" y="15"/>
                      <a:pt x="73" y="14"/>
                      <a:pt x="72" y="14"/>
                    </a:cubicBezTo>
                    <a:cubicBezTo>
                      <a:pt x="71" y="13"/>
                      <a:pt x="70" y="13"/>
                      <a:pt x="70" y="12"/>
                    </a:cubicBezTo>
                    <a:cubicBezTo>
                      <a:pt x="70" y="12"/>
                      <a:pt x="72" y="12"/>
                      <a:pt x="72" y="12"/>
                    </a:cubicBezTo>
                    <a:cubicBezTo>
                      <a:pt x="72" y="11"/>
                      <a:pt x="69" y="10"/>
                      <a:pt x="68" y="10"/>
                    </a:cubicBezTo>
                    <a:cubicBezTo>
                      <a:pt x="68" y="11"/>
                      <a:pt x="69" y="13"/>
                      <a:pt x="69" y="13"/>
                    </a:cubicBezTo>
                    <a:cubicBezTo>
                      <a:pt x="69" y="13"/>
                      <a:pt x="65" y="14"/>
                      <a:pt x="66" y="14"/>
                    </a:cubicBezTo>
                    <a:cubicBezTo>
                      <a:pt x="66" y="14"/>
                      <a:pt x="68" y="14"/>
                      <a:pt x="68" y="14"/>
                    </a:cubicBezTo>
                    <a:cubicBezTo>
                      <a:pt x="68" y="14"/>
                      <a:pt x="67" y="14"/>
                      <a:pt x="67" y="14"/>
                    </a:cubicBezTo>
                    <a:cubicBezTo>
                      <a:pt x="68" y="16"/>
                      <a:pt x="70" y="14"/>
                      <a:pt x="69" y="14"/>
                    </a:cubicBezTo>
                    <a:cubicBezTo>
                      <a:pt x="70" y="15"/>
                      <a:pt x="69" y="16"/>
                      <a:pt x="69" y="16"/>
                    </a:cubicBezTo>
                    <a:cubicBezTo>
                      <a:pt x="69" y="17"/>
                      <a:pt x="67" y="15"/>
                      <a:pt x="67" y="15"/>
                    </a:cubicBezTo>
                    <a:cubicBezTo>
                      <a:pt x="66" y="15"/>
                      <a:pt x="66" y="14"/>
                      <a:pt x="65" y="14"/>
                    </a:cubicBezTo>
                    <a:cubicBezTo>
                      <a:pt x="65" y="14"/>
                      <a:pt x="64" y="16"/>
                      <a:pt x="63" y="15"/>
                    </a:cubicBezTo>
                    <a:cubicBezTo>
                      <a:pt x="63" y="14"/>
                      <a:pt x="60" y="16"/>
                      <a:pt x="60" y="16"/>
                    </a:cubicBezTo>
                    <a:cubicBezTo>
                      <a:pt x="60" y="16"/>
                      <a:pt x="60" y="19"/>
                      <a:pt x="60" y="19"/>
                    </a:cubicBezTo>
                    <a:cubicBezTo>
                      <a:pt x="60" y="20"/>
                      <a:pt x="61" y="17"/>
                      <a:pt x="62" y="18"/>
                    </a:cubicBezTo>
                    <a:cubicBezTo>
                      <a:pt x="62" y="18"/>
                      <a:pt x="64" y="19"/>
                      <a:pt x="64" y="18"/>
                    </a:cubicBezTo>
                    <a:cubicBezTo>
                      <a:pt x="64" y="19"/>
                      <a:pt x="63" y="19"/>
                      <a:pt x="63" y="20"/>
                    </a:cubicBezTo>
                    <a:cubicBezTo>
                      <a:pt x="62" y="20"/>
                      <a:pt x="63" y="22"/>
                      <a:pt x="62" y="22"/>
                    </a:cubicBezTo>
                    <a:cubicBezTo>
                      <a:pt x="62" y="23"/>
                      <a:pt x="61" y="21"/>
                      <a:pt x="61" y="21"/>
                    </a:cubicBezTo>
                    <a:cubicBezTo>
                      <a:pt x="60" y="21"/>
                      <a:pt x="60" y="23"/>
                      <a:pt x="59" y="23"/>
                    </a:cubicBezTo>
                    <a:cubicBezTo>
                      <a:pt x="59" y="23"/>
                      <a:pt x="59" y="21"/>
                      <a:pt x="59" y="21"/>
                    </a:cubicBezTo>
                    <a:cubicBezTo>
                      <a:pt x="58" y="21"/>
                      <a:pt x="58" y="22"/>
                      <a:pt x="57" y="22"/>
                    </a:cubicBezTo>
                    <a:cubicBezTo>
                      <a:pt x="57" y="22"/>
                      <a:pt x="57" y="20"/>
                      <a:pt x="57" y="20"/>
                    </a:cubicBezTo>
                    <a:cubicBezTo>
                      <a:pt x="57" y="19"/>
                      <a:pt x="56" y="22"/>
                      <a:pt x="55" y="22"/>
                    </a:cubicBezTo>
                    <a:cubicBezTo>
                      <a:pt x="53" y="23"/>
                      <a:pt x="56" y="17"/>
                      <a:pt x="56" y="17"/>
                    </a:cubicBezTo>
                    <a:cubicBezTo>
                      <a:pt x="55" y="17"/>
                      <a:pt x="53" y="18"/>
                      <a:pt x="53" y="18"/>
                    </a:cubicBezTo>
                    <a:cubicBezTo>
                      <a:pt x="52" y="19"/>
                      <a:pt x="54" y="20"/>
                      <a:pt x="54" y="20"/>
                    </a:cubicBezTo>
                    <a:cubicBezTo>
                      <a:pt x="53" y="20"/>
                      <a:pt x="53" y="20"/>
                      <a:pt x="52" y="20"/>
                    </a:cubicBezTo>
                    <a:cubicBezTo>
                      <a:pt x="52" y="20"/>
                      <a:pt x="52" y="21"/>
                      <a:pt x="51" y="22"/>
                    </a:cubicBezTo>
                    <a:cubicBezTo>
                      <a:pt x="52" y="21"/>
                      <a:pt x="47" y="21"/>
                      <a:pt x="49" y="22"/>
                    </a:cubicBezTo>
                    <a:cubicBezTo>
                      <a:pt x="49" y="23"/>
                      <a:pt x="51" y="22"/>
                      <a:pt x="51" y="22"/>
                    </a:cubicBezTo>
                    <a:cubicBezTo>
                      <a:pt x="51" y="22"/>
                      <a:pt x="50" y="23"/>
                      <a:pt x="51" y="23"/>
                    </a:cubicBezTo>
                    <a:cubicBezTo>
                      <a:pt x="51" y="23"/>
                      <a:pt x="52" y="23"/>
                      <a:pt x="52" y="22"/>
                    </a:cubicBezTo>
                    <a:cubicBezTo>
                      <a:pt x="52" y="22"/>
                      <a:pt x="52" y="24"/>
                      <a:pt x="51" y="24"/>
                    </a:cubicBezTo>
                    <a:cubicBezTo>
                      <a:pt x="50" y="24"/>
                      <a:pt x="50" y="23"/>
                      <a:pt x="49" y="23"/>
                    </a:cubicBezTo>
                    <a:cubicBezTo>
                      <a:pt x="48" y="24"/>
                      <a:pt x="48" y="26"/>
                      <a:pt x="47" y="26"/>
                    </a:cubicBezTo>
                    <a:cubicBezTo>
                      <a:pt x="47" y="26"/>
                      <a:pt x="44" y="26"/>
                      <a:pt x="44" y="26"/>
                    </a:cubicBezTo>
                    <a:cubicBezTo>
                      <a:pt x="44" y="29"/>
                      <a:pt x="51" y="25"/>
                      <a:pt x="51" y="25"/>
                    </a:cubicBezTo>
                    <a:cubicBezTo>
                      <a:pt x="52" y="25"/>
                      <a:pt x="53" y="24"/>
                      <a:pt x="54" y="25"/>
                    </a:cubicBezTo>
                    <a:cubicBezTo>
                      <a:pt x="56" y="25"/>
                      <a:pt x="55" y="23"/>
                      <a:pt x="54" y="23"/>
                    </a:cubicBezTo>
                    <a:cubicBezTo>
                      <a:pt x="55" y="23"/>
                      <a:pt x="55" y="23"/>
                      <a:pt x="55" y="23"/>
                    </a:cubicBezTo>
                    <a:cubicBezTo>
                      <a:pt x="56" y="25"/>
                      <a:pt x="57" y="23"/>
                      <a:pt x="58" y="23"/>
                    </a:cubicBezTo>
                    <a:cubicBezTo>
                      <a:pt x="57" y="23"/>
                      <a:pt x="57" y="25"/>
                      <a:pt x="56" y="25"/>
                    </a:cubicBezTo>
                    <a:cubicBezTo>
                      <a:pt x="57" y="25"/>
                      <a:pt x="58" y="25"/>
                      <a:pt x="58" y="25"/>
                    </a:cubicBezTo>
                    <a:cubicBezTo>
                      <a:pt x="58" y="25"/>
                      <a:pt x="56" y="26"/>
                      <a:pt x="56" y="27"/>
                    </a:cubicBezTo>
                    <a:cubicBezTo>
                      <a:pt x="56" y="27"/>
                      <a:pt x="61" y="25"/>
                      <a:pt x="61" y="26"/>
                    </a:cubicBezTo>
                    <a:cubicBezTo>
                      <a:pt x="60" y="27"/>
                      <a:pt x="57" y="26"/>
                      <a:pt x="57" y="28"/>
                    </a:cubicBezTo>
                    <a:cubicBezTo>
                      <a:pt x="56" y="31"/>
                      <a:pt x="54" y="27"/>
                      <a:pt x="54" y="27"/>
                    </a:cubicBezTo>
                    <a:cubicBezTo>
                      <a:pt x="54" y="26"/>
                      <a:pt x="54" y="29"/>
                      <a:pt x="54" y="29"/>
                    </a:cubicBezTo>
                    <a:cubicBezTo>
                      <a:pt x="54" y="29"/>
                      <a:pt x="53" y="27"/>
                      <a:pt x="52" y="27"/>
                    </a:cubicBezTo>
                    <a:cubicBezTo>
                      <a:pt x="51" y="28"/>
                      <a:pt x="49" y="30"/>
                      <a:pt x="49" y="31"/>
                    </a:cubicBezTo>
                    <a:cubicBezTo>
                      <a:pt x="49" y="31"/>
                      <a:pt x="51" y="30"/>
                      <a:pt x="51" y="30"/>
                    </a:cubicBezTo>
                    <a:cubicBezTo>
                      <a:pt x="51" y="31"/>
                      <a:pt x="53" y="30"/>
                      <a:pt x="53" y="31"/>
                    </a:cubicBezTo>
                    <a:cubicBezTo>
                      <a:pt x="53" y="30"/>
                      <a:pt x="50" y="31"/>
                      <a:pt x="50" y="32"/>
                    </a:cubicBezTo>
                    <a:cubicBezTo>
                      <a:pt x="51" y="33"/>
                      <a:pt x="54" y="31"/>
                      <a:pt x="53" y="33"/>
                    </a:cubicBezTo>
                    <a:cubicBezTo>
                      <a:pt x="54" y="31"/>
                      <a:pt x="47" y="34"/>
                      <a:pt x="47" y="34"/>
                    </a:cubicBezTo>
                    <a:cubicBezTo>
                      <a:pt x="47" y="33"/>
                      <a:pt x="53" y="35"/>
                      <a:pt x="52" y="35"/>
                    </a:cubicBezTo>
                    <a:cubicBezTo>
                      <a:pt x="51" y="36"/>
                      <a:pt x="50" y="34"/>
                      <a:pt x="49" y="35"/>
                    </a:cubicBezTo>
                    <a:cubicBezTo>
                      <a:pt x="49" y="35"/>
                      <a:pt x="49" y="35"/>
                      <a:pt x="49" y="35"/>
                    </a:cubicBezTo>
                    <a:cubicBezTo>
                      <a:pt x="49" y="36"/>
                      <a:pt x="46" y="34"/>
                      <a:pt x="45" y="36"/>
                    </a:cubicBezTo>
                    <a:cubicBezTo>
                      <a:pt x="45" y="36"/>
                      <a:pt x="48" y="36"/>
                      <a:pt x="48" y="36"/>
                    </a:cubicBezTo>
                    <a:cubicBezTo>
                      <a:pt x="46" y="38"/>
                      <a:pt x="44" y="36"/>
                      <a:pt x="45" y="39"/>
                    </a:cubicBezTo>
                    <a:cubicBezTo>
                      <a:pt x="45" y="39"/>
                      <a:pt x="43" y="40"/>
                      <a:pt x="43" y="40"/>
                    </a:cubicBezTo>
                    <a:cubicBezTo>
                      <a:pt x="42" y="41"/>
                      <a:pt x="42" y="41"/>
                      <a:pt x="42" y="41"/>
                    </a:cubicBezTo>
                    <a:cubicBezTo>
                      <a:pt x="42" y="42"/>
                      <a:pt x="41" y="42"/>
                      <a:pt x="41" y="42"/>
                    </a:cubicBezTo>
                    <a:cubicBezTo>
                      <a:pt x="41" y="43"/>
                      <a:pt x="42" y="42"/>
                      <a:pt x="42" y="42"/>
                    </a:cubicBezTo>
                    <a:cubicBezTo>
                      <a:pt x="43" y="42"/>
                      <a:pt x="42" y="43"/>
                      <a:pt x="42" y="43"/>
                    </a:cubicBezTo>
                    <a:cubicBezTo>
                      <a:pt x="43" y="43"/>
                      <a:pt x="45" y="44"/>
                      <a:pt x="46" y="43"/>
                    </a:cubicBezTo>
                    <a:cubicBezTo>
                      <a:pt x="44" y="44"/>
                      <a:pt x="44" y="44"/>
                      <a:pt x="42" y="44"/>
                    </a:cubicBezTo>
                    <a:cubicBezTo>
                      <a:pt x="41" y="44"/>
                      <a:pt x="38" y="44"/>
                      <a:pt x="38" y="45"/>
                    </a:cubicBezTo>
                    <a:cubicBezTo>
                      <a:pt x="38" y="45"/>
                      <a:pt x="39" y="45"/>
                      <a:pt x="39" y="45"/>
                    </a:cubicBezTo>
                    <a:cubicBezTo>
                      <a:pt x="39" y="45"/>
                      <a:pt x="38" y="46"/>
                      <a:pt x="38" y="46"/>
                    </a:cubicBezTo>
                    <a:cubicBezTo>
                      <a:pt x="38" y="46"/>
                      <a:pt x="40" y="45"/>
                      <a:pt x="40" y="46"/>
                    </a:cubicBezTo>
                    <a:cubicBezTo>
                      <a:pt x="40" y="46"/>
                      <a:pt x="38" y="48"/>
                      <a:pt x="38" y="48"/>
                    </a:cubicBezTo>
                    <a:cubicBezTo>
                      <a:pt x="38" y="48"/>
                      <a:pt x="39" y="48"/>
                      <a:pt x="39" y="49"/>
                    </a:cubicBezTo>
                    <a:cubicBezTo>
                      <a:pt x="39" y="49"/>
                      <a:pt x="37" y="49"/>
                      <a:pt x="37" y="49"/>
                    </a:cubicBezTo>
                    <a:cubicBezTo>
                      <a:pt x="37" y="49"/>
                      <a:pt x="39" y="50"/>
                      <a:pt x="39" y="50"/>
                    </a:cubicBezTo>
                    <a:cubicBezTo>
                      <a:pt x="38" y="50"/>
                      <a:pt x="37" y="50"/>
                      <a:pt x="37" y="50"/>
                    </a:cubicBezTo>
                    <a:cubicBezTo>
                      <a:pt x="37" y="51"/>
                      <a:pt x="38" y="52"/>
                      <a:pt x="39" y="52"/>
                    </a:cubicBezTo>
                    <a:cubicBezTo>
                      <a:pt x="37" y="52"/>
                      <a:pt x="35" y="52"/>
                      <a:pt x="34" y="54"/>
                    </a:cubicBezTo>
                    <a:cubicBezTo>
                      <a:pt x="34" y="55"/>
                      <a:pt x="30" y="54"/>
                      <a:pt x="30" y="54"/>
                    </a:cubicBezTo>
                    <a:cubicBezTo>
                      <a:pt x="30" y="57"/>
                      <a:pt x="36" y="54"/>
                      <a:pt x="37" y="54"/>
                    </a:cubicBezTo>
                    <a:cubicBezTo>
                      <a:pt x="36" y="54"/>
                      <a:pt x="35" y="56"/>
                      <a:pt x="35" y="56"/>
                    </a:cubicBezTo>
                    <a:cubicBezTo>
                      <a:pt x="32" y="56"/>
                      <a:pt x="34" y="57"/>
                      <a:pt x="33" y="58"/>
                    </a:cubicBezTo>
                    <a:cubicBezTo>
                      <a:pt x="32" y="59"/>
                      <a:pt x="30" y="57"/>
                      <a:pt x="29" y="58"/>
                    </a:cubicBezTo>
                    <a:cubicBezTo>
                      <a:pt x="29" y="59"/>
                      <a:pt x="26" y="61"/>
                      <a:pt x="26" y="61"/>
                    </a:cubicBezTo>
                    <a:cubicBezTo>
                      <a:pt x="26" y="62"/>
                      <a:pt x="27" y="62"/>
                      <a:pt x="27" y="62"/>
                    </a:cubicBezTo>
                    <a:cubicBezTo>
                      <a:pt x="27" y="63"/>
                      <a:pt x="24" y="63"/>
                      <a:pt x="24" y="63"/>
                    </a:cubicBezTo>
                    <a:cubicBezTo>
                      <a:pt x="24" y="63"/>
                      <a:pt x="25" y="64"/>
                      <a:pt x="25" y="65"/>
                    </a:cubicBezTo>
                    <a:cubicBezTo>
                      <a:pt x="25" y="66"/>
                      <a:pt x="27" y="65"/>
                      <a:pt x="28" y="65"/>
                    </a:cubicBezTo>
                    <a:cubicBezTo>
                      <a:pt x="29" y="64"/>
                      <a:pt x="30" y="65"/>
                      <a:pt x="31" y="64"/>
                    </a:cubicBezTo>
                    <a:cubicBezTo>
                      <a:pt x="31" y="64"/>
                      <a:pt x="30" y="63"/>
                      <a:pt x="30" y="62"/>
                    </a:cubicBezTo>
                    <a:cubicBezTo>
                      <a:pt x="30" y="62"/>
                      <a:pt x="32" y="63"/>
                      <a:pt x="33" y="64"/>
                    </a:cubicBezTo>
                    <a:cubicBezTo>
                      <a:pt x="33" y="64"/>
                      <a:pt x="30" y="66"/>
                      <a:pt x="30" y="66"/>
                    </a:cubicBezTo>
                    <a:cubicBezTo>
                      <a:pt x="29" y="66"/>
                      <a:pt x="28" y="67"/>
                      <a:pt x="28" y="66"/>
                    </a:cubicBezTo>
                    <a:cubicBezTo>
                      <a:pt x="27" y="65"/>
                      <a:pt x="26" y="67"/>
                      <a:pt x="25" y="67"/>
                    </a:cubicBezTo>
                    <a:cubicBezTo>
                      <a:pt x="24" y="66"/>
                      <a:pt x="24" y="63"/>
                      <a:pt x="23" y="66"/>
                    </a:cubicBezTo>
                    <a:cubicBezTo>
                      <a:pt x="21" y="70"/>
                      <a:pt x="20" y="65"/>
                      <a:pt x="21" y="65"/>
                    </a:cubicBezTo>
                    <a:cubicBezTo>
                      <a:pt x="19" y="65"/>
                      <a:pt x="21" y="69"/>
                      <a:pt x="19" y="68"/>
                    </a:cubicBezTo>
                    <a:cubicBezTo>
                      <a:pt x="15" y="68"/>
                      <a:pt x="18" y="70"/>
                      <a:pt x="17" y="71"/>
                    </a:cubicBezTo>
                    <a:cubicBezTo>
                      <a:pt x="16" y="71"/>
                      <a:pt x="16" y="69"/>
                      <a:pt x="16" y="69"/>
                    </a:cubicBezTo>
                    <a:cubicBezTo>
                      <a:pt x="14" y="69"/>
                      <a:pt x="12" y="70"/>
                      <a:pt x="11" y="71"/>
                    </a:cubicBezTo>
                    <a:cubicBezTo>
                      <a:pt x="11" y="72"/>
                      <a:pt x="15" y="72"/>
                      <a:pt x="16" y="72"/>
                    </a:cubicBezTo>
                    <a:cubicBezTo>
                      <a:pt x="16" y="72"/>
                      <a:pt x="19" y="71"/>
                      <a:pt x="19" y="71"/>
                    </a:cubicBezTo>
                    <a:cubicBezTo>
                      <a:pt x="20" y="72"/>
                      <a:pt x="15" y="72"/>
                      <a:pt x="15" y="72"/>
                    </a:cubicBezTo>
                    <a:cubicBezTo>
                      <a:pt x="14" y="72"/>
                      <a:pt x="14" y="73"/>
                      <a:pt x="13" y="73"/>
                    </a:cubicBezTo>
                    <a:cubicBezTo>
                      <a:pt x="12" y="73"/>
                      <a:pt x="11" y="73"/>
                      <a:pt x="10" y="73"/>
                    </a:cubicBezTo>
                    <a:cubicBezTo>
                      <a:pt x="8" y="72"/>
                      <a:pt x="7" y="73"/>
                      <a:pt x="9" y="74"/>
                    </a:cubicBezTo>
                    <a:cubicBezTo>
                      <a:pt x="10" y="74"/>
                      <a:pt x="12" y="74"/>
                      <a:pt x="12" y="76"/>
                    </a:cubicBezTo>
                    <a:cubicBezTo>
                      <a:pt x="12" y="76"/>
                      <a:pt x="11" y="78"/>
                      <a:pt x="11" y="77"/>
                    </a:cubicBezTo>
                    <a:cubicBezTo>
                      <a:pt x="10" y="77"/>
                      <a:pt x="12" y="75"/>
                      <a:pt x="10" y="74"/>
                    </a:cubicBezTo>
                    <a:cubicBezTo>
                      <a:pt x="7" y="74"/>
                      <a:pt x="9" y="75"/>
                      <a:pt x="8" y="76"/>
                    </a:cubicBezTo>
                    <a:cubicBezTo>
                      <a:pt x="8" y="76"/>
                      <a:pt x="8" y="73"/>
                      <a:pt x="7" y="73"/>
                    </a:cubicBezTo>
                    <a:cubicBezTo>
                      <a:pt x="7" y="72"/>
                      <a:pt x="5" y="78"/>
                      <a:pt x="6" y="77"/>
                    </a:cubicBezTo>
                    <a:cubicBezTo>
                      <a:pt x="5" y="77"/>
                      <a:pt x="5" y="75"/>
                      <a:pt x="5" y="75"/>
                    </a:cubicBezTo>
                    <a:cubicBezTo>
                      <a:pt x="4" y="75"/>
                      <a:pt x="4" y="77"/>
                      <a:pt x="4" y="77"/>
                    </a:cubicBezTo>
                    <a:cubicBezTo>
                      <a:pt x="3" y="78"/>
                      <a:pt x="1" y="77"/>
                      <a:pt x="1" y="78"/>
                    </a:cubicBezTo>
                    <a:cubicBezTo>
                      <a:pt x="1" y="79"/>
                      <a:pt x="0" y="80"/>
                      <a:pt x="1" y="80"/>
                    </a:cubicBezTo>
                    <a:cubicBezTo>
                      <a:pt x="2" y="80"/>
                      <a:pt x="3" y="80"/>
                      <a:pt x="4" y="81"/>
                    </a:cubicBezTo>
                    <a:cubicBezTo>
                      <a:pt x="4" y="81"/>
                      <a:pt x="0" y="82"/>
                      <a:pt x="1" y="83"/>
                    </a:cubicBezTo>
                    <a:cubicBezTo>
                      <a:pt x="1" y="84"/>
                      <a:pt x="3" y="84"/>
                      <a:pt x="3" y="84"/>
                    </a:cubicBezTo>
                    <a:cubicBezTo>
                      <a:pt x="3" y="84"/>
                      <a:pt x="6" y="83"/>
                      <a:pt x="6" y="84"/>
                    </a:cubicBezTo>
                    <a:cubicBezTo>
                      <a:pt x="5" y="85"/>
                      <a:pt x="2" y="84"/>
                      <a:pt x="1" y="86"/>
                    </a:cubicBezTo>
                    <a:cubicBezTo>
                      <a:pt x="0" y="87"/>
                      <a:pt x="6" y="87"/>
                      <a:pt x="4" y="89"/>
                    </a:cubicBezTo>
                    <a:cubicBezTo>
                      <a:pt x="4" y="89"/>
                      <a:pt x="3" y="87"/>
                      <a:pt x="2" y="88"/>
                    </a:cubicBezTo>
                    <a:cubicBezTo>
                      <a:pt x="1" y="89"/>
                      <a:pt x="1" y="90"/>
                      <a:pt x="2" y="91"/>
                    </a:cubicBezTo>
                    <a:cubicBezTo>
                      <a:pt x="3" y="91"/>
                      <a:pt x="5" y="92"/>
                      <a:pt x="6" y="92"/>
                    </a:cubicBezTo>
                    <a:cubicBezTo>
                      <a:pt x="7" y="91"/>
                      <a:pt x="8" y="89"/>
                      <a:pt x="9" y="90"/>
                    </a:cubicBezTo>
                    <a:cubicBezTo>
                      <a:pt x="8" y="90"/>
                      <a:pt x="7" y="91"/>
                      <a:pt x="7" y="91"/>
                    </a:cubicBezTo>
                    <a:cubicBezTo>
                      <a:pt x="7" y="92"/>
                      <a:pt x="6" y="92"/>
                      <a:pt x="5" y="92"/>
                    </a:cubicBezTo>
                    <a:cubicBezTo>
                      <a:pt x="5" y="92"/>
                      <a:pt x="7" y="93"/>
                      <a:pt x="7" y="94"/>
                    </a:cubicBezTo>
                    <a:cubicBezTo>
                      <a:pt x="7" y="94"/>
                      <a:pt x="4" y="92"/>
                      <a:pt x="5" y="94"/>
                    </a:cubicBezTo>
                    <a:cubicBezTo>
                      <a:pt x="5" y="95"/>
                      <a:pt x="8" y="96"/>
                      <a:pt x="8" y="96"/>
                    </a:cubicBezTo>
                    <a:cubicBezTo>
                      <a:pt x="8" y="97"/>
                      <a:pt x="5" y="95"/>
                      <a:pt x="4" y="96"/>
                    </a:cubicBezTo>
                    <a:cubicBezTo>
                      <a:pt x="2" y="96"/>
                      <a:pt x="4" y="93"/>
                      <a:pt x="3" y="93"/>
                    </a:cubicBezTo>
                    <a:cubicBezTo>
                      <a:pt x="3" y="93"/>
                      <a:pt x="1" y="95"/>
                      <a:pt x="2" y="96"/>
                    </a:cubicBezTo>
                    <a:cubicBezTo>
                      <a:pt x="3" y="96"/>
                      <a:pt x="2" y="98"/>
                      <a:pt x="2" y="98"/>
                    </a:cubicBezTo>
                    <a:cubicBezTo>
                      <a:pt x="3" y="99"/>
                      <a:pt x="4" y="97"/>
                      <a:pt x="5" y="96"/>
                    </a:cubicBezTo>
                    <a:cubicBezTo>
                      <a:pt x="5" y="96"/>
                      <a:pt x="5" y="97"/>
                      <a:pt x="5" y="97"/>
                    </a:cubicBezTo>
                    <a:cubicBezTo>
                      <a:pt x="6" y="97"/>
                      <a:pt x="6" y="96"/>
                      <a:pt x="7" y="96"/>
                    </a:cubicBezTo>
                    <a:cubicBezTo>
                      <a:pt x="7" y="96"/>
                      <a:pt x="7" y="98"/>
                      <a:pt x="6" y="98"/>
                    </a:cubicBezTo>
                    <a:cubicBezTo>
                      <a:pt x="4" y="99"/>
                      <a:pt x="8" y="101"/>
                      <a:pt x="8" y="100"/>
                    </a:cubicBezTo>
                    <a:cubicBezTo>
                      <a:pt x="8" y="102"/>
                      <a:pt x="1" y="100"/>
                      <a:pt x="5" y="103"/>
                    </a:cubicBezTo>
                    <a:cubicBezTo>
                      <a:pt x="7" y="104"/>
                      <a:pt x="8" y="105"/>
                      <a:pt x="10" y="105"/>
                    </a:cubicBezTo>
                    <a:cubicBezTo>
                      <a:pt x="10" y="105"/>
                      <a:pt x="13" y="107"/>
                      <a:pt x="14" y="107"/>
                    </a:cubicBezTo>
                    <a:cubicBezTo>
                      <a:pt x="17" y="107"/>
                      <a:pt x="21" y="104"/>
                      <a:pt x="23" y="102"/>
                    </a:cubicBezTo>
                    <a:cubicBezTo>
                      <a:pt x="24" y="100"/>
                      <a:pt x="25" y="100"/>
                      <a:pt x="27" y="99"/>
                    </a:cubicBezTo>
                    <a:cubicBezTo>
                      <a:pt x="28" y="98"/>
                      <a:pt x="28" y="95"/>
                      <a:pt x="29" y="95"/>
                    </a:cubicBezTo>
                    <a:cubicBezTo>
                      <a:pt x="29" y="95"/>
                      <a:pt x="29" y="98"/>
                      <a:pt x="30" y="98"/>
                    </a:cubicBezTo>
                    <a:cubicBezTo>
                      <a:pt x="32" y="99"/>
                      <a:pt x="31" y="99"/>
                      <a:pt x="31" y="100"/>
                    </a:cubicBezTo>
                    <a:cubicBezTo>
                      <a:pt x="32" y="100"/>
                      <a:pt x="33" y="100"/>
                      <a:pt x="34" y="101"/>
                    </a:cubicBezTo>
                    <a:cubicBezTo>
                      <a:pt x="34" y="102"/>
                      <a:pt x="33" y="100"/>
                      <a:pt x="34" y="10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59" name="Freeform 720">
                <a:extLst>
                  <a:ext uri="{FF2B5EF4-FFF2-40B4-BE49-F238E27FC236}">
                    <a16:creationId xmlns:a16="http://schemas.microsoft.com/office/drawing/2014/main" xmlns="" id="{5B608757-317C-5346-81AB-7FD385D5A012}"/>
                  </a:ext>
                </a:extLst>
              </p:cNvPr>
              <p:cNvSpPr>
                <a:spLocks noEditPoints="1"/>
              </p:cNvSpPr>
              <p:nvPr/>
            </p:nvSpPr>
            <p:spPr bwMode="auto">
              <a:xfrm>
                <a:off x="12945416" y="4366247"/>
                <a:ext cx="7563702" cy="2637633"/>
              </a:xfrm>
              <a:custGeom>
                <a:avLst/>
                <a:gdLst>
                  <a:gd name="T0" fmla="*/ 785 w 810"/>
                  <a:gd name="T1" fmla="*/ 109 h 282"/>
                  <a:gd name="T2" fmla="*/ 725 w 810"/>
                  <a:gd name="T3" fmla="*/ 77 h 282"/>
                  <a:gd name="T4" fmla="*/ 665 w 810"/>
                  <a:gd name="T5" fmla="*/ 80 h 282"/>
                  <a:gd name="T6" fmla="*/ 607 w 810"/>
                  <a:gd name="T7" fmla="*/ 65 h 282"/>
                  <a:gd name="T8" fmla="*/ 578 w 810"/>
                  <a:gd name="T9" fmla="*/ 56 h 282"/>
                  <a:gd name="T10" fmla="*/ 555 w 810"/>
                  <a:gd name="T11" fmla="*/ 61 h 282"/>
                  <a:gd name="T12" fmla="*/ 521 w 810"/>
                  <a:gd name="T13" fmla="*/ 59 h 282"/>
                  <a:gd name="T14" fmla="*/ 495 w 810"/>
                  <a:gd name="T15" fmla="*/ 44 h 282"/>
                  <a:gd name="T16" fmla="*/ 469 w 810"/>
                  <a:gd name="T17" fmla="*/ 49 h 282"/>
                  <a:gd name="T18" fmla="*/ 423 w 810"/>
                  <a:gd name="T19" fmla="*/ 43 h 282"/>
                  <a:gd name="T20" fmla="*/ 383 w 810"/>
                  <a:gd name="T21" fmla="*/ 50 h 282"/>
                  <a:gd name="T22" fmla="*/ 423 w 810"/>
                  <a:gd name="T23" fmla="*/ 17 h 282"/>
                  <a:gd name="T24" fmla="*/ 378 w 810"/>
                  <a:gd name="T25" fmla="*/ 7 h 282"/>
                  <a:gd name="T26" fmla="*/ 355 w 810"/>
                  <a:gd name="T27" fmla="*/ 17 h 282"/>
                  <a:gd name="T28" fmla="*/ 320 w 810"/>
                  <a:gd name="T29" fmla="*/ 22 h 282"/>
                  <a:gd name="T30" fmla="*/ 297 w 810"/>
                  <a:gd name="T31" fmla="*/ 32 h 282"/>
                  <a:gd name="T32" fmla="*/ 269 w 810"/>
                  <a:gd name="T33" fmla="*/ 49 h 282"/>
                  <a:gd name="T34" fmla="*/ 247 w 810"/>
                  <a:gd name="T35" fmla="*/ 58 h 282"/>
                  <a:gd name="T36" fmla="*/ 242 w 810"/>
                  <a:gd name="T37" fmla="*/ 50 h 282"/>
                  <a:gd name="T38" fmla="*/ 259 w 810"/>
                  <a:gd name="T39" fmla="*/ 97 h 282"/>
                  <a:gd name="T40" fmla="*/ 227 w 810"/>
                  <a:gd name="T41" fmla="*/ 107 h 282"/>
                  <a:gd name="T42" fmla="*/ 231 w 810"/>
                  <a:gd name="T43" fmla="*/ 88 h 282"/>
                  <a:gd name="T44" fmla="*/ 206 w 810"/>
                  <a:gd name="T45" fmla="*/ 60 h 282"/>
                  <a:gd name="T46" fmla="*/ 191 w 810"/>
                  <a:gd name="T47" fmla="*/ 83 h 282"/>
                  <a:gd name="T48" fmla="*/ 131 w 810"/>
                  <a:gd name="T49" fmla="*/ 90 h 282"/>
                  <a:gd name="T50" fmla="*/ 92 w 810"/>
                  <a:gd name="T51" fmla="*/ 100 h 282"/>
                  <a:gd name="T52" fmla="*/ 84 w 810"/>
                  <a:gd name="T53" fmla="*/ 107 h 282"/>
                  <a:gd name="T54" fmla="*/ 53 w 810"/>
                  <a:gd name="T55" fmla="*/ 120 h 282"/>
                  <a:gd name="T56" fmla="*/ 31 w 810"/>
                  <a:gd name="T57" fmla="*/ 102 h 282"/>
                  <a:gd name="T58" fmla="*/ 29 w 810"/>
                  <a:gd name="T59" fmla="*/ 84 h 282"/>
                  <a:gd name="T60" fmla="*/ 5 w 810"/>
                  <a:gd name="T61" fmla="*/ 88 h 282"/>
                  <a:gd name="T62" fmla="*/ 7 w 810"/>
                  <a:gd name="T63" fmla="*/ 152 h 282"/>
                  <a:gd name="T64" fmla="*/ 16 w 810"/>
                  <a:gd name="T65" fmla="*/ 187 h 282"/>
                  <a:gd name="T66" fmla="*/ 40 w 810"/>
                  <a:gd name="T67" fmla="*/ 223 h 282"/>
                  <a:gd name="T68" fmla="*/ 53 w 810"/>
                  <a:gd name="T69" fmla="*/ 244 h 282"/>
                  <a:gd name="T70" fmla="*/ 82 w 810"/>
                  <a:gd name="T71" fmla="*/ 272 h 282"/>
                  <a:gd name="T72" fmla="*/ 109 w 810"/>
                  <a:gd name="T73" fmla="*/ 250 h 282"/>
                  <a:gd name="T74" fmla="*/ 108 w 810"/>
                  <a:gd name="T75" fmla="*/ 222 h 282"/>
                  <a:gd name="T76" fmla="*/ 160 w 810"/>
                  <a:gd name="T77" fmla="*/ 223 h 282"/>
                  <a:gd name="T78" fmla="*/ 196 w 810"/>
                  <a:gd name="T79" fmla="*/ 196 h 282"/>
                  <a:gd name="T80" fmla="*/ 252 w 810"/>
                  <a:gd name="T81" fmla="*/ 204 h 282"/>
                  <a:gd name="T82" fmla="*/ 331 w 810"/>
                  <a:gd name="T83" fmla="*/ 226 h 282"/>
                  <a:gd name="T84" fmla="*/ 415 w 810"/>
                  <a:gd name="T85" fmla="*/ 231 h 282"/>
                  <a:gd name="T86" fmla="*/ 483 w 810"/>
                  <a:gd name="T87" fmla="*/ 207 h 282"/>
                  <a:gd name="T88" fmla="*/ 521 w 810"/>
                  <a:gd name="T89" fmla="*/ 258 h 282"/>
                  <a:gd name="T90" fmla="*/ 558 w 810"/>
                  <a:gd name="T91" fmla="*/ 226 h 282"/>
                  <a:gd name="T92" fmla="*/ 543 w 810"/>
                  <a:gd name="T93" fmla="*/ 199 h 282"/>
                  <a:gd name="T94" fmla="*/ 591 w 810"/>
                  <a:gd name="T95" fmla="*/ 162 h 282"/>
                  <a:gd name="T96" fmla="*/ 627 w 810"/>
                  <a:gd name="T97" fmla="*/ 165 h 282"/>
                  <a:gd name="T98" fmla="*/ 657 w 810"/>
                  <a:gd name="T99" fmla="*/ 153 h 282"/>
                  <a:gd name="T100" fmla="*/ 669 w 810"/>
                  <a:gd name="T101" fmla="*/ 154 h 282"/>
                  <a:gd name="T102" fmla="*/ 649 w 810"/>
                  <a:gd name="T103" fmla="*/ 210 h 282"/>
                  <a:gd name="T104" fmla="*/ 667 w 810"/>
                  <a:gd name="T105" fmla="*/ 171 h 282"/>
                  <a:gd name="T106" fmla="*/ 710 w 810"/>
                  <a:gd name="T107" fmla="*/ 156 h 282"/>
                  <a:gd name="T108" fmla="*/ 738 w 810"/>
                  <a:gd name="T109" fmla="*/ 121 h 282"/>
                  <a:gd name="T110" fmla="*/ 765 w 810"/>
                  <a:gd name="T111" fmla="*/ 116 h 282"/>
                  <a:gd name="T112" fmla="*/ 802 w 810"/>
                  <a:gd name="T113" fmla="*/ 115 h 282"/>
                  <a:gd name="T114" fmla="*/ 388 w 810"/>
                  <a:gd name="T115" fmla="*/ 212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10" h="282">
                    <a:moveTo>
                      <a:pt x="808" y="111"/>
                    </a:moveTo>
                    <a:cubicBezTo>
                      <a:pt x="806" y="109"/>
                      <a:pt x="803" y="108"/>
                      <a:pt x="801" y="106"/>
                    </a:cubicBezTo>
                    <a:cubicBezTo>
                      <a:pt x="800" y="105"/>
                      <a:pt x="799" y="104"/>
                      <a:pt x="797" y="103"/>
                    </a:cubicBezTo>
                    <a:cubicBezTo>
                      <a:pt x="796" y="103"/>
                      <a:pt x="794" y="103"/>
                      <a:pt x="793" y="102"/>
                    </a:cubicBezTo>
                    <a:cubicBezTo>
                      <a:pt x="793" y="103"/>
                      <a:pt x="794" y="103"/>
                      <a:pt x="794" y="103"/>
                    </a:cubicBezTo>
                    <a:cubicBezTo>
                      <a:pt x="795" y="103"/>
                      <a:pt x="792" y="104"/>
                      <a:pt x="791" y="103"/>
                    </a:cubicBezTo>
                    <a:cubicBezTo>
                      <a:pt x="791" y="103"/>
                      <a:pt x="792" y="103"/>
                      <a:pt x="792" y="102"/>
                    </a:cubicBezTo>
                    <a:cubicBezTo>
                      <a:pt x="791" y="101"/>
                      <a:pt x="786" y="103"/>
                      <a:pt x="785" y="102"/>
                    </a:cubicBezTo>
                    <a:cubicBezTo>
                      <a:pt x="787" y="103"/>
                      <a:pt x="787" y="103"/>
                      <a:pt x="787" y="106"/>
                    </a:cubicBezTo>
                    <a:cubicBezTo>
                      <a:pt x="786" y="107"/>
                      <a:pt x="788" y="109"/>
                      <a:pt x="788" y="109"/>
                    </a:cubicBezTo>
                    <a:cubicBezTo>
                      <a:pt x="787" y="109"/>
                      <a:pt x="787" y="108"/>
                      <a:pt x="787" y="108"/>
                    </a:cubicBezTo>
                    <a:cubicBezTo>
                      <a:pt x="786" y="107"/>
                      <a:pt x="786" y="109"/>
                      <a:pt x="785" y="109"/>
                    </a:cubicBezTo>
                    <a:cubicBezTo>
                      <a:pt x="785" y="109"/>
                      <a:pt x="783" y="105"/>
                      <a:pt x="783" y="105"/>
                    </a:cubicBezTo>
                    <a:cubicBezTo>
                      <a:pt x="783" y="104"/>
                      <a:pt x="783" y="104"/>
                      <a:pt x="783" y="104"/>
                    </a:cubicBezTo>
                    <a:cubicBezTo>
                      <a:pt x="783" y="103"/>
                      <a:pt x="782" y="102"/>
                      <a:pt x="783" y="101"/>
                    </a:cubicBezTo>
                    <a:cubicBezTo>
                      <a:pt x="784" y="99"/>
                      <a:pt x="782" y="100"/>
                      <a:pt x="781" y="99"/>
                    </a:cubicBezTo>
                    <a:cubicBezTo>
                      <a:pt x="781" y="98"/>
                      <a:pt x="779" y="97"/>
                      <a:pt x="778" y="97"/>
                    </a:cubicBezTo>
                    <a:cubicBezTo>
                      <a:pt x="771" y="93"/>
                      <a:pt x="765" y="89"/>
                      <a:pt x="758" y="87"/>
                    </a:cubicBezTo>
                    <a:cubicBezTo>
                      <a:pt x="756" y="86"/>
                      <a:pt x="755" y="85"/>
                      <a:pt x="754" y="84"/>
                    </a:cubicBezTo>
                    <a:cubicBezTo>
                      <a:pt x="753" y="83"/>
                      <a:pt x="751" y="82"/>
                      <a:pt x="749" y="82"/>
                    </a:cubicBezTo>
                    <a:cubicBezTo>
                      <a:pt x="746" y="81"/>
                      <a:pt x="743" y="80"/>
                      <a:pt x="739" y="78"/>
                    </a:cubicBezTo>
                    <a:cubicBezTo>
                      <a:pt x="736" y="78"/>
                      <a:pt x="732" y="78"/>
                      <a:pt x="730" y="78"/>
                    </a:cubicBezTo>
                    <a:cubicBezTo>
                      <a:pt x="728" y="78"/>
                      <a:pt x="727" y="78"/>
                      <a:pt x="726" y="78"/>
                    </a:cubicBezTo>
                    <a:cubicBezTo>
                      <a:pt x="726" y="78"/>
                      <a:pt x="725" y="77"/>
                      <a:pt x="725" y="77"/>
                    </a:cubicBezTo>
                    <a:cubicBezTo>
                      <a:pt x="724" y="78"/>
                      <a:pt x="724" y="79"/>
                      <a:pt x="723" y="78"/>
                    </a:cubicBezTo>
                    <a:cubicBezTo>
                      <a:pt x="720" y="78"/>
                      <a:pt x="717" y="77"/>
                      <a:pt x="714" y="76"/>
                    </a:cubicBezTo>
                    <a:cubicBezTo>
                      <a:pt x="713" y="76"/>
                      <a:pt x="710" y="75"/>
                      <a:pt x="710" y="77"/>
                    </a:cubicBezTo>
                    <a:cubicBezTo>
                      <a:pt x="709" y="79"/>
                      <a:pt x="708" y="79"/>
                      <a:pt x="710" y="80"/>
                    </a:cubicBezTo>
                    <a:cubicBezTo>
                      <a:pt x="712" y="82"/>
                      <a:pt x="714" y="86"/>
                      <a:pt x="709" y="87"/>
                    </a:cubicBezTo>
                    <a:cubicBezTo>
                      <a:pt x="708" y="88"/>
                      <a:pt x="705" y="88"/>
                      <a:pt x="704" y="86"/>
                    </a:cubicBezTo>
                    <a:cubicBezTo>
                      <a:pt x="703" y="85"/>
                      <a:pt x="703" y="84"/>
                      <a:pt x="700" y="84"/>
                    </a:cubicBezTo>
                    <a:cubicBezTo>
                      <a:pt x="697" y="83"/>
                      <a:pt x="699" y="82"/>
                      <a:pt x="698" y="81"/>
                    </a:cubicBezTo>
                    <a:cubicBezTo>
                      <a:pt x="698" y="80"/>
                      <a:pt x="695" y="79"/>
                      <a:pt x="694" y="80"/>
                    </a:cubicBezTo>
                    <a:cubicBezTo>
                      <a:pt x="691" y="83"/>
                      <a:pt x="686" y="80"/>
                      <a:pt x="682" y="80"/>
                    </a:cubicBezTo>
                    <a:cubicBezTo>
                      <a:pt x="678" y="80"/>
                      <a:pt x="674" y="79"/>
                      <a:pt x="670" y="79"/>
                    </a:cubicBezTo>
                    <a:cubicBezTo>
                      <a:pt x="668" y="79"/>
                      <a:pt x="667" y="79"/>
                      <a:pt x="665" y="80"/>
                    </a:cubicBezTo>
                    <a:cubicBezTo>
                      <a:pt x="663" y="81"/>
                      <a:pt x="664" y="84"/>
                      <a:pt x="664" y="86"/>
                    </a:cubicBezTo>
                    <a:cubicBezTo>
                      <a:pt x="664" y="86"/>
                      <a:pt x="664" y="86"/>
                      <a:pt x="664" y="86"/>
                    </a:cubicBezTo>
                    <a:cubicBezTo>
                      <a:pt x="663" y="86"/>
                      <a:pt x="662" y="81"/>
                      <a:pt x="661" y="80"/>
                    </a:cubicBezTo>
                    <a:cubicBezTo>
                      <a:pt x="660" y="80"/>
                      <a:pt x="656" y="80"/>
                      <a:pt x="655" y="78"/>
                    </a:cubicBezTo>
                    <a:cubicBezTo>
                      <a:pt x="655" y="75"/>
                      <a:pt x="659" y="74"/>
                      <a:pt x="655" y="71"/>
                    </a:cubicBezTo>
                    <a:cubicBezTo>
                      <a:pt x="653" y="70"/>
                      <a:pt x="651" y="69"/>
                      <a:pt x="648" y="68"/>
                    </a:cubicBezTo>
                    <a:cubicBezTo>
                      <a:pt x="642" y="66"/>
                      <a:pt x="635" y="68"/>
                      <a:pt x="629" y="69"/>
                    </a:cubicBezTo>
                    <a:cubicBezTo>
                      <a:pt x="626" y="69"/>
                      <a:pt x="623" y="69"/>
                      <a:pt x="619" y="69"/>
                    </a:cubicBezTo>
                    <a:cubicBezTo>
                      <a:pt x="618" y="69"/>
                      <a:pt x="618" y="69"/>
                      <a:pt x="617" y="69"/>
                    </a:cubicBezTo>
                    <a:cubicBezTo>
                      <a:pt x="615" y="68"/>
                      <a:pt x="617" y="68"/>
                      <a:pt x="618" y="67"/>
                    </a:cubicBezTo>
                    <a:cubicBezTo>
                      <a:pt x="618" y="66"/>
                      <a:pt x="613" y="65"/>
                      <a:pt x="613" y="65"/>
                    </a:cubicBezTo>
                    <a:cubicBezTo>
                      <a:pt x="612" y="64"/>
                      <a:pt x="608" y="65"/>
                      <a:pt x="607" y="65"/>
                    </a:cubicBezTo>
                    <a:cubicBezTo>
                      <a:pt x="607" y="65"/>
                      <a:pt x="611" y="64"/>
                      <a:pt x="610" y="63"/>
                    </a:cubicBezTo>
                    <a:cubicBezTo>
                      <a:pt x="609" y="63"/>
                      <a:pt x="608" y="64"/>
                      <a:pt x="607" y="64"/>
                    </a:cubicBezTo>
                    <a:cubicBezTo>
                      <a:pt x="606" y="63"/>
                      <a:pt x="604" y="62"/>
                      <a:pt x="604" y="62"/>
                    </a:cubicBezTo>
                    <a:cubicBezTo>
                      <a:pt x="603" y="62"/>
                      <a:pt x="600" y="60"/>
                      <a:pt x="602" y="60"/>
                    </a:cubicBezTo>
                    <a:cubicBezTo>
                      <a:pt x="603" y="60"/>
                      <a:pt x="605" y="60"/>
                      <a:pt x="606" y="60"/>
                    </a:cubicBezTo>
                    <a:cubicBezTo>
                      <a:pt x="609" y="60"/>
                      <a:pt x="605" y="57"/>
                      <a:pt x="604" y="57"/>
                    </a:cubicBezTo>
                    <a:cubicBezTo>
                      <a:pt x="602" y="55"/>
                      <a:pt x="597" y="56"/>
                      <a:pt x="594" y="55"/>
                    </a:cubicBezTo>
                    <a:cubicBezTo>
                      <a:pt x="592" y="55"/>
                      <a:pt x="591" y="57"/>
                      <a:pt x="589" y="59"/>
                    </a:cubicBezTo>
                    <a:cubicBezTo>
                      <a:pt x="589" y="59"/>
                      <a:pt x="582" y="63"/>
                      <a:pt x="582" y="60"/>
                    </a:cubicBezTo>
                    <a:cubicBezTo>
                      <a:pt x="583" y="58"/>
                      <a:pt x="584" y="60"/>
                      <a:pt x="586" y="59"/>
                    </a:cubicBezTo>
                    <a:cubicBezTo>
                      <a:pt x="586" y="59"/>
                      <a:pt x="585" y="56"/>
                      <a:pt x="584" y="56"/>
                    </a:cubicBezTo>
                    <a:cubicBezTo>
                      <a:pt x="584" y="56"/>
                      <a:pt x="578" y="56"/>
                      <a:pt x="578" y="56"/>
                    </a:cubicBezTo>
                    <a:cubicBezTo>
                      <a:pt x="579" y="55"/>
                      <a:pt x="581" y="54"/>
                      <a:pt x="583" y="54"/>
                    </a:cubicBezTo>
                    <a:cubicBezTo>
                      <a:pt x="584" y="55"/>
                      <a:pt x="591" y="55"/>
                      <a:pt x="591" y="55"/>
                    </a:cubicBezTo>
                    <a:cubicBezTo>
                      <a:pt x="591" y="54"/>
                      <a:pt x="585" y="54"/>
                      <a:pt x="584" y="53"/>
                    </a:cubicBezTo>
                    <a:cubicBezTo>
                      <a:pt x="582" y="53"/>
                      <a:pt x="580" y="53"/>
                      <a:pt x="578" y="53"/>
                    </a:cubicBezTo>
                    <a:cubicBezTo>
                      <a:pt x="574" y="52"/>
                      <a:pt x="570" y="52"/>
                      <a:pt x="566" y="51"/>
                    </a:cubicBezTo>
                    <a:cubicBezTo>
                      <a:pt x="565" y="51"/>
                      <a:pt x="561" y="50"/>
                      <a:pt x="561" y="50"/>
                    </a:cubicBezTo>
                    <a:cubicBezTo>
                      <a:pt x="561" y="51"/>
                      <a:pt x="562" y="52"/>
                      <a:pt x="561" y="52"/>
                    </a:cubicBezTo>
                    <a:cubicBezTo>
                      <a:pt x="560" y="53"/>
                      <a:pt x="559" y="53"/>
                      <a:pt x="558" y="53"/>
                    </a:cubicBezTo>
                    <a:cubicBezTo>
                      <a:pt x="557" y="53"/>
                      <a:pt x="552" y="54"/>
                      <a:pt x="553" y="56"/>
                    </a:cubicBezTo>
                    <a:cubicBezTo>
                      <a:pt x="554" y="58"/>
                      <a:pt x="556" y="55"/>
                      <a:pt x="557" y="56"/>
                    </a:cubicBezTo>
                    <a:cubicBezTo>
                      <a:pt x="557" y="56"/>
                      <a:pt x="554" y="57"/>
                      <a:pt x="555" y="59"/>
                    </a:cubicBezTo>
                    <a:cubicBezTo>
                      <a:pt x="556" y="59"/>
                      <a:pt x="555" y="60"/>
                      <a:pt x="555" y="61"/>
                    </a:cubicBezTo>
                    <a:cubicBezTo>
                      <a:pt x="556" y="61"/>
                      <a:pt x="557" y="62"/>
                      <a:pt x="557" y="63"/>
                    </a:cubicBezTo>
                    <a:cubicBezTo>
                      <a:pt x="557" y="63"/>
                      <a:pt x="553" y="63"/>
                      <a:pt x="552" y="63"/>
                    </a:cubicBezTo>
                    <a:cubicBezTo>
                      <a:pt x="550" y="63"/>
                      <a:pt x="552" y="62"/>
                      <a:pt x="552" y="62"/>
                    </a:cubicBezTo>
                    <a:cubicBezTo>
                      <a:pt x="551" y="61"/>
                      <a:pt x="548" y="62"/>
                      <a:pt x="548" y="62"/>
                    </a:cubicBezTo>
                    <a:cubicBezTo>
                      <a:pt x="546" y="63"/>
                      <a:pt x="544" y="62"/>
                      <a:pt x="543" y="62"/>
                    </a:cubicBezTo>
                    <a:cubicBezTo>
                      <a:pt x="542" y="62"/>
                      <a:pt x="546" y="63"/>
                      <a:pt x="546" y="63"/>
                    </a:cubicBezTo>
                    <a:cubicBezTo>
                      <a:pt x="549" y="64"/>
                      <a:pt x="546" y="66"/>
                      <a:pt x="545" y="65"/>
                    </a:cubicBezTo>
                    <a:cubicBezTo>
                      <a:pt x="544" y="65"/>
                      <a:pt x="544" y="64"/>
                      <a:pt x="544" y="63"/>
                    </a:cubicBezTo>
                    <a:cubicBezTo>
                      <a:pt x="543" y="63"/>
                      <a:pt x="542" y="63"/>
                      <a:pt x="541" y="63"/>
                    </a:cubicBezTo>
                    <a:cubicBezTo>
                      <a:pt x="539" y="62"/>
                      <a:pt x="537" y="61"/>
                      <a:pt x="534" y="62"/>
                    </a:cubicBezTo>
                    <a:cubicBezTo>
                      <a:pt x="531" y="62"/>
                      <a:pt x="529" y="65"/>
                      <a:pt x="526" y="63"/>
                    </a:cubicBezTo>
                    <a:cubicBezTo>
                      <a:pt x="524" y="62"/>
                      <a:pt x="522" y="61"/>
                      <a:pt x="521" y="59"/>
                    </a:cubicBezTo>
                    <a:cubicBezTo>
                      <a:pt x="520" y="58"/>
                      <a:pt x="518" y="62"/>
                      <a:pt x="517" y="62"/>
                    </a:cubicBezTo>
                    <a:cubicBezTo>
                      <a:pt x="516" y="64"/>
                      <a:pt x="515" y="70"/>
                      <a:pt x="512" y="69"/>
                    </a:cubicBezTo>
                    <a:cubicBezTo>
                      <a:pt x="510" y="68"/>
                      <a:pt x="508" y="68"/>
                      <a:pt x="506" y="66"/>
                    </a:cubicBezTo>
                    <a:cubicBezTo>
                      <a:pt x="505" y="65"/>
                      <a:pt x="503" y="63"/>
                      <a:pt x="502" y="62"/>
                    </a:cubicBezTo>
                    <a:cubicBezTo>
                      <a:pt x="501" y="60"/>
                      <a:pt x="499" y="59"/>
                      <a:pt x="498" y="58"/>
                    </a:cubicBezTo>
                    <a:cubicBezTo>
                      <a:pt x="496" y="56"/>
                      <a:pt x="500" y="57"/>
                      <a:pt x="501" y="57"/>
                    </a:cubicBezTo>
                    <a:cubicBezTo>
                      <a:pt x="502" y="57"/>
                      <a:pt x="504" y="56"/>
                      <a:pt x="504" y="55"/>
                    </a:cubicBezTo>
                    <a:cubicBezTo>
                      <a:pt x="504" y="55"/>
                      <a:pt x="499" y="52"/>
                      <a:pt x="499" y="52"/>
                    </a:cubicBezTo>
                    <a:cubicBezTo>
                      <a:pt x="499" y="52"/>
                      <a:pt x="502" y="52"/>
                      <a:pt x="502" y="51"/>
                    </a:cubicBezTo>
                    <a:cubicBezTo>
                      <a:pt x="501" y="50"/>
                      <a:pt x="499" y="50"/>
                      <a:pt x="499" y="50"/>
                    </a:cubicBezTo>
                    <a:cubicBezTo>
                      <a:pt x="499" y="48"/>
                      <a:pt x="504" y="47"/>
                      <a:pt x="499" y="46"/>
                    </a:cubicBezTo>
                    <a:cubicBezTo>
                      <a:pt x="498" y="46"/>
                      <a:pt x="497" y="44"/>
                      <a:pt x="495" y="44"/>
                    </a:cubicBezTo>
                    <a:cubicBezTo>
                      <a:pt x="494" y="44"/>
                      <a:pt x="492" y="43"/>
                      <a:pt x="491" y="44"/>
                    </a:cubicBezTo>
                    <a:cubicBezTo>
                      <a:pt x="490" y="44"/>
                      <a:pt x="490" y="45"/>
                      <a:pt x="489" y="45"/>
                    </a:cubicBezTo>
                    <a:cubicBezTo>
                      <a:pt x="488" y="44"/>
                      <a:pt x="488" y="44"/>
                      <a:pt x="487" y="44"/>
                    </a:cubicBezTo>
                    <a:cubicBezTo>
                      <a:pt x="486" y="44"/>
                      <a:pt x="484" y="44"/>
                      <a:pt x="483" y="43"/>
                    </a:cubicBezTo>
                    <a:cubicBezTo>
                      <a:pt x="482" y="43"/>
                      <a:pt x="481" y="43"/>
                      <a:pt x="480" y="41"/>
                    </a:cubicBezTo>
                    <a:cubicBezTo>
                      <a:pt x="479" y="41"/>
                      <a:pt x="480" y="40"/>
                      <a:pt x="478" y="41"/>
                    </a:cubicBezTo>
                    <a:cubicBezTo>
                      <a:pt x="478" y="41"/>
                      <a:pt x="477" y="42"/>
                      <a:pt x="476" y="42"/>
                    </a:cubicBezTo>
                    <a:cubicBezTo>
                      <a:pt x="475" y="42"/>
                      <a:pt x="475" y="41"/>
                      <a:pt x="474" y="42"/>
                    </a:cubicBezTo>
                    <a:cubicBezTo>
                      <a:pt x="474" y="43"/>
                      <a:pt x="473" y="44"/>
                      <a:pt x="473" y="45"/>
                    </a:cubicBezTo>
                    <a:cubicBezTo>
                      <a:pt x="473" y="46"/>
                      <a:pt x="475" y="46"/>
                      <a:pt x="474" y="47"/>
                    </a:cubicBezTo>
                    <a:cubicBezTo>
                      <a:pt x="473" y="48"/>
                      <a:pt x="474" y="48"/>
                      <a:pt x="473" y="48"/>
                    </a:cubicBezTo>
                    <a:cubicBezTo>
                      <a:pt x="472" y="48"/>
                      <a:pt x="470" y="48"/>
                      <a:pt x="469" y="49"/>
                    </a:cubicBezTo>
                    <a:cubicBezTo>
                      <a:pt x="470" y="48"/>
                      <a:pt x="473" y="50"/>
                      <a:pt x="473" y="50"/>
                    </a:cubicBezTo>
                    <a:cubicBezTo>
                      <a:pt x="472" y="51"/>
                      <a:pt x="469" y="49"/>
                      <a:pt x="467" y="49"/>
                    </a:cubicBezTo>
                    <a:cubicBezTo>
                      <a:pt x="465" y="49"/>
                      <a:pt x="462" y="49"/>
                      <a:pt x="459" y="49"/>
                    </a:cubicBezTo>
                    <a:cubicBezTo>
                      <a:pt x="458" y="49"/>
                      <a:pt x="458" y="48"/>
                      <a:pt x="457" y="48"/>
                    </a:cubicBezTo>
                    <a:cubicBezTo>
                      <a:pt x="456" y="47"/>
                      <a:pt x="453" y="48"/>
                      <a:pt x="452" y="48"/>
                    </a:cubicBezTo>
                    <a:cubicBezTo>
                      <a:pt x="451" y="47"/>
                      <a:pt x="449" y="47"/>
                      <a:pt x="448" y="46"/>
                    </a:cubicBezTo>
                    <a:cubicBezTo>
                      <a:pt x="448" y="45"/>
                      <a:pt x="450" y="45"/>
                      <a:pt x="450" y="44"/>
                    </a:cubicBezTo>
                    <a:cubicBezTo>
                      <a:pt x="451" y="43"/>
                      <a:pt x="442" y="43"/>
                      <a:pt x="441" y="43"/>
                    </a:cubicBezTo>
                    <a:cubicBezTo>
                      <a:pt x="436" y="42"/>
                      <a:pt x="432" y="43"/>
                      <a:pt x="427" y="43"/>
                    </a:cubicBezTo>
                    <a:cubicBezTo>
                      <a:pt x="424" y="43"/>
                      <a:pt x="425" y="43"/>
                      <a:pt x="426" y="45"/>
                    </a:cubicBezTo>
                    <a:cubicBezTo>
                      <a:pt x="426" y="46"/>
                      <a:pt x="424" y="45"/>
                      <a:pt x="424" y="45"/>
                    </a:cubicBezTo>
                    <a:cubicBezTo>
                      <a:pt x="422" y="45"/>
                      <a:pt x="423" y="44"/>
                      <a:pt x="423" y="43"/>
                    </a:cubicBezTo>
                    <a:cubicBezTo>
                      <a:pt x="423" y="41"/>
                      <a:pt x="422" y="38"/>
                      <a:pt x="420" y="40"/>
                    </a:cubicBezTo>
                    <a:cubicBezTo>
                      <a:pt x="420" y="42"/>
                      <a:pt x="416" y="42"/>
                      <a:pt x="414" y="41"/>
                    </a:cubicBezTo>
                    <a:cubicBezTo>
                      <a:pt x="413" y="40"/>
                      <a:pt x="415" y="38"/>
                      <a:pt x="411" y="39"/>
                    </a:cubicBezTo>
                    <a:cubicBezTo>
                      <a:pt x="410" y="39"/>
                      <a:pt x="409" y="39"/>
                      <a:pt x="408" y="39"/>
                    </a:cubicBezTo>
                    <a:cubicBezTo>
                      <a:pt x="407" y="38"/>
                      <a:pt x="406" y="39"/>
                      <a:pt x="404" y="40"/>
                    </a:cubicBezTo>
                    <a:cubicBezTo>
                      <a:pt x="402" y="42"/>
                      <a:pt x="407" y="41"/>
                      <a:pt x="407" y="42"/>
                    </a:cubicBezTo>
                    <a:cubicBezTo>
                      <a:pt x="407" y="44"/>
                      <a:pt x="403" y="43"/>
                      <a:pt x="402" y="44"/>
                    </a:cubicBezTo>
                    <a:cubicBezTo>
                      <a:pt x="401" y="45"/>
                      <a:pt x="399" y="45"/>
                      <a:pt x="397" y="46"/>
                    </a:cubicBezTo>
                    <a:cubicBezTo>
                      <a:pt x="395" y="47"/>
                      <a:pt x="393" y="47"/>
                      <a:pt x="390" y="47"/>
                    </a:cubicBezTo>
                    <a:cubicBezTo>
                      <a:pt x="388" y="47"/>
                      <a:pt x="388" y="47"/>
                      <a:pt x="387" y="49"/>
                    </a:cubicBezTo>
                    <a:cubicBezTo>
                      <a:pt x="386" y="50"/>
                      <a:pt x="382" y="51"/>
                      <a:pt x="381" y="51"/>
                    </a:cubicBezTo>
                    <a:cubicBezTo>
                      <a:pt x="381" y="50"/>
                      <a:pt x="383" y="50"/>
                      <a:pt x="383" y="50"/>
                    </a:cubicBezTo>
                    <a:cubicBezTo>
                      <a:pt x="385" y="49"/>
                      <a:pt x="385" y="47"/>
                      <a:pt x="386" y="46"/>
                    </a:cubicBezTo>
                    <a:cubicBezTo>
                      <a:pt x="387" y="44"/>
                      <a:pt x="388" y="46"/>
                      <a:pt x="389" y="45"/>
                    </a:cubicBezTo>
                    <a:cubicBezTo>
                      <a:pt x="390" y="45"/>
                      <a:pt x="390" y="44"/>
                      <a:pt x="391" y="44"/>
                    </a:cubicBezTo>
                    <a:cubicBezTo>
                      <a:pt x="394" y="42"/>
                      <a:pt x="398" y="41"/>
                      <a:pt x="401" y="39"/>
                    </a:cubicBezTo>
                    <a:cubicBezTo>
                      <a:pt x="403" y="38"/>
                      <a:pt x="405" y="37"/>
                      <a:pt x="407" y="36"/>
                    </a:cubicBezTo>
                    <a:cubicBezTo>
                      <a:pt x="411" y="33"/>
                      <a:pt x="416" y="31"/>
                      <a:pt x="420" y="29"/>
                    </a:cubicBezTo>
                    <a:cubicBezTo>
                      <a:pt x="423" y="28"/>
                      <a:pt x="426" y="26"/>
                      <a:pt x="423" y="23"/>
                    </a:cubicBezTo>
                    <a:cubicBezTo>
                      <a:pt x="422" y="22"/>
                      <a:pt x="422" y="24"/>
                      <a:pt x="421" y="23"/>
                    </a:cubicBezTo>
                    <a:cubicBezTo>
                      <a:pt x="420" y="22"/>
                      <a:pt x="419" y="22"/>
                      <a:pt x="418" y="21"/>
                    </a:cubicBezTo>
                    <a:cubicBezTo>
                      <a:pt x="418" y="20"/>
                      <a:pt x="423" y="22"/>
                      <a:pt x="423" y="22"/>
                    </a:cubicBezTo>
                    <a:cubicBezTo>
                      <a:pt x="424" y="22"/>
                      <a:pt x="427" y="22"/>
                      <a:pt x="425" y="20"/>
                    </a:cubicBezTo>
                    <a:cubicBezTo>
                      <a:pt x="424" y="19"/>
                      <a:pt x="424" y="18"/>
                      <a:pt x="423" y="17"/>
                    </a:cubicBezTo>
                    <a:cubicBezTo>
                      <a:pt x="422" y="15"/>
                      <a:pt x="421" y="19"/>
                      <a:pt x="420" y="19"/>
                    </a:cubicBezTo>
                    <a:cubicBezTo>
                      <a:pt x="420" y="18"/>
                      <a:pt x="420" y="17"/>
                      <a:pt x="420" y="17"/>
                    </a:cubicBezTo>
                    <a:cubicBezTo>
                      <a:pt x="420" y="16"/>
                      <a:pt x="420" y="16"/>
                      <a:pt x="419" y="15"/>
                    </a:cubicBezTo>
                    <a:cubicBezTo>
                      <a:pt x="419" y="14"/>
                      <a:pt x="417" y="13"/>
                      <a:pt x="416" y="13"/>
                    </a:cubicBezTo>
                    <a:cubicBezTo>
                      <a:pt x="414" y="12"/>
                      <a:pt x="413" y="12"/>
                      <a:pt x="411" y="11"/>
                    </a:cubicBezTo>
                    <a:cubicBezTo>
                      <a:pt x="409" y="11"/>
                      <a:pt x="409" y="11"/>
                      <a:pt x="406" y="12"/>
                    </a:cubicBezTo>
                    <a:cubicBezTo>
                      <a:pt x="404" y="12"/>
                      <a:pt x="397" y="9"/>
                      <a:pt x="396" y="12"/>
                    </a:cubicBezTo>
                    <a:cubicBezTo>
                      <a:pt x="395" y="13"/>
                      <a:pt x="389" y="14"/>
                      <a:pt x="388" y="13"/>
                    </a:cubicBezTo>
                    <a:cubicBezTo>
                      <a:pt x="388" y="13"/>
                      <a:pt x="394" y="9"/>
                      <a:pt x="392" y="8"/>
                    </a:cubicBezTo>
                    <a:cubicBezTo>
                      <a:pt x="392" y="8"/>
                      <a:pt x="385" y="9"/>
                      <a:pt x="384" y="8"/>
                    </a:cubicBezTo>
                    <a:cubicBezTo>
                      <a:pt x="384" y="7"/>
                      <a:pt x="386" y="7"/>
                      <a:pt x="386" y="7"/>
                    </a:cubicBezTo>
                    <a:cubicBezTo>
                      <a:pt x="386" y="6"/>
                      <a:pt x="378" y="7"/>
                      <a:pt x="378" y="7"/>
                    </a:cubicBezTo>
                    <a:cubicBezTo>
                      <a:pt x="379" y="5"/>
                      <a:pt x="383" y="6"/>
                      <a:pt x="384" y="5"/>
                    </a:cubicBezTo>
                    <a:cubicBezTo>
                      <a:pt x="385" y="4"/>
                      <a:pt x="387" y="5"/>
                      <a:pt x="386" y="4"/>
                    </a:cubicBezTo>
                    <a:cubicBezTo>
                      <a:pt x="386" y="3"/>
                      <a:pt x="386" y="2"/>
                      <a:pt x="385" y="2"/>
                    </a:cubicBezTo>
                    <a:cubicBezTo>
                      <a:pt x="382" y="2"/>
                      <a:pt x="381" y="1"/>
                      <a:pt x="378" y="1"/>
                    </a:cubicBezTo>
                    <a:cubicBezTo>
                      <a:pt x="376" y="0"/>
                      <a:pt x="374" y="1"/>
                      <a:pt x="372" y="2"/>
                    </a:cubicBezTo>
                    <a:cubicBezTo>
                      <a:pt x="368" y="3"/>
                      <a:pt x="364" y="6"/>
                      <a:pt x="362" y="8"/>
                    </a:cubicBezTo>
                    <a:cubicBezTo>
                      <a:pt x="361" y="9"/>
                      <a:pt x="361" y="9"/>
                      <a:pt x="362" y="10"/>
                    </a:cubicBezTo>
                    <a:cubicBezTo>
                      <a:pt x="363" y="10"/>
                      <a:pt x="362" y="11"/>
                      <a:pt x="362" y="12"/>
                    </a:cubicBezTo>
                    <a:cubicBezTo>
                      <a:pt x="362" y="14"/>
                      <a:pt x="366" y="13"/>
                      <a:pt x="366" y="14"/>
                    </a:cubicBezTo>
                    <a:cubicBezTo>
                      <a:pt x="366" y="13"/>
                      <a:pt x="361" y="14"/>
                      <a:pt x="360" y="14"/>
                    </a:cubicBezTo>
                    <a:cubicBezTo>
                      <a:pt x="359" y="14"/>
                      <a:pt x="353" y="13"/>
                      <a:pt x="352" y="14"/>
                    </a:cubicBezTo>
                    <a:cubicBezTo>
                      <a:pt x="352" y="13"/>
                      <a:pt x="355" y="17"/>
                      <a:pt x="355" y="17"/>
                    </a:cubicBezTo>
                    <a:cubicBezTo>
                      <a:pt x="356" y="18"/>
                      <a:pt x="351" y="16"/>
                      <a:pt x="350" y="16"/>
                    </a:cubicBezTo>
                    <a:cubicBezTo>
                      <a:pt x="349" y="16"/>
                      <a:pt x="347" y="17"/>
                      <a:pt x="345" y="18"/>
                    </a:cubicBezTo>
                    <a:cubicBezTo>
                      <a:pt x="345" y="18"/>
                      <a:pt x="345" y="18"/>
                      <a:pt x="344" y="18"/>
                    </a:cubicBezTo>
                    <a:cubicBezTo>
                      <a:pt x="342" y="18"/>
                      <a:pt x="344" y="18"/>
                      <a:pt x="343" y="17"/>
                    </a:cubicBezTo>
                    <a:cubicBezTo>
                      <a:pt x="343" y="18"/>
                      <a:pt x="338" y="20"/>
                      <a:pt x="338" y="20"/>
                    </a:cubicBezTo>
                    <a:cubicBezTo>
                      <a:pt x="338" y="19"/>
                      <a:pt x="340" y="18"/>
                      <a:pt x="340" y="18"/>
                    </a:cubicBezTo>
                    <a:cubicBezTo>
                      <a:pt x="340" y="17"/>
                      <a:pt x="335" y="18"/>
                      <a:pt x="334" y="17"/>
                    </a:cubicBezTo>
                    <a:cubicBezTo>
                      <a:pt x="334" y="17"/>
                      <a:pt x="336" y="16"/>
                      <a:pt x="336" y="16"/>
                    </a:cubicBezTo>
                    <a:cubicBezTo>
                      <a:pt x="335" y="17"/>
                      <a:pt x="330" y="18"/>
                      <a:pt x="328" y="18"/>
                    </a:cubicBezTo>
                    <a:cubicBezTo>
                      <a:pt x="323" y="19"/>
                      <a:pt x="329" y="19"/>
                      <a:pt x="330" y="20"/>
                    </a:cubicBezTo>
                    <a:cubicBezTo>
                      <a:pt x="329" y="19"/>
                      <a:pt x="324" y="21"/>
                      <a:pt x="323" y="21"/>
                    </a:cubicBezTo>
                    <a:cubicBezTo>
                      <a:pt x="322" y="21"/>
                      <a:pt x="321" y="21"/>
                      <a:pt x="320" y="22"/>
                    </a:cubicBezTo>
                    <a:cubicBezTo>
                      <a:pt x="319" y="23"/>
                      <a:pt x="317" y="22"/>
                      <a:pt x="315" y="22"/>
                    </a:cubicBezTo>
                    <a:cubicBezTo>
                      <a:pt x="314" y="22"/>
                      <a:pt x="313" y="24"/>
                      <a:pt x="311" y="24"/>
                    </a:cubicBezTo>
                    <a:cubicBezTo>
                      <a:pt x="309" y="25"/>
                      <a:pt x="308" y="24"/>
                      <a:pt x="307" y="25"/>
                    </a:cubicBezTo>
                    <a:cubicBezTo>
                      <a:pt x="306" y="26"/>
                      <a:pt x="305" y="27"/>
                      <a:pt x="304" y="27"/>
                    </a:cubicBezTo>
                    <a:cubicBezTo>
                      <a:pt x="302" y="27"/>
                      <a:pt x="300" y="27"/>
                      <a:pt x="299" y="27"/>
                    </a:cubicBezTo>
                    <a:cubicBezTo>
                      <a:pt x="299" y="27"/>
                      <a:pt x="302" y="29"/>
                      <a:pt x="302" y="29"/>
                    </a:cubicBezTo>
                    <a:cubicBezTo>
                      <a:pt x="301" y="30"/>
                      <a:pt x="295" y="30"/>
                      <a:pt x="295" y="30"/>
                    </a:cubicBezTo>
                    <a:cubicBezTo>
                      <a:pt x="295" y="30"/>
                      <a:pt x="299" y="30"/>
                      <a:pt x="299" y="30"/>
                    </a:cubicBezTo>
                    <a:cubicBezTo>
                      <a:pt x="299" y="30"/>
                      <a:pt x="297" y="30"/>
                      <a:pt x="296" y="30"/>
                    </a:cubicBezTo>
                    <a:cubicBezTo>
                      <a:pt x="297" y="30"/>
                      <a:pt x="299" y="31"/>
                      <a:pt x="299" y="31"/>
                    </a:cubicBezTo>
                    <a:cubicBezTo>
                      <a:pt x="298" y="31"/>
                      <a:pt x="298" y="31"/>
                      <a:pt x="297" y="31"/>
                    </a:cubicBezTo>
                    <a:cubicBezTo>
                      <a:pt x="298" y="31"/>
                      <a:pt x="297" y="32"/>
                      <a:pt x="297" y="32"/>
                    </a:cubicBezTo>
                    <a:cubicBezTo>
                      <a:pt x="297" y="33"/>
                      <a:pt x="294" y="32"/>
                      <a:pt x="294" y="32"/>
                    </a:cubicBezTo>
                    <a:cubicBezTo>
                      <a:pt x="294" y="33"/>
                      <a:pt x="296" y="33"/>
                      <a:pt x="296" y="34"/>
                    </a:cubicBezTo>
                    <a:cubicBezTo>
                      <a:pt x="297" y="34"/>
                      <a:pt x="295" y="34"/>
                      <a:pt x="295" y="34"/>
                    </a:cubicBezTo>
                    <a:cubicBezTo>
                      <a:pt x="295" y="36"/>
                      <a:pt x="299" y="34"/>
                      <a:pt x="298" y="36"/>
                    </a:cubicBezTo>
                    <a:cubicBezTo>
                      <a:pt x="296" y="38"/>
                      <a:pt x="301" y="39"/>
                      <a:pt x="298" y="40"/>
                    </a:cubicBezTo>
                    <a:cubicBezTo>
                      <a:pt x="296" y="40"/>
                      <a:pt x="294" y="40"/>
                      <a:pt x="292" y="40"/>
                    </a:cubicBezTo>
                    <a:cubicBezTo>
                      <a:pt x="291" y="41"/>
                      <a:pt x="291" y="42"/>
                      <a:pt x="289" y="41"/>
                    </a:cubicBezTo>
                    <a:cubicBezTo>
                      <a:pt x="288" y="41"/>
                      <a:pt x="287" y="41"/>
                      <a:pt x="286" y="41"/>
                    </a:cubicBezTo>
                    <a:cubicBezTo>
                      <a:pt x="282" y="42"/>
                      <a:pt x="278" y="42"/>
                      <a:pt x="274" y="42"/>
                    </a:cubicBezTo>
                    <a:cubicBezTo>
                      <a:pt x="272" y="42"/>
                      <a:pt x="270" y="42"/>
                      <a:pt x="269" y="43"/>
                    </a:cubicBezTo>
                    <a:cubicBezTo>
                      <a:pt x="268" y="44"/>
                      <a:pt x="267" y="45"/>
                      <a:pt x="267" y="46"/>
                    </a:cubicBezTo>
                    <a:cubicBezTo>
                      <a:pt x="267" y="47"/>
                      <a:pt x="269" y="48"/>
                      <a:pt x="269" y="49"/>
                    </a:cubicBezTo>
                    <a:cubicBezTo>
                      <a:pt x="268" y="51"/>
                      <a:pt x="268" y="52"/>
                      <a:pt x="269" y="53"/>
                    </a:cubicBezTo>
                    <a:cubicBezTo>
                      <a:pt x="271" y="55"/>
                      <a:pt x="274" y="54"/>
                      <a:pt x="276" y="56"/>
                    </a:cubicBezTo>
                    <a:cubicBezTo>
                      <a:pt x="276" y="56"/>
                      <a:pt x="278" y="60"/>
                      <a:pt x="278" y="60"/>
                    </a:cubicBezTo>
                    <a:cubicBezTo>
                      <a:pt x="274" y="60"/>
                      <a:pt x="273" y="60"/>
                      <a:pt x="270" y="58"/>
                    </a:cubicBezTo>
                    <a:cubicBezTo>
                      <a:pt x="267" y="56"/>
                      <a:pt x="262" y="54"/>
                      <a:pt x="258" y="54"/>
                    </a:cubicBezTo>
                    <a:cubicBezTo>
                      <a:pt x="256" y="54"/>
                      <a:pt x="257" y="53"/>
                      <a:pt x="255" y="52"/>
                    </a:cubicBezTo>
                    <a:cubicBezTo>
                      <a:pt x="254" y="52"/>
                      <a:pt x="250" y="52"/>
                      <a:pt x="250" y="54"/>
                    </a:cubicBezTo>
                    <a:cubicBezTo>
                      <a:pt x="250" y="55"/>
                      <a:pt x="254" y="55"/>
                      <a:pt x="254" y="55"/>
                    </a:cubicBezTo>
                    <a:cubicBezTo>
                      <a:pt x="254" y="55"/>
                      <a:pt x="251" y="56"/>
                      <a:pt x="252" y="56"/>
                    </a:cubicBezTo>
                    <a:cubicBezTo>
                      <a:pt x="254" y="57"/>
                      <a:pt x="255" y="56"/>
                      <a:pt x="256" y="58"/>
                    </a:cubicBezTo>
                    <a:cubicBezTo>
                      <a:pt x="256" y="60"/>
                      <a:pt x="253" y="59"/>
                      <a:pt x="252" y="59"/>
                    </a:cubicBezTo>
                    <a:cubicBezTo>
                      <a:pt x="250" y="58"/>
                      <a:pt x="249" y="57"/>
                      <a:pt x="247" y="58"/>
                    </a:cubicBezTo>
                    <a:cubicBezTo>
                      <a:pt x="245" y="58"/>
                      <a:pt x="246" y="61"/>
                      <a:pt x="247" y="62"/>
                    </a:cubicBezTo>
                    <a:cubicBezTo>
                      <a:pt x="248" y="63"/>
                      <a:pt x="250" y="63"/>
                      <a:pt x="251" y="63"/>
                    </a:cubicBezTo>
                    <a:cubicBezTo>
                      <a:pt x="253" y="64"/>
                      <a:pt x="255" y="64"/>
                      <a:pt x="256" y="65"/>
                    </a:cubicBezTo>
                    <a:cubicBezTo>
                      <a:pt x="257" y="66"/>
                      <a:pt x="257" y="67"/>
                      <a:pt x="257" y="67"/>
                    </a:cubicBezTo>
                    <a:cubicBezTo>
                      <a:pt x="258" y="67"/>
                      <a:pt x="259" y="67"/>
                      <a:pt x="260" y="67"/>
                    </a:cubicBezTo>
                    <a:cubicBezTo>
                      <a:pt x="260" y="67"/>
                      <a:pt x="257" y="68"/>
                      <a:pt x="257" y="68"/>
                    </a:cubicBezTo>
                    <a:cubicBezTo>
                      <a:pt x="255" y="68"/>
                      <a:pt x="255" y="67"/>
                      <a:pt x="254" y="66"/>
                    </a:cubicBezTo>
                    <a:cubicBezTo>
                      <a:pt x="252" y="65"/>
                      <a:pt x="249" y="65"/>
                      <a:pt x="246" y="65"/>
                    </a:cubicBezTo>
                    <a:cubicBezTo>
                      <a:pt x="245" y="65"/>
                      <a:pt x="240" y="64"/>
                      <a:pt x="242" y="62"/>
                    </a:cubicBezTo>
                    <a:cubicBezTo>
                      <a:pt x="243" y="62"/>
                      <a:pt x="242" y="61"/>
                      <a:pt x="242" y="60"/>
                    </a:cubicBezTo>
                    <a:cubicBezTo>
                      <a:pt x="241" y="59"/>
                      <a:pt x="242" y="58"/>
                      <a:pt x="242" y="57"/>
                    </a:cubicBezTo>
                    <a:cubicBezTo>
                      <a:pt x="243" y="55"/>
                      <a:pt x="244" y="51"/>
                      <a:pt x="242" y="50"/>
                    </a:cubicBezTo>
                    <a:cubicBezTo>
                      <a:pt x="238" y="49"/>
                      <a:pt x="241" y="54"/>
                      <a:pt x="240" y="56"/>
                    </a:cubicBezTo>
                    <a:cubicBezTo>
                      <a:pt x="238" y="58"/>
                      <a:pt x="235" y="59"/>
                      <a:pt x="233" y="61"/>
                    </a:cubicBezTo>
                    <a:cubicBezTo>
                      <a:pt x="230" y="64"/>
                      <a:pt x="231" y="63"/>
                      <a:pt x="233" y="65"/>
                    </a:cubicBezTo>
                    <a:cubicBezTo>
                      <a:pt x="234" y="66"/>
                      <a:pt x="237" y="69"/>
                      <a:pt x="237" y="71"/>
                    </a:cubicBezTo>
                    <a:cubicBezTo>
                      <a:pt x="237" y="71"/>
                      <a:pt x="236" y="73"/>
                      <a:pt x="235" y="73"/>
                    </a:cubicBezTo>
                    <a:cubicBezTo>
                      <a:pt x="234" y="75"/>
                      <a:pt x="233" y="77"/>
                      <a:pt x="233" y="79"/>
                    </a:cubicBezTo>
                    <a:cubicBezTo>
                      <a:pt x="233" y="79"/>
                      <a:pt x="234" y="84"/>
                      <a:pt x="235" y="84"/>
                    </a:cubicBezTo>
                    <a:cubicBezTo>
                      <a:pt x="237" y="84"/>
                      <a:pt x="239" y="84"/>
                      <a:pt x="241" y="83"/>
                    </a:cubicBezTo>
                    <a:cubicBezTo>
                      <a:pt x="243" y="82"/>
                      <a:pt x="246" y="83"/>
                      <a:pt x="248" y="84"/>
                    </a:cubicBezTo>
                    <a:cubicBezTo>
                      <a:pt x="251" y="84"/>
                      <a:pt x="253" y="86"/>
                      <a:pt x="254" y="89"/>
                    </a:cubicBezTo>
                    <a:cubicBezTo>
                      <a:pt x="255" y="91"/>
                      <a:pt x="251" y="94"/>
                      <a:pt x="253" y="95"/>
                    </a:cubicBezTo>
                    <a:cubicBezTo>
                      <a:pt x="253" y="95"/>
                      <a:pt x="259" y="97"/>
                      <a:pt x="259" y="97"/>
                    </a:cubicBezTo>
                    <a:cubicBezTo>
                      <a:pt x="259" y="98"/>
                      <a:pt x="252" y="96"/>
                      <a:pt x="251" y="96"/>
                    </a:cubicBezTo>
                    <a:cubicBezTo>
                      <a:pt x="251" y="96"/>
                      <a:pt x="250" y="93"/>
                      <a:pt x="250" y="93"/>
                    </a:cubicBezTo>
                    <a:cubicBezTo>
                      <a:pt x="251" y="91"/>
                      <a:pt x="252" y="90"/>
                      <a:pt x="250" y="89"/>
                    </a:cubicBezTo>
                    <a:cubicBezTo>
                      <a:pt x="248" y="88"/>
                      <a:pt x="249" y="86"/>
                      <a:pt x="247" y="85"/>
                    </a:cubicBezTo>
                    <a:cubicBezTo>
                      <a:pt x="245" y="85"/>
                      <a:pt x="243" y="86"/>
                      <a:pt x="241" y="86"/>
                    </a:cubicBezTo>
                    <a:cubicBezTo>
                      <a:pt x="241" y="86"/>
                      <a:pt x="237" y="87"/>
                      <a:pt x="237" y="88"/>
                    </a:cubicBezTo>
                    <a:cubicBezTo>
                      <a:pt x="238" y="88"/>
                      <a:pt x="239" y="88"/>
                      <a:pt x="238" y="88"/>
                    </a:cubicBezTo>
                    <a:cubicBezTo>
                      <a:pt x="238" y="89"/>
                      <a:pt x="236" y="90"/>
                      <a:pt x="237" y="91"/>
                    </a:cubicBezTo>
                    <a:cubicBezTo>
                      <a:pt x="241" y="93"/>
                      <a:pt x="238" y="96"/>
                      <a:pt x="236" y="98"/>
                    </a:cubicBezTo>
                    <a:cubicBezTo>
                      <a:pt x="235" y="99"/>
                      <a:pt x="234" y="101"/>
                      <a:pt x="234" y="102"/>
                    </a:cubicBezTo>
                    <a:cubicBezTo>
                      <a:pt x="233" y="103"/>
                      <a:pt x="231" y="104"/>
                      <a:pt x="229" y="104"/>
                    </a:cubicBezTo>
                    <a:cubicBezTo>
                      <a:pt x="228" y="105"/>
                      <a:pt x="227" y="105"/>
                      <a:pt x="227" y="107"/>
                    </a:cubicBezTo>
                    <a:cubicBezTo>
                      <a:pt x="226" y="109"/>
                      <a:pt x="224" y="108"/>
                      <a:pt x="223" y="108"/>
                    </a:cubicBezTo>
                    <a:cubicBezTo>
                      <a:pt x="220" y="107"/>
                      <a:pt x="218" y="108"/>
                      <a:pt x="216" y="107"/>
                    </a:cubicBezTo>
                    <a:cubicBezTo>
                      <a:pt x="215" y="107"/>
                      <a:pt x="214" y="106"/>
                      <a:pt x="213" y="106"/>
                    </a:cubicBezTo>
                    <a:cubicBezTo>
                      <a:pt x="211" y="106"/>
                      <a:pt x="211" y="105"/>
                      <a:pt x="210" y="104"/>
                    </a:cubicBezTo>
                    <a:cubicBezTo>
                      <a:pt x="210" y="104"/>
                      <a:pt x="212" y="103"/>
                      <a:pt x="212" y="104"/>
                    </a:cubicBezTo>
                    <a:cubicBezTo>
                      <a:pt x="213" y="106"/>
                      <a:pt x="215" y="106"/>
                      <a:pt x="215" y="105"/>
                    </a:cubicBezTo>
                    <a:cubicBezTo>
                      <a:pt x="216" y="104"/>
                      <a:pt x="221" y="107"/>
                      <a:pt x="223" y="105"/>
                    </a:cubicBezTo>
                    <a:cubicBezTo>
                      <a:pt x="223" y="104"/>
                      <a:pt x="221" y="103"/>
                      <a:pt x="223" y="103"/>
                    </a:cubicBezTo>
                    <a:cubicBezTo>
                      <a:pt x="224" y="102"/>
                      <a:pt x="226" y="101"/>
                      <a:pt x="227" y="100"/>
                    </a:cubicBezTo>
                    <a:cubicBezTo>
                      <a:pt x="228" y="98"/>
                      <a:pt x="227" y="98"/>
                      <a:pt x="230" y="97"/>
                    </a:cubicBezTo>
                    <a:cubicBezTo>
                      <a:pt x="233" y="95"/>
                      <a:pt x="229" y="93"/>
                      <a:pt x="231" y="91"/>
                    </a:cubicBezTo>
                    <a:cubicBezTo>
                      <a:pt x="233" y="90"/>
                      <a:pt x="233" y="89"/>
                      <a:pt x="231" y="88"/>
                    </a:cubicBezTo>
                    <a:cubicBezTo>
                      <a:pt x="230" y="88"/>
                      <a:pt x="229" y="87"/>
                      <a:pt x="228" y="86"/>
                    </a:cubicBezTo>
                    <a:cubicBezTo>
                      <a:pt x="227" y="84"/>
                      <a:pt x="228" y="81"/>
                      <a:pt x="228" y="79"/>
                    </a:cubicBezTo>
                    <a:cubicBezTo>
                      <a:pt x="228" y="77"/>
                      <a:pt x="227" y="75"/>
                      <a:pt x="228" y="73"/>
                    </a:cubicBezTo>
                    <a:cubicBezTo>
                      <a:pt x="228" y="71"/>
                      <a:pt x="230" y="71"/>
                      <a:pt x="230" y="69"/>
                    </a:cubicBezTo>
                    <a:cubicBezTo>
                      <a:pt x="229" y="67"/>
                      <a:pt x="227" y="66"/>
                      <a:pt x="226" y="65"/>
                    </a:cubicBezTo>
                    <a:cubicBezTo>
                      <a:pt x="225" y="64"/>
                      <a:pt x="224" y="63"/>
                      <a:pt x="225" y="62"/>
                    </a:cubicBezTo>
                    <a:cubicBezTo>
                      <a:pt x="227" y="61"/>
                      <a:pt x="227" y="59"/>
                      <a:pt x="228" y="57"/>
                    </a:cubicBezTo>
                    <a:cubicBezTo>
                      <a:pt x="229" y="56"/>
                      <a:pt x="230" y="53"/>
                      <a:pt x="229" y="52"/>
                    </a:cubicBezTo>
                    <a:cubicBezTo>
                      <a:pt x="229" y="51"/>
                      <a:pt x="225" y="50"/>
                      <a:pt x="223" y="49"/>
                    </a:cubicBezTo>
                    <a:cubicBezTo>
                      <a:pt x="221" y="49"/>
                      <a:pt x="219" y="49"/>
                      <a:pt x="217" y="49"/>
                    </a:cubicBezTo>
                    <a:cubicBezTo>
                      <a:pt x="216" y="49"/>
                      <a:pt x="213" y="48"/>
                      <a:pt x="212" y="49"/>
                    </a:cubicBezTo>
                    <a:cubicBezTo>
                      <a:pt x="209" y="51"/>
                      <a:pt x="209" y="58"/>
                      <a:pt x="206" y="60"/>
                    </a:cubicBezTo>
                    <a:cubicBezTo>
                      <a:pt x="204" y="63"/>
                      <a:pt x="198" y="64"/>
                      <a:pt x="198" y="68"/>
                    </a:cubicBezTo>
                    <a:cubicBezTo>
                      <a:pt x="198" y="69"/>
                      <a:pt x="201" y="68"/>
                      <a:pt x="201" y="68"/>
                    </a:cubicBezTo>
                    <a:cubicBezTo>
                      <a:pt x="202" y="69"/>
                      <a:pt x="201" y="73"/>
                      <a:pt x="201" y="73"/>
                    </a:cubicBezTo>
                    <a:cubicBezTo>
                      <a:pt x="200" y="75"/>
                      <a:pt x="202" y="76"/>
                      <a:pt x="199" y="76"/>
                    </a:cubicBezTo>
                    <a:cubicBezTo>
                      <a:pt x="199" y="77"/>
                      <a:pt x="198" y="77"/>
                      <a:pt x="198" y="78"/>
                    </a:cubicBezTo>
                    <a:cubicBezTo>
                      <a:pt x="199" y="79"/>
                      <a:pt x="200" y="79"/>
                      <a:pt x="201" y="79"/>
                    </a:cubicBezTo>
                    <a:cubicBezTo>
                      <a:pt x="202" y="79"/>
                      <a:pt x="206" y="79"/>
                      <a:pt x="206" y="80"/>
                    </a:cubicBezTo>
                    <a:cubicBezTo>
                      <a:pt x="206" y="82"/>
                      <a:pt x="206" y="84"/>
                      <a:pt x="208" y="85"/>
                    </a:cubicBezTo>
                    <a:cubicBezTo>
                      <a:pt x="210" y="86"/>
                      <a:pt x="212" y="85"/>
                      <a:pt x="210" y="87"/>
                    </a:cubicBezTo>
                    <a:cubicBezTo>
                      <a:pt x="209" y="88"/>
                      <a:pt x="209" y="90"/>
                      <a:pt x="208" y="91"/>
                    </a:cubicBezTo>
                    <a:cubicBezTo>
                      <a:pt x="207" y="93"/>
                      <a:pt x="202" y="88"/>
                      <a:pt x="201" y="87"/>
                    </a:cubicBezTo>
                    <a:cubicBezTo>
                      <a:pt x="198" y="85"/>
                      <a:pt x="194" y="84"/>
                      <a:pt x="191" y="83"/>
                    </a:cubicBezTo>
                    <a:cubicBezTo>
                      <a:pt x="189" y="82"/>
                      <a:pt x="188" y="81"/>
                      <a:pt x="186" y="80"/>
                    </a:cubicBezTo>
                    <a:cubicBezTo>
                      <a:pt x="185" y="80"/>
                      <a:pt x="183" y="79"/>
                      <a:pt x="182" y="79"/>
                    </a:cubicBezTo>
                    <a:cubicBezTo>
                      <a:pt x="179" y="79"/>
                      <a:pt x="176" y="78"/>
                      <a:pt x="173" y="78"/>
                    </a:cubicBezTo>
                    <a:cubicBezTo>
                      <a:pt x="169" y="78"/>
                      <a:pt x="165" y="78"/>
                      <a:pt x="168" y="83"/>
                    </a:cubicBezTo>
                    <a:cubicBezTo>
                      <a:pt x="170" y="84"/>
                      <a:pt x="169" y="86"/>
                      <a:pt x="167" y="87"/>
                    </a:cubicBezTo>
                    <a:cubicBezTo>
                      <a:pt x="166" y="88"/>
                      <a:pt x="163" y="86"/>
                      <a:pt x="164" y="89"/>
                    </a:cubicBezTo>
                    <a:cubicBezTo>
                      <a:pt x="165" y="90"/>
                      <a:pt x="157" y="90"/>
                      <a:pt x="161" y="87"/>
                    </a:cubicBezTo>
                    <a:cubicBezTo>
                      <a:pt x="162" y="86"/>
                      <a:pt x="159" y="84"/>
                      <a:pt x="158" y="85"/>
                    </a:cubicBezTo>
                    <a:cubicBezTo>
                      <a:pt x="156" y="85"/>
                      <a:pt x="154" y="86"/>
                      <a:pt x="153" y="87"/>
                    </a:cubicBezTo>
                    <a:cubicBezTo>
                      <a:pt x="150" y="89"/>
                      <a:pt x="147" y="87"/>
                      <a:pt x="144" y="88"/>
                    </a:cubicBezTo>
                    <a:cubicBezTo>
                      <a:pt x="141" y="89"/>
                      <a:pt x="139" y="91"/>
                      <a:pt x="137" y="91"/>
                    </a:cubicBezTo>
                    <a:cubicBezTo>
                      <a:pt x="136" y="91"/>
                      <a:pt x="130" y="91"/>
                      <a:pt x="131" y="90"/>
                    </a:cubicBezTo>
                    <a:cubicBezTo>
                      <a:pt x="133" y="90"/>
                      <a:pt x="133" y="90"/>
                      <a:pt x="133" y="89"/>
                    </a:cubicBezTo>
                    <a:cubicBezTo>
                      <a:pt x="133" y="86"/>
                      <a:pt x="135" y="87"/>
                      <a:pt x="135" y="85"/>
                    </a:cubicBezTo>
                    <a:cubicBezTo>
                      <a:pt x="136" y="84"/>
                      <a:pt x="129" y="86"/>
                      <a:pt x="129" y="86"/>
                    </a:cubicBezTo>
                    <a:cubicBezTo>
                      <a:pt x="128" y="86"/>
                      <a:pt x="127" y="86"/>
                      <a:pt x="127" y="87"/>
                    </a:cubicBezTo>
                    <a:cubicBezTo>
                      <a:pt x="127" y="88"/>
                      <a:pt x="127" y="89"/>
                      <a:pt x="127" y="90"/>
                    </a:cubicBezTo>
                    <a:cubicBezTo>
                      <a:pt x="126" y="90"/>
                      <a:pt x="124" y="89"/>
                      <a:pt x="123" y="89"/>
                    </a:cubicBezTo>
                    <a:cubicBezTo>
                      <a:pt x="121" y="89"/>
                      <a:pt x="118" y="90"/>
                      <a:pt x="116" y="91"/>
                    </a:cubicBezTo>
                    <a:cubicBezTo>
                      <a:pt x="113" y="92"/>
                      <a:pt x="110" y="94"/>
                      <a:pt x="107" y="95"/>
                    </a:cubicBezTo>
                    <a:cubicBezTo>
                      <a:pt x="105" y="95"/>
                      <a:pt x="104" y="96"/>
                      <a:pt x="103" y="98"/>
                    </a:cubicBezTo>
                    <a:cubicBezTo>
                      <a:pt x="103" y="99"/>
                      <a:pt x="103" y="102"/>
                      <a:pt x="101" y="102"/>
                    </a:cubicBezTo>
                    <a:cubicBezTo>
                      <a:pt x="99" y="102"/>
                      <a:pt x="97" y="103"/>
                      <a:pt x="95" y="103"/>
                    </a:cubicBezTo>
                    <a:cubicBezTo>
                      <a:pt x="94" y="103"/>
                      <a:pt x="93" y="101"/>
                      <a:pt x="92" y="100"/>
                    </a:cubicBezTo>
                    <a:cubicBezTo>
                      <a:pt x="90" y="98"/>
                      <a:pt x="87" y="99"/>
                      <a:pt x="89" y="96"/>
                    </a:cubicBezTo>
                    <a:cubicBezTo>
                      <a:pt x="90" y="94"/>
                      <a:pt x="93" y="95"/>
                      <a:pt x="94" y="94"/>
                    </a:cubicBezTo>
                    <a:cubicBezTo>
                      <a:pt x="96" y="94"/>
                      <a:pt x="98" y="95"/>
                      <a:pt x="97" y="93"/>
                    </a:cubicBezTo>
                    <a:cubicBezTo>
                      <a:pt x="96" y="92"/>
                      <a:pt x="95" y="90"/>
                      <a:pt x="94" y="89"/>
                    </a:cubicBezTo>
                    <a:cubicBezTo>
                      <a:pt x="92" y="87"/>
                      <a:pt x="89" y="88"/>
                      <a:pt x="87" y="88"/>
                    </a:cubicBezTo>
                    <a:cubicBezTo>
                      <a:pt x="86" y="88"/>
                      <a:pt x="80" y="87"/>
                      <a:pt x="80" y="87"/>
                    </a:cubicBezTo>
                    <a:cubicBezTo>
                      <a:pt x="80" y="87"/>
                      <a:pt x="83" y="88"/>
                      <a:pt x="83" y="88"/>
                    </a:cubicBezTo>
                    <a:cubicBezTo>
                      <a:pt x="84" y="89"/>
                      <a:pt x="84" y="90"/>
                      <a:pt x="84" y="91"/>
                    </a:cubicBezTo>
                    <a:cubicBezTo>
                      <a:pt x="84" y="92"/>
                      <a:pt x="84" y="94"/>
                      <a:pt x="84" y="95"/>
                    </a:cubicBezTo>
                    <a:cubicBezTo>
                      <a:pt x="83" y="96"/>
                      <a:pt x="82" y="97"/>
                      <a:pt x="82" y="98"/>
                    </a:cubicBezTo>
                    <a:cubicBezTo>
                      <a:pt x="83" y="100"/>
                      <a:pt x="87" y="100"/>
                      <a:pt x="86" y="103"/>
                    </a:cubicBezTo>
                    <a:cubicBezTo>
                      <a:pt x="85" y="104"/>
                      <a:pt x="84" y="106"/>
                      <a:pt x="84" y="107"/>
                    </a:cubicBezTo>
                    <a:cubicBezTo>
                      <a:pt x="84" y="107"/>
                      <a:pt x="84" y="111"/>
                      <a:pt x="84" y="111"/>
                    </a:cubicBezTo>
                    <a:cubicBezTo>
                      <a:pt x="84" y="111"/>
                      <a:pt x="83" y="108"/>
                      <a:pt x="83" y="108"/>
                    </a:cubicBezTo>
                    <a:cubicBezTo>
                      <a:pt x="82" y="108"/>
                      <a:pt x="81" y="110"/>
                      <a:pt x="80" y="109"/>
                    </a:cubicBezTo>
                    <a:cubicBezTo>
                      <a:pt x="80" y="109"/>
                      <a:pt x="82" y="108"/>
                      <a:pt x="82" y="107"/>
                    </a:cubicBezTo>
                    <a:cubicBezTo>
                      <a:pt x="81" y="106"/>
                      <a:pt x="79" y="106"/>
                      <a:pt x="78" y="106"/>
                    </a:cubicBezTo>
                    <a:cubicBezTo>
                      <a:pt x="77" y="106"/>
                      <a:pt x="76" y="105"/>
                      <a:pt x="75" y="106"/>
                    </a:cubicBezTo>
                    <a:cubicBezTo>
                      <a:pt x="73" y="106"/>
                      <a:pt x="72" y="108"/>
                      <a:pt x="70" y="108"/>
                    </a:cubicBezTo>
                    <a:cubicBezTo>
                      <a:pt x="68" y="110"/>
                      <a:pt x="67" y="110"/>
                      <a:pt x="65" y="112"/>
                    </a:cubicBezTo>
                    <a:cubicBezTo>
                      <a:pt x="63" y="114"/>
                      <a:pt x="61" y="114"/>
                      <a:pt x="64" y="116"/>
                    </a:cubicBezTo>
                    <a:cubicBezTo>
                      <a:pt x="65" y="117"/>
                      <a:pt x="67" y="120"/>
                      <a:pt x="66" y="121"/>
                    </a:cubicBezTo>
                    <a:cubicBezTo>
                      <a:pt x="65" y="122"/>
                      <a:pt x="59" y="120"/>
                      <a:pt x="58" y="120"/>
                    </a:cubicBezTo>
                    <a:cubicBezTo>
                      <a:pt x="57" y="119"/>
                      <a:pt x="54" y="120"/>
                      <a:pt x="53" y="120"/>
                    </a:cubicBezTo>
                    <a:cubicBezTo>
                      <a:pt x="54" y="119"/>
                      <a:pt x="49" y="115"/>
                      <a:pt x="48" y="117"/>
                    </a:cubicBezTo>
                    <a:cubicBezTo>
                      <a:pt x="43" y="121"/>
                      <a:pt x="54" y="122"/>
                      <a:pt x="54" y="124"/>
                    </a:cubicBezTo>
                    <a:cubicBezTo>
                      <a:pt x="53" y="128"/>
                      <a:pt x="50" y="126"/>
                      <a:pt x="47" y="126"/>
                    </a:cubicBezTo>
                    <a:cubicBezTo>
                      <a:pt x="44" y="125"/>
                      <a:pt x="43" y="123"/>
                      <a:pt x="40" y="122"/>
                    </a:cubicBezTo>
                    <a:cubicBezTo>
                      <a:pt x="38" y="121"/>
                      <a:pt x="38" y="120"/>
                      <a:pt x="37" y="118"/>
                    </a:cubicBezTo>
                    <a:cubicBezTo>
                      <a:pt x="37" y="116"/>
                      <a:pt x="36" y="116"/>
                      <a:pt x="35" y="115"/>
                    </a:cubicBezTo>
                    <a:cubicBezTo>
                      <a:pt x="35" y="114"/>
                      <a:pt x="38" y="112"/>
                      <a:pt x="38" y="112"/>
                    </a:cubicBezTo>
                    <a:cubicBezTo>
                      <a:pt x="39" y="109"/>
                      <a:pt x="34" y="107"/>
                      <a:pt x="32" y="107"/>
                    </a:cubicBezTo>
                    <a:cubicBezTo>
                      <a:pt x="30" y="106"/>
                      <a:pt x="30" y="104"/>
                      <a:pt x="28" y="104"/>
                    </a:cubicBezTo>
                    <a:cubicBezTo>
                      <a:pt x="29" y="103"/>
                      <a:pt x="24" y="99"/>
                      <a:pt x="24" y="99"/>
                    </a:cubicBezTo>
                    <a:cubicBezTo>
                      <a:pt x="26" y="98"/>
                      <a:pt x="28" y="101"/>
                      <a:pt x="29" y="102"/>
                    </a:cubicBezTo>
                    <a:cubicBezTo>
                      <a:pt x="30" y="103"/>
                      <a:pt x="31" y="103"/>
                      <a:pt x="31" y="102"/>
                    </a:cubicBezTo>
                    <a:cubicBezTo>
                      <a:pt x="32" y="102"/>
                      <a:pt x="33" y="103"/>
                      <a:pt x="33" y="103"/>
                    </a:cubicBezTo>
                    <a:cubicBezTo>
                      <a:pt x="36" y="104"/>
                      <a:pt x="38" y="105"/>
                      <a:pt x="41" y="105"/>
                    </a:cubicBezTo>
                    <a:cubicBezTo>
                      <a:pt x="43" y="106"/>
                      <a:pt x="46" y="106"/>
                      <a:pt x="49" y="107"/>
                    </a:cubicBezTo>
                    <a:cubicBezTo>
                      <a:pt x="54" y="109"/>
                      <a:pt x="58" y="109"/>
                      <a:pt x="63" y="106"/>
                    </a:cubicBezTo>
                    <a:cubicBezTo>
                      <a:pt x="65" y="105"/>
                      <a:pt x="66" y="104"/>
                      <a:pt x="68" y="103"/>
                    </a:cubicBezTo>
                    <a:cubicBezTo>
                      <a:pt x="71" y="101"/>
                      <a:pt x="69" y="100"/>
                      <a:pt x="69" y="97"/>
                    </a:cubicBezTo>
                    <a:cubicBezTo>
                      <a:pt x="69" y="94"/>
                      <a:pt x="62" y="93"/>
                      <a:pt x="60" y="91"/>
                    </a:cubicBezTo>
                    <a:cubicBezTo>
                      <a:pt x="57" y="89"/>
                      <a:pt x="53" y="87"/>
                      <a:pt x="50" y="86"/>
                    </a:cubicBezTo>
                    <a:cubicBezTo>
                      <a:pt x="47" y="84"/>
                      <a:pt x="43" y="82"/>
                      <a:pt x="40" y="82"/>
                    </a:cubicBezTo>
                    <a:cubicBezTo>
                      <a:pt x="39" y="81"/>
                      <a:pt x="39" y="82"/>
                      <a:pt x="38" y="82"/>
                    </a:cubicBezTo>
                    <a:cubicBezTo>
                      <a:pt x="37" y="82"/>
                      <a:pt x="36" y="81"/>
                      <a:pt x="35" y="81"/>
                    </a:cubicBezTo>
                    <a:cubicBezTo>
                      <a:pt x="33" y="80"/>
                      <a:pt x="31" y="84"/>
                      <a:pt x="29" y="84"/>
                    </a:cubicBezTo>
                    <a:cubicBezTo>
                      <a:pt x="29" y="83"/>
                      <a:pt x="33" y="80"/>
                      <a:pt x="29" y="80"/>
                    </a:cubicBezTo>
                    <a:cubicBezTo>
                      <a:pt x="28" y="80"/>
                      <a:pt x="24" y="78"/>
                      <a:pt x="24" y="78"/>
                    </a:cubicBezTo>
                    <a:cubicBezTo>
                      <a:pt x="25" y="77"/>
                      <a:pt x="29" y="80"/>
                      <a:pt x="29" y="78"/>
                    </a:cubicBezTo>
                    <a:cubicBezTo>
                      <a:pt x="29" y="77"/>
                      <a:pt x="25" y="75"/>
                      <a:pt x="24" y="75"/>
                    </a:cubicBezTo>
                    <a:cubicBezTo>
                      <a:pt x="23" y="76"/>
                      <a:pt x="20" y="78"/>
                      <a:pt x="20" y="78"/>
                    </a:cubicBezTo>
                    <a:cubicBezTo>
                      <a:pt x="20" y="77"/>
                      <a:pt x="20" y="77"/>
                      <a:pt x="19" y="76"/>
                    </a:cubicBezTo>
                    <a:cubicBezTo>
                      <a:pt x="17" y="76"/>
                      <a:pt x="17" y="77"/>
                      <a:pt x="16" y="78"/>
                    </a:cubicBezTo>
                    <a:cubicBezTo>
                      <a:pt x="16" y="78"/>
                      <a:pt x="16" y="78"/>
                      <a:pt x="16" y="77"/>
                    </a:cubicBezTo>
                    <a:cubicBezTo>
                      <a:pt x="15" y="78"/>
                      <a:pt x="14" y="80"/>
                      <a:pt x="13" y="80"/>
                    </a:cubicBezTo>
                    <a:cubicBezTo>
                      <a:pt x="12" y="81"/>
                      <a:pt x="10" y="81"/>
                      <a:pt x="10" y="81"/>
                    </a:cubicBezTo>
                    <a:cubicBezTo>
                      <a:pt x="9" y="83"/>
                      <a:pt x="5" y="83"/>
                      <a:pt x="6" y="85"/>
                    </a:cubicBezTo>
                    <a:cubicBezTo>
                      <a:pt x="9" y="87"/>
                      <a:pt x="5" y="85"/>
                      <a:pt x="5" y="88"/>
                    </a:cubicBezTo>
                    <a:cubicBezTo>
                      <a:pt x="5" y="90"/>
                      <a:pt x="9" y="91"/>
                      <a:pt x="10" y="92"/>
                    </a:cubicBezTo>
                    <a:cubicBezTo>
                      <a:pt x="12" y="93"/>
                      <a:pt x="14" y="95"/>
                      <a:pt x="13" y="97"/>
                    </a:cubicBezTo>
                    <a:cubicBezTo>
                      <a:pt x="12" y="99"/>
                      <a:pt x="9" y="100"/>
                      <a:pt x="9" y="102"/>
                    </a:cubicBezTo>
                    <a:cubicBezTo>
                      <a:pt x="10" y="104"/>
                      <a:pt x="12" y="106"/>
                      <a:pt x="13" y="108"/>
                    </a:cubicBezTo>
                    <a:cubicBezTo>
                      <a:pt x="14" y="110"/>
                      <a:pt x="12" y="110"/>
                      <a:pt x="12" y="112"/>
                    </a:cubicBezTo>
                    <a:cubicBezTo>
                      <a:pt x="12" y="114"/>
                      <a:pt x="15" y="116"/>
                      <a:pt x="13" y="117"/>
                    </a:cubicBezTo>
                    <a:cubicBezTo>
                      <a:pt x="11" y="118"/>
                      <a:pt x="14" y="121"/>
                      <a:pt x="14" y="122"/>
                    </a:cubicBezTo>
                    <a:cubicBezTo>
                      <a:pt x="16" y="124"/>
                      <a:pt x="18" y="124"/>
                      <a:pt x="15" y="126"/>
                    </a:cubicBezTo>
                    <a:cubicBezTo>
                      <a:pt x="13" y="128"/>
                      <a:pt x="14" y="128"/>
                      <a:pt x="15" y="129"/>
                    </a:cubicBezTo>
                    <a:cubicBezTo>
                      <a:pt x="20" y="132"/>
                      <a:pt x="23" y="134"/>
                      <a:pt x="18" y="138"/>
                    </a:cubicBezTo>
                    <a:cubicBezTo>
                      <a:pt x="13" y="143"/>
                      <a:pt x="8" y="147"/>
                      <a:pt x="4" y="152"/>
                    </a:cubicBezTo>
                    <a:cubicBezTo>
                      <a:pt x="6" y="152"/>
                      <a:pt x="6" y="151"/>
                      <a:pt x="7" y="152"/>
                    </a:cubicBezTo>
                    <a:cubicBezTo>
                      <a:pt x="8" y="154"/>
                      <a:pt x="10" y="154"/>
                      <a:pt x="11" y="155"/>
                    </a:cubicBezTo>
                    <a:cubicBezTo>
                      <a:pt x="17" y="157"/>
                      <a:pt x="9" y="157"/>
                      <a:pt x="7" y="157"/>
                    </a:cubicBezTo>
                    <a:cubicBezTo>
                      <a:pt x="5" y="157"/>
                      <a:pt x="4" y="158"/>
                      <a:pt x="4" y="160"/>
                    </a:cubicBezTo>
                    <a:cubicBezTo>
                      <a:pt x="4" y="162"/>
                      <a:pt x="2" y="163"/>
                      <a:pt x="1" y="165"/>
                    </a:cubicBezTo>
                    <a:cubicBezTo>
                      <a:pt x="0" y="166"/>
                      <a:pt x="1" y="168"/>
                      <a:pt x="2" y="170"/>
                    </a:cubicBezTo>
                    <a:cubicBezTo>
                      <a:pt x="2" y="172"/>
                      <a:pt x="0" y="174"/>
                      <a:pt x="1" y="175"/>
                    </a:cubicBezTo>
                    <a:cubicBezTo>
                      <a:pt x="3" y="176"/>
                      <a:pt x="3" y="176"/>
                      <a:pt x="3" y="178"/>
                    </a:cubicBezTo>
                    <a:cubicBezTo>
                      <a:pt x="2" y="180"/>
                      <a:pt x="4" y="181"/>
                      <a:pt x="4" y="183"/>
                    </a:cubicBezTo>
                    <a:cubicBezTo>
                      <a:pt x="4" y="184"/>
                      <a:pt x="7" y="186"/>
                      <a:pt x="8" y="186"/>
                    </a:cubicBezTo>
                    <a:cubicBezTo>
                      <a:pt x="8" y="186"/>
                      <a:pt x="9" y="185"/>
                      <a:pt x="10" y="185"/>
                    </a:cubicBezTo>
                    <a:cubicBezTo>
                      <a:pt x="11" y="185"/>
                      <a:pt x="11" y="187"/>
                      <a:pt x="12" y="187"/>
                    </a:cubicBezTo>
                    <a:cubicBezTo>
                      <a:pt x="14" y="186"/>
                      <a:pt x="14" y="185"/>
                      <a:pt x="16" y="187"/>
                    </a:cubicBezTo>
                    <a:cubicBezTo>
                      <a:pt x="18" y="188"/>
                      <a:pt x="18" y="188"/>
                      <a:pt x="18" y="190"/>
                    </a:cubicBezTo>
                    <a:cubicBezTo>
                      <a:pt x="17" y="195"/>
                      <a:pt x="21" y="199"/>
                      <a:pt x="24" y="201"/>
                    </a:cubicBezTo>
                    <a:cubicBezTo>
                      <a:pt x="26" y="202"/>
                      <a:pt x="27" y="203"/>
                      <a:pt x="25" y="204"/>
                    </a:cubicBezTo>
                    <a:cubicBezTo>
                      <a:pt x="24" y="206"/>
                      <a:pt x="23" y="205"/>
                      <a:pt x="21" y="205"/>
                    </a:cubicBezTo>
                    <a:cubicBezTo>
                      <a:pt x="19" y="205"/>
                      <a:pt x="22" y="214"/>
                      <a:pt x="24" y="213"/>
                    </a:cubicBezTo>
                    <a:cubicBezTo>
                      <a:pt x="25" y="212"/>
                      <a:pt x="26" y="209"/>
                      <a:pt x="27" y="210"/>
                    </a:cubicBezTo>
                    <a:cubicBezTo>
                      <a:pt x="28" y="210"/>
                      <a:pt x="29" y="211"/>
                      <a:pt x="31" y="211"/>
                    </a:cubicBezTo>
                    <a:cubicBezTo>
                      <a:pt x="33" y="211"/>
                      <a:pt x="35" y="212"/>
                      <a:pt x="35" y="214"/>
                    </a:cubicBezTo>
                    <a:cubicBezTo>
                      <a:pt x="35" y="215"/>
                      <a:pt x="34" y="215"/>
                      <a:pt x="34" y="215"/>
                    </a:cubicBezTo>
                    <a:cubicBezTo>
                      <a:pt x="33" y="216"/>
                      <a:pt x="34" y="218"/>
                      <a:pt x="35" y="218"/>
                    </a:cubicBezTo>
                    <a:cubicBezTo>
                      <a:pt x="36" y="219"/>
                      <a:pt x="38" y="218"/>
                      <a:pt x="39" y="219"/>
                    </a:cubicBezTo>
                    <a:cubicBezTo>
                      <a:pt x="40" y="220"/>
                      <a:pt x="40" y="222"/>
                      <a:pt x="40" y="223"/>
                    </a:cubicBezTo>
                    <a:cubicBezTo>
                      <a:pt x="40" y="224"/>
                      <a:pt x="43" y="223"/>
                      <a:pt x="44" y="223"/>
                    </a:cubicBezTo>
                    <a:cubicBezTo>
                      <a:pt x="45" y="224"/>
                      <a:pt x="47" y="227"/>
                      <a:pt x="48" y="225"/>
                    </a:cubicBezTo>
                    <a:cubicBezTo>
                      <a:pt x="49" y="223"/>
                      <a:pt x="50" y="224"/>
                      <a:pt x="51" y="225"/>
                    </a:cubicBezTo>
                    <a:cubicBezTo>
                      <a:pt x="53" y="227"/>
                      <a:pt x="53" y="226"/>
                      <a:pt x="55" y="226"/>
                    </a:cubicBezTo>
                    <a:cubicBezTo>
                      <a:pt x="56" y="226"/>
                      <a:pt x="57" y="229"/>
                      <a:pt x="58" y="228"/>
                    </a:cubicBezTo>
                    <a:cubicBezTo>
                      <a:pt x="60" y="227"/>
                      <a:pt x="62" y="229"/>
                      <a:pt x="63" y="230"/>
                    </a:cubicBezTo>
                    <a:cubicBezTo>
                      <a:pt x="65" y="231"/>
                      <a:pt x="62" y="232"/>
                      <a:pt x="62" y="232"/>
                    </a:cubicBezTo>
                    <a:cubicBezTo>
                      <a:pt x="60" y="233"/>
                      <a:pt x="63" y="234"/>
                      <a:pt x="63" y="234"/>
                    </a:cubicBezTo>
                    <a:cubicBezTo>
                      <a:pt x="63" y="234"/>
                      <a:pt x="60" y="234"/>
                      <a:pt x="61" y="236"/>
                    </a:cubicBezTo>
                    <a:cubicBezTo>
                      <a:pt x="63" y="237"/>
                      <a:pt x="62" y="238"/>
                      <a:pt x="61" y="239"/>
                    </a:cubicBezTo>
                    <a:cubicBezTo>
                      <a:pt x="61" y="240"/>
                      <a:pt x="58" y="240"/>
                      <a:pt x="57" y="240"/>
                    </a:cubicBezTo>
                    <a:cubicBezTo>
                      <a:pt x="55" y="240"/>
                      <a:pt x="54" y="242"/>
                      <a:pt x="53" y="244"/>
                    </a:cubicBezTo>
                    <a:cubicBezTo>
                      <a:pt x="54" y="244"/>
                      <a:pt x="58" y="244"/>
                      <a:pt x="58" y="245"/>
                    </a:cubicBezTo>
                    <a:cubicBezTo>
                      <a:pt x="58" y="246"/>
                      <a:pt x="53" y="247"/>
                      <a:pt x="53" y="248"/>
                    </a:cubicBezTo>
                    <a:cubicBezTo>
                      <a:pt x="53" y="249"/>
                      <a:pt x="55" y="249"/>
                      <a:pt x="55" y="251"/>
                    </a:cubicBezTo>
                    <a:cubicBezTo>
                      <a:pt x="55" y="251"/>
                      <a:pt x="52" y="252"/>
                      <a:pt x="52" y="252"/>
                    </a:cubicBezTo>
                    <a:cubicBezTo>
                      <a:pt x="51" y="253"/>
                      <a:pt x="51" y="254"/>
                      <a:pt x="50" y="255"/>
                    </a:cubicBezTo>
                    <a:cubicBezTo>
                      <a:pt x="50" y="256"/>
                      <a:pt x="48" y="255"/>
                      <a:pt x="48" y="257"/>
                    </a:cubicBezTo>
                    <a:cubicBezTo>
                      <a:pt x="47" y="258"/>
                      <a:pt x="49" y="260"/>
                      <a:pt x="51" y="260"/>
                    </a:cubicBezTo>
                    <a:cubicBezTo>
                      <a:pt x="53" y="261"/>
                      <a:pt x="55" y="262"/>
                      <a:pt x="58" y="264"/>
                    </a:cubicBezTo>
                    <a:cubicBezTo>
                      <a:pt x="59" y="265"/>
                      <a:pt x="60" y="266"/>
                      <a:pt x="61" y="266"/>
                    </a:cubicBezTo>
                    <a:cubicBezTo>
                      <a:pt x="62" y="268"/>
                      <a:pt x="62" y="267"/>
                      <a:pt x="64" y="266"/>
                    </a:cubicBezTo>
                    <a:cubicBezTo>
                      <a:pt x="67" y="266"/>
                      <a:pt x="70" y="269"/>
                      <a:pt x="73" y="269"/>
                    </a:cubicBezTo>
                    <a:cubicBezTo>
                      <a:pt x="76" y="269"/>
                      <a:pt x="79" y="271"/>
                      <a:pt x="82" y="272"/>
                    </a:cubicBezTo>
                    <a:cubicBezTo>
                      <a:pt x="85" y="273"/>
                      <a:pt x="87" y="272"/>
                      <a:pt x="90" y="272"/>
                    </a:cubicBezTo>
                    <a:cubicBezTo>
                      <a:pt x="91" y="273"/>
                      <a:pt x="92" y="274"/>
                      <a:pt x="92" y="275"/>
                    </a:cubicBezTo>
                    <a:cubicBezTo>
                      <a:pt x="92" y="276"/>
                      <a:pt x="93" y="276"/>
                      <a:pt x="94" y="276"/>
                    </a:cubicBezTo>
                    <a:cubicBezTo>
                      <a:pt x="97" y="277"/>
                      <a:pt x="99" y="282"/>
                      <a:pt x="103" y="280"/>
                    </a:cubicBezTo>
                    <a:cubicBezTo>
                      <a:pt x="104" y="279"/>
                      <a:pt x="106" y="278"/>
                      <a:pt x="105" y="277"/>
                    </a:cubicBezTo>
                    <a:cubicBezTo>
                      <a:pt x="104" y="276"/>
                      <a:pt x="103" y="275"/>
                      <a:pt x="102" y="274"/>
                    </a:cubicBezTo>
                    <a:cubicBezTo>
                      <a:pt x="100" y="272"/>
                      <a:pt x="99" y="270"/>
                      <a:pt x="100" y="267"/>
                    </a:cubicBezTo>
                    <a:cubicBezTo>
                      <a:pt x="100" y="265"/>
                      <a:pt x="99" y="263"/>
                      <a:pt x="97" y="262"/>
                    </a:cubicBezTo>
                    <a:cubicBezTo>
                      <a:pt x="95" y="261"/>
                      <a:pt x="98" y="259"/>
                      <a:pt x="99" y="258"/>
                    </a:cubicBezTo>
                    <a:cubicBezTo>
                      <a:pt x="100" y="256"/>
                      <a:pt x="100" y="254"/>
                      <a:pt x="103" y="254"/>
                    </a:cubicBezTo>
                    <a:cubicBezTo>
                      <a:pt x="104" y="254"/>
                      <a:pt x="105" y="253"/>
                      <a:pt x="106" y="252"/>
                    </a:cubicBezTo>
                    <a:cubicBezTo>
                      <a:pt x="107" y="251"/>
                      <a:pt x="108" y="251"/>
                      <a:pt x="109" y="250"/>
                    </a:cubicBezTo>
                    <a:cubicBezTo>
                      <a:pt x="108" y="250"/>
                      <a:pt x="106" y="249"/>
                      <a:pt x="106" y="248"/>
                    </a:cubicBezTo>
                    <a:cubicBezTo>
                      <a:pt x="106" y="247"/>
                      <a:pt x="108" y="248"/>
                      <a:pt x="108" y="248"/>
                    </a:cubicBezTo>
                    <a:cubicBezTo>
                      <a:pt x="108" y="247"/>
                      <a:pt x="106" y="244"/>
                      <a:pt x="105" y="243"/>
                    </a:cubicBezTo>
                    <a:cubicBezTo>
                      <a:pt x="104" y="241"/>
                      <a:pt x="103" y="241"/>
                      <a:pt x="101" y="241"/>
                    </a:cubicBezTo>
                    <a:cubicBezTo>
                      <a:pt x="98" y="241"/>
                      <a:pt x="100" y="239"/>
                      <a:pt x="98" y="238"/>
                    </a:cubicBezTo>
                    <a:cubicBezTo>
                      <a:pt x="97" y="237"/>
                      <a:pt x="94" y="237"/>
                      <a:pt x="96" y="235"/>
                    </a:cubicBezTo>
                    <a:cubicBezTo>
                      <a:pt x="97" y="233"/>
                      <a:pt x="99" y="232"/>
                      <a:pt x="97" y="231"/>
                    </a:cubicBezTo>
                    <a:cubicBezTo>
                      <a:pt x="96" y="229"/>
                      <a:pt x="98" y="228"/>
                      <a:pt x="99" y="227"/>
                    </a:cubicBezTo>
                    <a:cubicBezTo>
                      <a:pt x="99" y="226"/>
                      <a:pt x="101" y="223"/>
                      <a:pt x="101" y="224"/>
                    </a:cubicBezTo>
                    <a:cubicBezTo>
                      <a:pt x="102" y="225"/>
                      <a:pt x="103" y="227"/>
                      <a:pt x="104" y="228"/>
                    </a:cubicBezTo>
                    <a:cubicBezTo>
                      <a:pt x="106" y="228"/>
                      <a:pt x="107" y="227"/>
                      <a:pt x="107" y="226"/>
                    </a:cubicBezTo>
                    <a:cubicBezTo>
                      <a:pt x="106" y="224"/>
                      <a:pt x="106" y="223"/>
                      <a:pt x="108" y="222"/>
                    </a:cubicBezTo>
                    <a:cubicBezTo>
                      <a:pt x="110" y="221"/>
                      <a:pt x="110" y="219"/>
                      <a:pt x="112" y="219"/>
                    </a:cubicBezTo>
                    <a:cubicBezTo>
                      <a:pt x="114" y="218"/>
                      <a:pt x="116" y="215"/>
                      <a:pt x="118" y="216"/>
                    </a:cubicBezTo>
                    <a:cubicBezTo>
                      <a:pt x="120" y="216"/>
                      <a:pt x="120" y="218"/>
                      <a:pt x="122" y="216"/>
                    </a:cubicBezTo>
                    <a:cubicBezTo>
                      <a:pt x="124" y="215"/>
                      <a:pt x="124" y="216"/>
                      <a:pt x="126" y="217"/>
                    </a:cubicBezTo>
                    <a:cubicBezTo>
                      <a:pt x="128" y="217"/>
                      <a:pt x="130" y="217"/>
                      <a:pt x="132" y="218"/>
                    </a:cubicBezTo>
                    <a:cubicBezTo>
                      <a:pt x="134" y="219"/>
                      <a:pt x="134" y="221"/>
                      <a:pt x="136" y="223"/>
                    </a:cubicBezTo>
                    <a:cubicBezTo>
                      <a:pt x="136" y="223"/>
                      <a:pt x="136" y="220"/>
                      <a:pt x="138" y="221"/>
                    </a:cubicBezTo>
                    <a:cubicBezTo>
                      <a:pt x="139" y="221"/>
                      <a:pt x="140" y="223"/>
                      <a:pt x="142" y="223"/>
                    </a:cubicBezTo>
                    <a:cubicBezTo>
                      <a:pt x="143" y="224"/>
                      <a:pt x="144" y="222"/>
                      <a:pt x="145" y="221"/>
                    </a:cubicBezTo>
                    <a:cubicBezTo>
                      <a:pt x="147" y="219"/>
                      <a:pt x="148" y="221"/>
                      <a:pt x="150" y="221"/>
                    </a:cubicBezTo>
                    <a:cubicBezTo>
                      <a:pt x="152" y="221"/>
                      <a:pt x="153" y="219"/>
                      <a:pt x="155" y="220"/>
                    </a:cubicBezTo>
                    <a:cubicBezTo>
                      <a:pt x="157" y="221"/>
                      <a:pt x="158" y="222"/>
                      <a:pt x="160" y="223"/>
                    </a:cubicBezTo>
                    <a:cubicBezTo>
                      <a:pt x="162" y="224"/>
                      <a:pt x="161" y="223"/>
                      <a:pt x="163" y="222"/>
                    </a:cubicBezTo>
                    <a:cubicBezTo>
                      <a:pt x="164" y="221"/>
                      <a:pt x="168" y="222"/>
                      <a:pt x="169" y="222"/>
                    </a:cubicBezTo>
                    <a:cubicBezTo>
                      <a:pt x="170" y="222"/>
                      <a:pt x="172" y="220"/>
                      <a:pt x="172" y="219"/>
                    </a:cubicBezTo>
                    <a:cubicBezTo>
                      <a:pt x="172" y="217"/>
                      <a:pt x="169" y="217"/>
                      <a:pt x="168" y="216"/>
                    </a:cubicBezTo>
                    <a:cubicBezTo>
                      <a:pt x="161" y="213"/>
                      <a:pt x="171" y="214"/>
                      <a:pt x="169" y="210"/>
                    </a:cubicBezTo>
                    <a:cubicBezTo>
                      <a:pt x="168" y="209"/>
                      <a:pt x="166" y="209"/>
                      <a:pt x="169" y="208"/>
                    </a:cubicBezTo>
                    <a:cubicBezTo>
                      <a:pt x="170" y="207"/>
                      <a:pt x="172" y="208"/>
                      <a:pt x="173" y="207"/>
                    </a:cubicBezTo>
                    <a:cubicBezTo>
                      <a:pt x="177" y="207"/>
                      <a:pt x="166" y="202"/>
                      <a:pt x="171" y="200"/>
                    </a:cubicBezTo>
                    <a:cubicBezTo>
                      <a:pt x="172" y="200"/>
                      <a:pt x="174" y="200"/>
                      <a:pt x="175" y="200"/>
                    </a:cubicBezTo>
                    <a:cubicBezTo>
                      <a:pt x="178" y="200"/>
                      <a:pt x="180" y="200"/>
                      <a:pt x="183" y="199"/>
                    </a:cubicBezTo>
                    <a:cubicBezTo>
                      <a:pt x="185" y="198"/>
                      <a:pt x="187" y="198"/>
                      <a:pt x="189" y="198"/>
                    </a:cubicBezTo>
                    <a:cubicBezTo>
                      <a:pt x="191" y="197"/>
                      <a:pt x="193" y="196"/>
                      <a:pt x="196" y="196"/>
                    </a:cubicBezTo>
                    <a:cubicBezTo>
                      <a:pt x="200" y="195"/>
                      <a:pt x="204" y="194"/>
                      <a:pt x="208" y="192"/>
                    </a:cubicBezTo>
                    <a:cubicBezTo>
                      <a:pt x="211" y="190"/>
                      <a:pt x="217" y="190"/>
                      <a:pt x="219" y="194"/>
                    </a:cubicBezTo>
                    <a:cubicBezTo>
                      <a:pt x="220" y="196"/>
                      <a:pt x="219" y="196"/>
                      <a:pt x="220" y="198"/>
                    </a:cubicBezTo>
                    <a:cubicBezTo>
                      <a:pt x="220" y="201"/>
                      <a:pt x="224" y="198"/>
                      <a:pt x="226" y="199"/>
                    </a:cubicBezTo>
                    <a:cubicBezTo>
                      <a:pt x="227" y="199"/>
                      <a:pt x="226" y="200"/>
                      <a:pt x="227" y="200"/>
                    </a:cubicBezTo>
                    <a:cubicBezTo>
                      <a:pt x="228" y="201"/>
                      <a:pt x="228" y="200"/>
                      <a:pt x="228" y="200"/>
                    </a:cubicBezTo>
                    <a:cubicBezTo>
                      <a:pt x="229" y="199"/>
                      <a:pt x="230" y="200"/>
                      <a:pt x="231" y="201"/>
                    </a:cubicBezTo>
                    <a:cubicBezTo>
                      <a:pt x="232" y="201"/>
                      <a:pt x="232" y="201"/>
                      <a:pt x="231" y="202"/>
                    </a:cubicBezTo>
                    <a:cubicBezTo>
                      <a:pt x="230" y="205"/>
                      <a:pt x="237" y="203"/>
                      <a:pt x="239" y="202"/>
                    </a:cubicBezTo>
                    <a:cubicBezTo>
                      <a:pt x="239" y="202"/>
                      <a:pt x="248" y="197"/>
                      <a:pt x="248" y="198"/>
                    </a:cubicBezTo>
                    <a:cubicBezTo>
                      <a:pt x="248" y="199"/>
                      <a:pt x="246" y="201"/>
                      <a:pt x="248" y="202"/>
                    </a:cubicBezTo>
                    <a:cubicBezTo>
                      <a:pt x="250" y="202"/>
                      <a:pt x="251" y="203"/>
                      <a:pt x="252" y="204"/>
                    </a:cubicBezTo>
                    <a:cubicBezTo>
                      <a:pt x="255" y="207"/>
                      <a:pt x="256" y="210"/>
                      <a:pt x="258" y="213"/>
                    </a:cubicBezTo>
                    <a:cubicBezTo>
                      <a:pt x="260" y="216"/>
                      <a:pt x="261" y="219"/>
                      <a:pt x="263" y="221"/>
                    </a:cubicBezTo>
                    <a:cubicBezTo>
                      <a:pt x="266" y="224"/>
                      <a:pt x="266" y="217"/>
                      <a:pt x="269" y="220"/>
                    </a:cubicBezTo>
                    <a:cubicBezTo>
                      <a:pt x="273" y="224"/>
                      <a:pt x="275" y="222"/>
                      <a:pt x="280" y="221"/>
                    </a:cubicBezTo>
                    <a:cubicBezTo>
                      <a:pt x="282" y="220"/>
                      <a:pt x="283" y="223"/>
                      <a:pt x="284" y="224"/>
                    </a:cubicBezTo>
                    <a:cubicBezTo>
                      <a:pt x="285" y="226"/>
                      <a:pt x="287" y="226"/>
                      <a:pt x="288" y="228"/>
                    </a:cubicBezTo>
                    <a:cubicBezTo>
                      <a:pt x="289" y="230"/>
                      <a:pt x="291" y="230"/>
                      <a:pt x="293" y="230"/>
                    </a:cubicBezTo>
                    <a:cubicBezTo>
                      <a:pt x="296" y="229"/>
                      <a:pt x="295" y="230"/>
                      <a:pt x="296" y="231"/>
                    </a:cubicBezTo>
                    <a:cubicBezTo>
                      <a:pt x="298" y="235"/>
                      <a:pt x="304" y="230"/>
                      <a:pt x="307" y="230"/>
                    </a:cubicBezTo>
                    <a:cubicBezTo>
                      <a:pt x="310" y="229"/>
                      <a:pt x="313" y="226"/>
                      <a:pt x="316" y="225"/>
                    </a:cubicBezTo>
                    <a:cubicBezTo>
                      <a:pt x="320" y="222"/>
                      <a:pt x="322" y="222"/>
                      <a:pt x="327" y="223"/>
                    </a:cubicBezTo>
                    <a:cubicBezTo>
                      <a:pt x="329" y="223"/>
                      <a:pt x="329" y="224"/>
                      <a:pt x="331" y="226"/>
                    </a:cubicBezTo>
                    <a:cubicBezTo>
                      <a:pt x="332" y="227"/>
                      <a:pt x="334" y="227"/>
                      <a:pt x="336" y="227"/>
                    </a:cubicBezTo>
                    <a:cubicBezTo>
                      <a:pt x="338" y="227"/>
                      <a:pt x="339" y="228"/>
                      <a:pt x="341" y="228"/>
                    </a:cubicBezTo>
                    <a:cubicBezTo>
                      <a:pt x="343" y="230"/>
                      <a:pt x="344" y="228"/>
                      <a:pt x="346" y="227"/>
                    </a:cubicBezTo>
                    <a:cubicBezTo>
                      <a:pt x="349" y="224"/>
                      <a:pt x="344" y="222"/>
                      <a:pt x="346" y="219"/>
                    </a:cubicBezTo>
                    <a:cubicBezTo>
                      <a:pt x="347" y="217"/>
                      <a:pt x="351" y="213"/>
                      <a:pt x="353" y="214"/>
                    </a:cubicBezTo>
                    <a:cubicBezTo>
                      <a:pt x="357" y="216"/>
                      <a:pt x="362" y="216"/>
                      <a:pt x="366" y="218"/>
                    </a:cubicBezTo>
                    <a:cubicBezTo>
                      <a:pt x="368" y="219"/>
                      <a:pt x="367" y="221"/>
                      <a:pt x="368" y="222"/>
                    </a:cubicBezTo>
                    <a:cubicBezTo>
                      <a:pt x="369" y="225"/>
                      <a:pt x="371" y="225"/>
                      <a:pt x="374" y="226"/>
                    </a:cubicBezTo>
                    <a:cubicBezTo>
                      <a:pt x="378" y="227"/>
                      <a:pt x="382" y="224"/>
                      <a:pt x="386" y="225"/>
                    </a:cubicBezTo>
                    <a:cubicBezTo>
                      <a:pt x="387" y="225"/>
                      <a:pt x="389" y="225"/>
                      <a:pt x="390" y="226"/>
                    </a:cubicBezTo>
                    <a:cubicBezTo>
                      <a:pt x="392" y="227"/>
                      <a:pt x="394" y="227"/>
                      <a:pt x="396" y="229"/>
                    </a:cubicBezTo>
                    <a:cubicBezTo>
                      <a:pt x="401" y="233"/>
                      <a:pt x="409" y="233"/>
                      <a:pt x="415" y="231"/>
                    </a:cubicBezTo>
                    <a:cubicBezTo>
                      <a:pt x="419" y="230"/>
                      <a:pt x="422" y="228"/>
                      <a:pt x="426" y="227"/>
                    </a:cubicBezTo>
                    <a:cubicBezTo>
                      <a:pt x="428" y="225"/>
                      <a:pt x="431" y="227"/>
                      <a:pt x="433" y="227"/>
                    </a:cubicBezTo>
                    <a:cubicBezTo>
                      <a:pt x="435" y="228"/>
                      <a:pt x="436" y="226"/>
                      <a:pt x="438" y="227"/>
                    </a:cubicBezTo>
                    <a:cubicBezTo>
                      <a:pt x="439" y="228"/>
                      <a:pt x="443" y="231"/>
                      <a:pt x="445" y="230"/>
                    </a:cubicBezTo>
                    <a:cubicBezTo>
                      <a:pt x="446" y="230"/>
                      <a:pt x="448" y="229"/>
                      <a:pt x="449" y="228"/>
                    </a:cubicBezTo>
                    <a:cubicBezTo>
                      <a:pt x="452" y="227"/>
                      <a:pt x="453" y="227"/>
                      <a:pt x="453" y="225"/>
                    </a:cubicBezTo>
                    <a:cubicBezTo>
                      <a:pt x="453" y="221"/>
                      <a:pt x="456" y="217"/>
                      <a:pt x="458" y="215"/>
                    </a:cubicBezTo>
                    <a:cubicBezTo>
                      <a:pt x="459" y="214"/>
                      <a:pt x="460" y="212"/>
                      <a:pt x="459" y="211"/>
                    </a:cubicBezTo>
                    <a:cubicBezTo>
                      <a:pt x="458" y="210"/>
                      <a:pt x="455" y="210"/>
                      <a:pt x="457" y="208"/>
                    </a:cubicBezTo>
                    <a:cubicBezTo>
                      <a:pt x="460" y="205"/>
                      <a:pt x="465" y="205"/>
                      <a:pt x="470" y="204"/>
                    </a:cubicBezTo>
                    <a:cubicBezTo>
                      <a:pt x="472" y="204"/>
                      <a:pt x="474" y="204"/>
                      <a:pt x="476" y="205"/>
                    </a:cubicBezTo>
                    <a:cubicBezTo>
                      <a:pt x="478" y="206"/>
                      <a:pt x="481" y="206"/>
                      <a:pt x="483" y="207"/>
                    </a:cubicBezTo>
                    <a:cubicBezTo>
                      <a:pt x="486" y="208"/>
                      <a:pt x="487" y="212"/>
                      <a:pt x="489" y="215"/>
                    </a:cubicBezTo>
                    <a:cubicBezTo>
                      <a:pt x="490" y="218"/>
                      <a:pt x="492" y="221"/>
                      <a:pt x="493" y="224"/>
                    </a:cubicBezTo>
                    <a:cubicBezTo>
                      <a:pt x="493" y="225"/>
                      <a:pt x="493" y="227"/>
                      <a:pt x="494" y="229"/>
                    </a:cubicBezTo>
                    <a:cubicBezTo>
                      <a:pt x="494" y="230"/>
                      <a:pt x="497" y="230"/>
                      <a:pt x="498" y="230"/>
                    </a:cubicBezTo>
                    <a:cubicBezTo>
                      <a:pt x="502" y="231"/>
                      <a:pt x="507" y="233"/>
                      <a:pt x="508" y="237"/>
                    </a:cubicBezTo>
                    <a:cubicBezTo>
                      <a:pt x="509" y="240"/>
                      <a:pt x="510" y="242"/>
                      <a:pt x="514" y="242"/>
                    </a:cubicBezTo>
                    <a:cubicBezTo>
                      <a:pt x="515" y="242"/>
                      <a:pt x="517" y="242"/>
                      <a:pt x="518" y="242"/>
                    </a:cubicBezTo>
                    <a:cubicBezTo>
                      <a:pt x="520" y="242"/>
                      <a:pt x="520" y="240"/>
                      <a:pt x="522" y="240"/>
                    </a:cubicBezTo>
                    <a:cubicBezTo>
                      <a:pt x="525" y="240"/>
                      <a:pt x="528" y="237"/>
                      <a:pt x="530" y="241"/>
                    </a:cubicBezTo>
                    <a:cubicBezTo>
                      <a:pt x="530" y="243"/>
                      <a:pt x="530" y="243"/>
                      <a:pt x="529" y="244"/>
                    </a:cubicBezTo>
                    <a:cubicBezTo>
                      <a:pt x="527" y="246"/>
                      <a:pt x="527" y="247"/>
                      <a:pt x="526" y="249"/>
                    </a:cubicBezTo>
                    <a:cubicBezTo>
                      <a:pt x="525" y="252"/>
                      <a:pt x="523" y="255"/>
                      <a:pt x="521" y="258"/>
                    </a:cubicBezTo>
                    <a:cubicBezTo>
                      <a:pt x="520" y="260"/>
                      <a:pt x="519" y="259"/>
                      <a:pt x="518" y="258"/>
                    </a:cubicBezTo>
                    <a:cubicBezTo>
                      <a:pt x="516" y="257"/>
                      <a:pt x="516" y="258"/>
                      <a:pt x="514" y="259"/>
                    </a:cubicBezTo>
                    <a:cubicBezTo>
                      <a:pt x="513" y="259"/>
                      <a:pt x="511" y="260"/>
                      <a:pt x="511" y="260"/>
                    </a:cubicBezTo>
                    <a:cubicBezTo>
                      <a:pt x="510" y="261"/>
                      <a:pt x="513" y="265"/>
                      <a:pt x="513" y="267"/>
                    </a:cubicBezTo>
                    <a:cubicBezTo>
                      <a:pt x="512" y="268"/>
                      <a:pt x="512" y="270"/>
                      <a:pt x="512" y="271"/>
                    </a:cubicBezTo>
                    <a:cubicBezTo>
                      <a:pt x="511" y="273"/>
                      <a:pt x="509" y="272"/>
                      <a:pt x="509" y="274"/>
                    </a:cubicBezTo>
                    <a:cubicBezTo>
                      <a:pt x="511" y="273"/>
                      <a:pt x="512" y="274"/>
                      <a:pt x="514" y="272"/>
                    </a:cubicBezTo>
                    <a:cubicBezTo>
                      <a:pt x="515" y="270"/>
                      <a:pt x="517" y="272"/>
                      <a:pt x="519" y="272"/>
                    </a:cubicBezTo>
                    <a:cubicBezTo>
                      <a:pt x="523" y="274"/>
                      <a:pt x="527" y="272"/>
                      <a:pt x="531" y="269"/>
                    </a:cubicBezTo>
                    <a:cubicBezTo>
                      <a:pt x="534" y="266"/>
                      <a:pt x="537" y="262"/>
                      <a:pt x="540" y="259"/>
                    </a:cubicBezTo>
                    <a:cubicBezTo>
                      <a:pt x="543" y="255"/>
                      <a:pt x="546" y="251"/>
                      <a:pt x="549" y="247"/>
                    </a:cubicBezTo>
                    <a:cubicBezTo>
                      <a:pt x="554" y="240"/>
                      <a:pt x="559" y="235"/>
                      <a:pt x="558" y="226"/>
                    </a:cubicBezTo>
                    <a:cubicBezTo>
                      <a:pt x="558" y="222"/>
                      <a:pt x="559" y="220"/>
                      <a:pt x="561" y="217"/>
                    </a:cubicBezTo>
                    <a:cubicBezTo>
                      <a:pt x="562" y="215"/>
                      <a:pt x="562" y="214"/>
                      <a:pt x="563" y="212"/>
                    </a:cubicBezTo>
                    <a:cubicBezTo>
                      <a:pt x="563" y="212"/>
                      <a:pt x="563" y="211"/>
                      <a:pt x="563" y="210"/>
                    </a:cubicBezTo>
                    <a:cubicBezTo>
                      <a:pt x="563" y="209"/>
                      <a:pt x="561" y="208"/>
                      <a:pt x="561" y="207"/>
                    </a:cubicBezTo>
                    <a:cubicBezTo>
                      <a:pt x="561" y="207"/>
                      <a:pt x="563" y="208"/>
                      <a:pt x="563" y="207"/>
                    </a:cubicBezTo>
                    <a:cubicBezTo>
                      <a:pt x="562" y="206"/>
                      <a:pt x="562" y="205"/>
                      <a:pt x="561" y="205"/>
                    </a:cubicBezTo>
                    <a:cubicBezTo>
                      <a:pt x="560" y="204"/>
                      <a:pt x="558" y="201"/>
                      <a:pt x="557" y="200"/>
                    </a:cubicBezTo>
                    <a:cubicBezTo>
                      <a:pt x="556" y="200"/>
                      <a:pt x="551" y="198"/>
                      <a:pt x="550" y="199"/>
                    </a:cubicBezTo>
                    <a:cubicBezTo>
                      <a:pt x="550" y="200"/>
                      <a:pt x="551" y="201"/>
                      <a:pt x="550" y="201"/>
                    </a:cubicBezTo>
                    <a:cubicBezTo>
                      <a:pt x="548" y="201"/>
                      <a:pt x="548" y="203"/>
                      <a:pt x="547" y="203"/>
                    </a:cubicBezTo>
                    <a:cubicBezTo>
                      <a:pt x="545" y="205"/>
                      <a:pt x="544" y="202"/>
                      <a:pt x="544" y="201"/>
                    </a:cubicBezTo>
                    <a:cubicBezTo>
                      <a:pt x="544" y="199"/>
                      <a:pt x="546" y="198"/>
                      <a:pt x="543" y="199"/>
                    </a:cubicBezTo>
                    <a:cubicBezTo>
                      <a:pt x="540" y="200"/>
                      <a:pt x="544" y="202"/>
                      <a:pt x="540" y="202"/>
                    </a:cubicBezTo>
                    <a:cubicBezTo>
                      <a:pt x="539" y="202"/>
                      <a:pt x="541" y="197"/>
                      <a:pt x="540" y="196"/>
                    </a:cubicBezTo>
                    <a:cubicBezTo>
                      <a:pt x="540" y="197"/>
                      <a:pt x="529" y="197"/>
                      <a:pt x="534" y="194"/>
                    </a:cubicBezTo>
                    <a:cubicBezTo>
                      <a:pt x="538" y="191"/>
                      <a:pt x="542" y="188"/>
                      <a:pt x="546" y="185"/>
                    </a:cubicBezTo>
                    <a:cubicBezTo>
                      <a:pt x="547" y="184"/>
                      <a:pt x="548" y="182"/>
                      <a:pt x="549" y="181"/>
                    </a:cubicBezTo>
                    <a:cubicBezTo>
                      <a:pt x="552" y="179"/>
                      <a:pt x="555" y="177"/>
                      <a:pt x="557" y="175"/>
                    </a:cubicBezTo>
                    <a:cubicBezTo>
                      <a:pt x="558" y="174"/>
                      <a:pt x="559" y="172"/>
                      <a:pt x="561" y="171"/>
                    </a:cubicBezTo>
                    <a:cubicBezTo>
                      <a:pt x="563" y="169"/>
                      <a:pt x="565" y="167"/>
                      <a:pt x="567" y="165"/>
                    </a:cubicBezTo>
                    <a:cubicBezTo>
                      <a:pt x="571" y="162"/>
                      <a:pt x="577" y="162"/>
                      <a:pt x="582" y="162"/>
                    </a:cubicBezTo>
                    <a:cubicBezTo>
                      <a:pt x="583" y="162"/>
                      <a:pt x="584" y="162"/>
                      <a:pt x="585" y="162"/>
                    </a:cubicBezTo>
                    <a:cubicBezTo>
                      <a:pt x="586" y="163"/>
                      <a:pt x="586" y="164"/>
                      <a:pt x="587" y="164"/>
                    </a:cubicBezTo>
                    <a:cubicBezTo>
                      <a:pt x="588" y="163"/>
                      <a:pt x="590" y="163"/>
                      <a:pt x="591" y="162"/>
                    </a:cubicBezTo>
                    <a:cubicBezTo>
                      <a:pt x="592" y="162"/>
                      <a:pt x="593" y="163"/>
                      <a:pt x="594" y="163"/>
                    </a:cubicBezTo>
                    <a:cubicBezTo>
                      <a:pt x="595" y="163"/>
                      <a:pt x="596" y="163"/>
                      <a:pt x="597" y="163"/>
                    </a:cubicBezTo>
                    <a:cubicBezTo>
                      <a:pt x="597" y="162"/>
                      <a:pt x="598" y="163"/>
                      <a:pt x="599" y="163"/>
                    </a:cubicBezTo>
                    <a:cubicBezTo>
                      <a:pt x="601" y="163"/>
                      <a:pt x="601" y="160"/>
                      <a:pt x="604" y="160"/>
                    </a:cubicBezTo>
                    <a:cubicBezTo>
                      <a:pt x="605" y="160"/>
                      <a:pt x="607" y="160"/>
                      <a:pt x="608" y="160"/>
                    </a:cubicBezTo>
                    <a:cubicBezTo>
                      <a:pt x="609" y="161"/>
                      <a:pt x="610" y="162"/>
                      <a:pt x="611" y="162"/>
                    </a:cubicBezTo>
                    <a:cubicBezTo>
                      <a:pt x="612" y="163"/>
                      <a:pt x="616" y="161"/>
                      <a:pt x="616" y="164"/>
                    </a:cubicBezTo>
                    <a:cubicBezTo>
                      <a:pt x="616" y="164"/>
                      <a:pt x="613" y="164"/>
                      <a:pt x="613" y="165"/>
                    </a:cubicBezTo>
                    <a:cubicBezTo>
                      <a:pt x="612" y="167"/>
                      <a:pt x="616" y="166"/>
                      <a:pt x="616" y="166"/>
                    </a:cubicBezTo>
                    <a:cubicBezTo>
                      <a:pt x="618" y="166"/>
                      <a:pt x="620" y="166"/>
                      <a:pt x="621" y="166"/>
                    </a:cubicBezTo>
                    <a:cubicBezTo>
                      <a:pt x="622" y="165"/>
                      <a:pt x="622" y="165"/>
                      <a:pt x="623" y="164"/>
                    </a:cubicBezTo>
                    <a:cubicBezTo>
                      <a:pt x="624" y="164"/>
                      <a:pt x="625" y="165"/>
                      <a:pt x="627" y="165"/>
                    </a:cubicBezTo>
                    <a:cubicBezTo>
                      <a:pt x="628" y="165"/>
                      <a:pt x="635" y="163"/>
                      <a:pt x="631" y="162"/>
                    </a:cubicBezTo>
                    <a:cubicBezTo>
                      <a:pt x="629" y="162"/>
                      <a:pt x="628" y="163"/>
                      <a:pt x="628" y="160"/>
                    </a:cubicBezTo>
                    <a:cubicBezTo>
                      <a:pt x="628" y="159"/>
                      <a:pt x="630" y="156"/>
                      <a:pt x="631" y="155"/>
                    </a:cubicBezTo>
                    <a:cubicBezTo>
                      <a:pt x="633" y="154"/>
                      <a:pt x="634" y="153"/>
                      <a:pt x="636" y="151"/>
                    </a:cubicBezTo>
                    <a:cubicBezTo>
                      <a:pt x="637" y="150"/>
                      <a:pt x="639" y="150"/>
                      <a:pt x="640" y="148"/>
                    </a:cubicBezTo>
                    <a:cubicBezTo>
                      <a:pt x="641" y="146"/>
                      <a:pt x="642" y="145"/>
                      <a:pt x="644" y="145"/>
                    </a:cubicBezTo>
                    <a:cubicBezTo>
                      <a:pt x="646" y="145"/>
                      <a:pt x="649" y="144"/>
                      <a:pt x="651" y="144"/>
                    </a:cubicBezTo>
                    <a:cubicBezTo>
                      <a:pt x="653" y="144"/>
                      <a:pt x="654" y="146"/>
                      <a:pt x="655" y="146"/>
                    </a:cubicBezTo>
                    <a:cubicBezTo>
                      <a:pt x="656" y="145"/>
                      <a:pt x="657" y="143"/>
                      <a:pt x="658" y="144"/>
                    </a:cubicBezTo>
                    <a:cubicBezTo>
                      <a:pt x="659" y="145"/>
                      <a:pt x="656" y="148"/>
                      <a:pt x="656" y="149"/>
                    </a:cubicBezTo>
                    <a:cubicBezTo>
                      <a:pt x="656" y="151"/>
                      <a:pt x="657" y="149"/>
                      <a:pt x="659" y="150"/>
                    </a:cubicBezTo>
                    <a:cubicBezTo>
                      <a:pt x="659" y="150"/>
                      <a:pt x="657" y="152"/>
                      <a:pt x="657" y="153"/>
                    </a:cubicBezTo>
                    <a:cubicBezTo>
                      <a:pt x="657" y="154"/>
                      <a:pt x="664" y="149"/>
                      <a:pt x="664" y="149"/>
                    </a:cubicBezTo>
                    <a:cubicBezTo>
                      <a:pt x="665" y="148"/>
                      <a:pt x="666" y="147"/>
                      <a:pt x="668" y="146"/>
                    </a:cubicBezTo>
                    <a:cubicBezTo>
                      <a:pt x="669" y="145"/>
                      <a:pt x="672" y="147"/>
                      <a:pt x="672" y="145"/>
                    </a:cubicBezTo>
                    <a:cubicBezTo>
                      <a:pt x="671" y="143"/>
                      <a:pt x="672" y="139"/>
                      <a:pt x="675" y="139"/>
                    </a:cubicBezTo>
                    <a:cubicBezTo>
                      <a:pt x="676" y="138"/>
                      <a:pt x="678" y="137"/>
                      <a:pt x="679" y="138"/>
                    </a:cubicBezTo>
                    <a:cubicBezTo>
                      <a:pt x="680" y="138"/>
                      <a:pt x="682" y="140"/>
                      <a:pt x="683" y="139"/>
                    </a:cubicBezTo>
                    <a:cubicBezTo>
                      <a:pt x="681" y="140"/>
                      <a:pt x="678" y="139"/>
                      <a:pt x="677" y="142"/>
                    </a:cubicBezTo>
                    <a:cubicBezTo>
                      <a:pt x="677" y="143"/>
                      <a:pt x="677" y="144"/>
                      <a:pt x="677" y="145"/>
                    </a:cubicBezTo>
                    <a:cubicBezTo>
                      <a:pt x="677" y="146"/>
                      <a:pt x="675" y="146"/>
                      <a:pt x="676" y="147"/>
                    </a:cubicBezTo>
                    <a:cubicBezTo>
                      <a:pt x="676" y="148"/>
                      <a:pt x="677" y="148"/>
                      <a:pt x="676" y="149"/>
                    </a:cubicBezTo>
                    <a:cubicBezTo>
                      <a:pt x="675" y="149"/>
                      <a:pt x="674" y="150"/>
                      <a:pt x="675" y="151"/>
                    </a:cubicBezTo>
                    <a:cubicBezTo>
                      <a:pt x="675" y="151"/>
                      <a:pt x="669" y="153"/>
                      <a:pt x="669" y="154"/>
                    </a:cubicBezTo>
                    <a:cubicBezTo>
                      <a:pt x="667" y="155"/>
                      <a:pt x="666" y="157"/>
                      <a:pt x="664" y="158"/>
                    </a:cubicBezTo>
                    <a:cubicBezTo>
                      <a:pt x="662" y="160"/>
                      <a:pt x="660" y="161"/>
                      <a:pt x="658" y="163"/>
                    </a:cubicBezTo>
                    <a:cubicBezTo>
                      <a:pt x="654" y="166"/>
                      <a:pt x="651" y="173"/>
                      <a:pt x="646" y="173"/>
                    </a:cubicBezTo>
                    <a:cubicBezTo>
                      <a:pt x="645" y="173"/>
                      <a:pt x="641" y="174"/>
                      <a:pt x="641" y="175"/>
                    </a:cubicBezTo>
                    <a:cubicBezTo>
                      <a:pt x="641" y="178"/>
                      <a:pt x="641" y="179"/>
                      <a:pt x="638" y="181"/>
                    </a:cubicBezTo>
                    <a:cubicBezTo>
                      <a:pt x="634" y="184"/>
                      <a:pt x="634" y="190"/>
                      <a:pt x="635" y="195"/>
                    </a:cubicBezTo>
                    <a:cubicBezTo>
                      <a:pt x="636" y="200"/>
                      <a:pt x="635" y="206"/>
                      <a:pt x="638" y="210"/>
                    </a:cubicBezTo>
                    <a:cubicBezTo>
                      <a:pt x="639" y="212"/>
                      <a:pt x="639" y="215"/>
                      <a:pt x="639" y="217"/>
                    </a:cubicBezTo>
                    <a:cubicBezTo>
                      <a:pt x="639" y="217"/>
                      <a:pt x="639" y="219"/>
                      <a:pt x="640" y="219"/>
                    </a:cubicBezTo>
                    <a:cubicBezTo>
                      <a:pt x="641" y="219"/>
                      <a:pt x="639" y="222"/>
                      <a:pt x="640" y="222"/>
                    </a:cubicBezTo>
                    <a:cubicBezTo>
                      <a:pt x="640" y="222"/>
                      <a:pt x="645" y="218"/>
                      <a:pt x="645" y="217"/>
                    </a:cubicBezTo>
                    <a:cubicBezTo>
                      <a:pt x="647" y="215"/>
                      <a:pt x="648" y="213"/>
                      <a:pt x="649" y="210"/>
                    </a:cubicBezTo>
                    <a:cubicBezTo>
                      <a:pt x="650" y="208"/>
                      <a:pt x="654" y="206"/>
                      <a:pt x="655" y="206"/>
                    </a:cubicBezTo>
                    <a:cubicBezTo>
                      <a:pt x="658" y="208"/>
                      <a:pt x="655" y="202"/>
                      <a:pt x="656" y="201"/>
                    </a:cubicBezTo>
                    <a:cubicBezTo>
                      <a:pt x="658" y="198"/>
                      <a:pt x="659" y="197"/>
                      <a:pt x="662" y="197"/>
                    </a:cubicBezTo>
                    <a:cubicBezTo>
                      <a:pt x="665" y="197"/>
                      <a:pt x="669" y="197"/>
                      <a:pt x="667" y="194"/>
                    </a:cubicBezTo>
                    <a:cubicBezTo>
                      <a:pt x="664" y="191"/>
                      <a:pt x="666" y="188"/>
                      <a:pt x="669" y="186"/>
                    </a:cubicBezTo>
                    <a:cubicBezTo>
                      <a:pt x="670" y="185"/>
                      <a:pt x="670" y="187"/>
                      <a:pt x="671" y="187"/>
                    </a:cubicBezTo>
                    <a:cubicBezTo>
                      <a:pt x="673" y="187"/>
                      <a:pt x="673" y="184"/>
                      <a:pt x="673" y="183"/>
                    </a:cubicBezTo>
                    <a:cubicBezTo>
                      <a:pt x="671" y="181"/>
                      <a:pt x="669" y="180"/>
                      <a:pt x="671" y="177"/>
                    </a:cubicBezTo>
                    <a:cubicBezTo>
                      <a:pt x="671" y="177"/>
                      <a:pt x="674" y="176"/>
                      <a:pt x="673" y="175"/>
                    </a:cubicBezTo>
                    <a:cubicBezTo>
                      <a:pt x="672" y="175"/>
                      <a:pt x="671" y="173"/>
                      <a:pt x="670" y="173"/>
                    </a:cubicBezTo>
                    <a:cubicBezTo>
                      <a:pt x="669" y="173"/>
                      <a:pt x="670" y="174"/>
                      <a:pt x="669" y="174"/>
                    </a:cubicBezTo>
                    <a:cubicBezTo>
                      <a:pt x="667" y="174"/>
                      <a:pt x="666" y="173"/>
                      <a:pt x="667" y="171"/>
                    </a:cubicBezTo>
                    <a:cubicBezTo>
                      <a:pt x="668" y="169"/>
                      <a:pt x="670" y="168"/>
                      <a:pt x="672" y="165"/>
                    </a:cubicBezTo>
                    <a:cubicBezTo>
                      <a:pt x="673" y="163"/>
                      <a:pt x="673" y="160"/>
                      <a:pt x="676" y="158"/>
                    </a:cubicBezTo>
                    <a:cubicBezTo>
                      <a:pt x="677" y="157"/>
                      <a:pt x="677" y="159"/>
                      <a:pt x="677" y="159"/>
                    </a:cubicBezTo>
                    <a:cubicBezTo>
                      <a:pt x="679" y="159"/>
                      <a:pt x="679" y="157"/>
                      <a:pt x="680" y="158"/>
                    </a:cubicBezTo>
                    <a:cubicBezTo>
                      <a:pt x="681" y="158"/>
                      <a:pt x="681" y="159"/>
                      <a:pt x="682" y="158"/>
                    </a:cubicBezTo>
                    <a:cubicBezTo>
                      <a:pt x="684" y="157"/>
                      <a:pt x="685" y="156"/>
                      <a:pt x="687" y="155"/>
                    </a:cubicBezTo>
                    <a:cubicBezTo>
                      <a:pt x="690" y="154"/>
                      <a:pt x="686" y="158"/>
                      <a:pt x="688" y="159"/>
                    </a:cubicBezTo>
                    <a:cubicBezTo>
                      <a:pt x="688" y="160"/>
                      <a:pt x="692" y="156"/>
                      <a:pt x="693" y="156"/>
                    </a:cubicBezTo>
                    <a:cubicBezTo>
                      <a:pt x="695" y="155"/>
                      <a:pt x="697" y="154"/>
                      <a:pt x="700" y="154"/>
                    </a:cubicBezTo>
                    <a:cubicBezTo>
                      <a:pt x="702" y="154"/>
                      <a:pt x="704" y="154"/>
                      <a:pt x="705" y="156"/>
                    </a:cubicBezTo>
                    <a:cubicBezTo>
                      <a:pt x="706" y="156"/>
                      <a:pt x="707" y="157"/>
                      <a:pt x="708" y="158"/>
                    </a:cubicBezTo>
                    <a:cubicBezTo>
                      <a:pt x="709" y="159"/>
                      <a:pt x="709" y="156"/>
                      <a:pt x="710" y="156"/>
                    </a:cubicBezTo>
                    <a:cubicBezTo>
                      <a:pt x="718" y="149"/>
                      <a:pt x="727" y="146"/>
                      <a:pt x="736" y="142"/>
                    </a:cubicBezTo>
                    <a:cubicBezTo>
                      <a:pt x="738" y="141"/>
                      <a:pt x="741" y="140"/>
                      <a:pt x="742" y="138"/>
                    </a:cubicBezTo>
                    <a:cubicBezTo>
                      <a:pt x="743" y="136"/>
                      <a:pt x="743" y="139"/>
                      <a:pt x="745" y="139"/>
                    </a:cubicBezTo>
                    <a:cubicBezTo>
                      <a:pt x="746" y="139"/>
                      <a:pt x="748" y="139"/>
                      <a:pt x="749" y="139"/>
                    </a:cubicBezTo>
                    <a:cubicBezTo>
                      <a:pt x="750" y="140"/>
                      <a:pt x="751" y="141"/>
                      <a:pt x="752" y="141"/>
                    </a:cubicBezTo>
                    <a:cubicBezTo>
                      <a:pt x="755" y="141"/>
                      <a:pt x="755" y="137"/>
                      <a:pt x="754" y="135"/>
                    </a:cubicBezTo>
                    <a:cubicBezTo>
                      <a:pt x="754" y="134"/>
                      <a:pt x="750" y="132"/>
                      <a:pt x="751" y="131"/>
                    </a:cubicBezTo>
                    <a:cubicBezTo>
                      <a:pt x="751" y="130"/>
                      <a:pt x="749" y="125"/>
                      <a:pt x="748" y="126"/>
                    </a:cubicBezTo>
                    <a:cubicBezTo>
                      <a:pt x="748" y="127"/>
                      <a:pt x="746" y="125"/>
                      <a:pt x="745" y="125"/>
                    </a:cubicBezTo>
                    <a:cubicBezTo>
                      <a:pt x="744" y="124"/>
                      <a:pt x="745" y="123"/>
                      <a:pt x="744" y="122"/>
                    </a:cubicBezTo>
                    <a:cubicBezTo>
                      <a:pt x="744" y="121"/>
                      <a:pt x="741" y="122"/>
                      <a:pt x="741" y="122"/>
                    </a:cubicBezTo>
                    <a:cubicBezTo>
                      <a:pt x="740" y="123"/>
                      <a:pt x="737" y="122"/>
                      <a:pt x="738" y="121"/>
                    </a:cubicBezTo>
                    <a:cubicBezTo>
                      <a:pt x="738" y="120"/>
                      <a:pt x="741" y="121"/>
                      <a:pt x="742" y="121"/>
                    </a:cubicBezTo>
                    <a:cubicBezTo>
                      <a:pt x="742" y="120"/>
                      <a:pt x="739" y="120"/>
                      <a:pt x="739" y="120"/>
                    </a:cubicBezTo>
                    <a:cubicBezTo>
                      <a:pt x="739" y="117"/>
                      <a:pt x="747" y="122"/>
                      <a:pt x="748" y="122"/>
                    </a:cubicBezTo>
                    <a:cubicBezTo>
                      <a:pt x="750" y="123"/>
                      <a:pt x="756" y="121"/>
                      <a:pt x="758" y="119"/>
                    </a:cubicBezTo>
                    <a:cubicBezTo>
                      <a:pt x="759" y="118"/>
                      <a:pt x="757" y="118"/>
                      <a:pt x="757" y="117"/>
                    </a:cubicBezTo>
                    <a:cubicBezTo>
                      <a:pt x="757" y="117"/>
                      <a:pt x="761" y="117"/>
                      <a:pt x="761" y="115"/>
                    </a:cubicBezTo>
                    <a:cubicBezTo>
                      <a:pt x="760" y="114"/>
                      <a:pt x="758" y="113"/>
                      <a:pt x="759" y="112"/>
                    </a:cubicBezTo>
                    <a:cubicBezTo>
                      <a:pt x="759" y="111"/>
                      <a:pt x="761" y="109"/>
                      <a:pt x="761" y="109"/>
                    </a:cubicBezTo>
                    <a:cubicBezTo>
                      <a:pt x="762" y="109"/>
                      <a:pt x="766" y="110"/>
                      <a:pt x="766" y="109"/>
                    </a:cubicBezTo>
                    <a:cubicBezTo>
                      <a:pt x="765" y="110"/>
                      <a:pt x="762" y="111"/>
                      <a:pt x="763" y="112"/>
                    </a:cubicBezTo>
                    <a:cubicBezTo>
                      <a:pt x="764" y="113"/>
                      <a:pt x="765" y="114"/>
                      <a:pt x="765" y="114"/>
                    </a:cubicBezTo>
                    <a:cubicBezTo>
                      <a:pt x="765" y="115"/>
                      <a:pt x="764" y="116"/>
                      <a:pt x="765" y="116"/>
                    </a:cubicBezTo>
                    <a:cubicBezTo>
                      <a:pt x="767" y="116"/>
                      <a:pt x="769" y="115"/>
                      <a:pt x="771" y="115"/>
                    </a:cubicBezTo>
                    <a:cubicBezTo>
                      <a:pt x="773" y="115"/>
                      <a:pt x="775" y="115"/>
                      <a:pt x="777" y="116"/>
                    </a:cubicBezTo>
                    <a:cubicBezTo>
                      <a:pt x="778" y="117"/>
                      <a:pt x="778" y="117"/>
                      <a:pt x="778" y="119"/>
                    </a:cubicBezTo>
                    <a:cubicBezTo>
                      <a:pt x="778" y="120"/>
                      <a:pt x="782" y="121"/>
                      <a:pt x="783" y="121"/>
                    </a:cubicBezTo>
                    <a:cubicBezTo>
                      <a:pt x="784" y="122"/>
                      <a:pt x="790" y="126"/>
                      <a:pt x="791" y="124"/>
                    </a:cubicBezTo>
                    <a:cubicBezTo>
                      <a:pt x="790" y="127"/>
                      <a:pt x="796" y="124"/>
                      <a:pt x="796" y="124"/>
                    </a:cubicBezTo>
                    <a:cubicBezTo>
                      <a:pt x="796" y="123"/>
                      <a:pt x="792" y="123"/>
                      <a:pt x="793" y="122"/>
                    </a:cubicBezTo>
                    <a:cubicBezTo>
                      <a:pt x="793" y="120"/>
                      <a:pt x="796" y="122"/>
                      <a:pt x="796" y="122"/>
                    </a:cubicBezTo>
                    <a:cubicBezTo>
                      <a:pt x="796" y="120"/>
                      <a:pt x="795" y="122"/>
                      <a:pt x="796" y="119"/>
                    </a:cubicBezTo>
                    <a:cubicBezTo>
                      <a:pt x="796" y="118"/>
                      <a:pt x="796" y="117"/>
                      <a:pt x="796" y="116"/>
                    </a:cubicBezTo>
                    <a:cubicBezTo>
                      <a:pt x="795" y="115"/>
                      <a:pt x="794" y="115"/>
                      <a:pt x="794" y="114"/>
                    </a:cubicBezTo>
                    <a:cubicBezTo>
                      <a:pt x="794" y="114"/>
                      <a:pt x="801" y="116"/>
                      <a:pt x="802" y="115"/>
                    </a:cubicBezTo>
                    <a:cubicBezTo>
                      <a:pt x="802" y="115"/>
                      <a:pt x="801" y="114"/>
                      <a:pt x="800" y="114"/>
                    </a:cubicBezTo>
                    <a:cubicBezTo>
                      <a:pt x="801" y="114"/>
                      <a:pt x="804" y="115"/>
                      <a:pt x="805" y="114"/>
                    </a:cubicBezTo>
                    <a:cubicBezTo>
                      <a:pt x="805" y="113"/>
                      <a:pt x="805" y="112"/>
                      <a:pt x="806" y="111"/>
                    </a:cubicBezTo>
                    <a:cubicBezTo>
                      <a:pt x="806" y="111"/>
                      <a:pt x="809" y="111"/>
                      <a:pt x="809" y="111"/>
                    </a:cubicBezTo>
                    <a:cubicBezTo>
                      <a:pt x="809" y="111"/>
                      <a:pt x="808" y="111"/>
                      <a:pt x="808" y="111"/>
                    </a:cubicBezTo>
                    <a:cubicBezTo>
                      <a:pt x="807" y="110"/>
                      <a:pt x="810" y="111"/>
                      <a:pt x="808" y="111"/>
                    </a:cubicBezTo>
                    <a:close/>
                    <a:moveTo>
                      <a:pt x="405" y="192"/>
                    </a:moveTo>
                    <a:cubicBezTo>
                      <a:pt x="404" y="195"/>
                      <a:pt x="404" y="198"/>
                      <a:pt x="403" y="201"/>
                    </a:cubicBezTo>
                    <a:cubicBezTo>
                      <a:pt x="402" y="203"/>
                      <a:pt x="399" y="202"/>
                      <a:pt x="399" y="204"/>
                    </a:cubicBezTo>
                    <a:cubicBezTo>
                      <a:pt x="399" y="204"/>
                      <a:pt x="401" y="204"/>
                      <a:pt x="402" y="204"/>
                    </a:cubicBezTo>
                    <a:cubicBezTo>
                      <a:pt x="402" y="204"/>
                      <a:pt x="393" y="210"/>
                      <a:pt x="392" y="210"/>
                    </a:cubicBezTo>
                    <a:cubicBezTo>
                      <a:pt x="391" y="211"/>
                      <a:pt x="390" y="212"/>
                      <a:pt x="388" y="212"/>
                    </a:cubicBezTo>
                    <a:cubicBezTo>
                      <a:pt x="387" y="213"/>
                      <a:pt x="386" y="215"/>
                      <a:pt x="385" y="216"/>
                    </a:cubicBezTo>
                    <a:cubicBezTo>
                      <a:pt x="384" y="217"/>
                      <a:pt x="377" y="219"/>
                      <a:pt x="376" y="217"/>
                    </a:cubicBezTo>
                    <a:cubicBezTo>
                      <a:pt x="376" y="216"/>
                      <a:pt x="383" y="214"/>
                      <a:pt x="384" y="213"/>
                    </a:cubicBezTo>
                    <a:cubicBezTo>
                      <a:pt x="387" y="211"/>
                      <a:pt x="390" y="208"/>
                      <a:pt x="393" y="206"/>
                    </a:cubicBezTo>
                    <a:cubicBezTo>
                      <a:pt x="395" y="205"/>
                      <a:pt x="395" y="202"/>
                      <a:pt x="397" y="201"/>
                    </a:cubicBezTo>
                    <a:cubicBezTo>
                      <a:pt x="399" y="198"/>
                      <a:pt x="401" y="195"/>
                      <a:pt x="402" y="192"/>
                    </a:cubicBezTo>
                    <a:cubicBezTo>
                      <a:pt x="402" y="190"/>
                      <a:pt x="402" y="190"/>
                      <a:pt x="404" y="189"/>
                    </a:cubicBezTo>
                    <a:cubicBezTo>
                      <a:pt x="406" y="188"/>
                      <a:pt x="405" y="191"/>
                      <a:pt x="405" y="192"/>
                    </a:cubicBezTo>
                    <a:cubicBezTo>
                      <a:pt x="404" y="193"/>
                      <a:pt x="405" y="190"/>
                      <a:pt x="405" y="19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60" name="Freeform 721">
                <a:extLst>
                  <a:ext uri="{FF2B5EF4-FFF2-40B4-BE49-F238E27FC236}">
                    <a16:creationId xmlns:a16="http://schemas.microsoft.com/office/drawing/2014/main" xmlns="" id="{47453A5B-66C2-EA40-96A9-9AB22591E510}"/>
                  </a:ext>
                </a:extLst>
              </p:cNvPr>
              <p:cNvSpPr>
                <a:spLocks/>
              </p:cNvSpPr>
              <p:nvPr/>
            </p:nvSpPr>
            <p:spPr bwMode="auto">
              <a:xfrm>
                <a:off x="18193828" y="6226607"/>
                <a:ext cx="140127" cy="299442"/>
              </a:xfrm>
              <a:custGeom>
                <a:avLst/>
                <a:gdLst>
                  <a:gd name="T0" fmla="*/ 13 w 15"/>
                  <a:gd name="T1" fmla="*/ 26 h 32"/>
                  <a:gd name="T2" fmla="*/ 10 w 15"/>
                  <a:gd name="T3" fmla="*/ 13 h 32"/>
                  <a:gd name="T4" fmla="*/ 9 w 15"/>
                  <a:gd name="T5" fmla="*/ 4 h 32"/>
                  <a:gd name="T6" fmla="*/ 9 w 15"/>
                  <a:gd name="T7" fmla="*/ 1 h 32"/>
                  <a:gd name="T8" fmla="*/ 6 w 15"/>
                  <a:gd name="T9" fmla="*/ 0 h 32"/>
                  <a:gd name="T10" fmla="*/ 7 w 15"/>
                  <a:gd name="T11" fmla="*/ 3 h 32"/>
                  <a:gd name="T12" fmla="*/ 6 w 15"/>
                  <a:gd name="T13" fmla="*/ 5 h 32"/>
                  <a:gd name="T14" fmla="*/ 4 w 15"/>
                  <a:gd name="T15" fmla="*/ 7 h 32"/>
                  <a:gd name="T16" fmla="*/ 4 w 15"/>
                  <a:gd name="T17" fmla="*/ 9 h 32"/>
                  <a:gd name="T18" fmla="*/ 2 w 15"/>
                  <a:gd name="T19" fmla="*/ 14 h 32"/>
                  <a:gd name="T20" fmla="*/ 5 w 15"/>
                  <a:gd name="T21" fmla="*/ 20 h 32"/>
                  <a:gd name="T22" fmla="*/ 6 w 15"/>
                  <a:gd name="T23" fmla="*/ 32 h 32"/>
                  <a:gd name="T24" fmla="*/ 15 w 15"/>
                  <a:gd name="T25" fmla="*/ 32 h 32"/>
                  <a:gd name="T26" fmla="*/ 13 w 15"/>
                  <a:gd name="T27" fmla="*/ 26 h 32"/>
                  <a:gd name="T28" fmla="*/ 13 w 15"/>
                  <a:gd name="T29" fmla="*/ 2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32">
                    <a:moveTo>
                      <a:pt x="13" y="26"/>
                    </a:moveTo>
                    <a:cubicBezTo>
                      <a:pt x="13" y="22"/>
                      <a:pt x="9" y="17"/>
                      <a:pt x="10" y="13"/>
                    </a:cubicBezTo>
                    <a:cubicBezTo>
                      <a:pt x="11" y="10"/>
                      <a:pt x="10" y="7"/>
                      <a:pt x="9" y="4"/>
                    </a:cubicBezTo>
                    <a:cubicBezTo>
                      <a:pt x="9" y="3"/>
                      <a:pt x="9" y="2"/>
                      <a:pt x="9" y="1"/>
                    </a:cubicBezTo>
                    <a:cubicBezTo>
                      <a:pt x="9" y="0"/>
                      <a:pt x="6" y="0"/>
                      <a:pt x="6" y="0"/>
                    </a:cubicBezTo>
                    <a:cubicBezTo>
                      <a:pt x="6" y="1"/>
                      <a:pt x="7" y="2"/>
                      <a:pt x="7" y="3"/>
                    </a:cubicBezTo>
                    <a:cubicBezTo>
                      <a:pt x="8" y="4"/>
                      <a:pt x="7" y="5"/>
                      <a:pt x="6" y="5"/>
                    </a:cubicBezTo>
                    <a:cubicBezTo>
                      <a:pt x="5" y="6"/>
                      <a:pt x="4" y="5"/>
                      <a:pt x="4" y="7"/>
                    </a:cubicBezTo>
                    <a:cubicBezTo>
                      <a:pt x="4" y="8"/>
                      <a:pt x="4" y="8"/>
                      <a:pt x="4" y="9"/>
                    </a:cubicBezTo>
                    <a:cubicBezTo>
                      <a:pt x="3" y="11"/>
                      <a:pt x="3" y="13"/>
                      <a:pt x="2" y="14"/>
                    </a:cubicBezTo>
                    <a:cubicBezTo>
                      <a:pt x="0" y="15"/>
                      <a:pt x="4" y="18"/>
                      <a:pt x="5" y="20"/>
                    </a:cubicBezTo>
                    <a:cubicBezTo>
                      <a:pt x="6" y="22"/>
                      <a:pt x="4" y="32"/>
                      <a:pt x="6" y="32"/>
                    </a:cubicBezTo>
                    <a:cubicBezTo>
                      <a:pt x="9" y="32"/>
                      <a:pt x="12" y="32"/>
                      <a:pt x="15" y="32"/>
                    </a:cubicBezTo>
                    <a:cubicBezTo>
                      <a:pt x="15" y="30"/>
                      <a:pt x="14" y="28"/>
                      <a:pt x="13" y="26"/>
                    </a:cubicBezTo>
                    <a:cubicBezTo>
                      <a:pt x="13" y="24"/>
                      <a:pt x="13" y="27"/>
                      <a:pt x="13" y="2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61" name="Freeform 722">
                <a:extLst>
                  <a:ext uri="{FF2B5EF4-FFF2-40B4-BE49-F238E27FC236}">
                    <a16:creationId xmlns:a16="http://schemas.microsoft.com/office/drawing/2014/main" xmlns="" id="{82B50CB0-DC98-B740-92CC-BB025D82B41F}"/>
                  </a:ext>
                </a:extLst>
              </p:cNvPr>
              <p:cNvSpPr>
                <a:spLocks/>
              </p:cNvSpPr>
              <p:nvPr/>
            </p:nvSpPr>
            <p:spPr bwMode="auto">
              <a:xfrm>
                <a:off x="18222490" y="6516489"/>
                <a:ext cx="140127" cy="216615"/>
              </a:xfrm>
              <a:custGeom>
                <a:avLst/>
                <a:gdLst>
                  <a:gd name="T0" fmla="*/ 12 w 15"/>
                  <a:gd name="T1" fmla="*/ 1 h 23"/>
                  <a:gd name="T2" fmla="*/ 7 w 15"/>
                  <a:gd name="T3" fmla="*/ 1 h 23"/>
                  <a:gd name="T4" fmla="*/ 2 w 15"/>
                  <a:gd name="T5" fmla="*/ 2 h 23"/>
                  <a:gd name="T6" fmla="*/ 1 w 15"/>
                  <a:gd name="T7" fmla="*/ 7 h 23"/>
                  <a:gd name="T8" fmla="*/ 2 w 15"/>
                  <a:gd name="T9" fmla="*/ 11 h 23"/>
                  <a:gd name="T10" fmla="*/ 1 w 15"/>
                  <a:gd name="T11" fmla="*/ 23 h 23"/>
                  <a:gd name="T12" fmla="*/ 4 w 15"/>
                  <a:gd name="T13" fmla="*/ 20 h 23"/>
                  <a:gd name="T14" fmla="*/ 7 w 15"/>
                  <a:gd name="T15" fmla="*/ 20 h 23"/>
                  <a:gd name="T16" fmla="*/ 9 w 15"/>
                  <a:gd name="T17" fmla="*/ 23 h 23"/>
                  <a:gd name="T18" fmla="*/ 9 w 15"/>
                  <a:gd name="T19" fmla="*/ 20 h 23"/>
                  <a:gd name="T20" fmla="*/ 6 w 15"/>
                  <a:gd name="T21" fmla="*/ 16 h 23"/>
                  <a:gd name="T22" fmla="*/ 4 w 15"/>
                  <a:gd name="T23" fmla="*/ 7 h 23"/>
                  <a:gd name="T24" fmla="*/ 9 w 15"/>
                  <a:gd name="T25" fmla="*/ 3 h 23"/>
                  <a:gd name="T26" fmla="*/ 15 w 15"/>
                  <a:gd name="T27" fmla="*/ 6 h 23"/>
                  <a:gd name="T28" fmla="*/ 12 w 15"/>
                  <a:gd name="T29"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23">
                    <a:moveTo>
                      <a:pt x="12" y="1"/>
                    </a:moveTo>
                    <a:cubicBezTo>
                      <a:pt x="11" y="1"/>
                      <a:pt x="9" y="1"/>
                      <a:pt x="7" y="1"/>
                    </a:cubicBezTo>
                    <a:cubicBezTo>
                      <a:pt x="5" y="1"/>
                      <a:pt x="3" y="0"/>
                      <a:pt x="2" y="2"/>
                    </a:cubicBezTo>
                    <a:cubicBezTo>
                      <a:pt x="2" y="4"/>
                      <a:pt x="1" y="5"/>
                      <a:pt x="1" y="7"/>
                    </a:cubicBezTo>
                    <a:cubicBezTo>
                      <a:pt x="1" y="8"/>
                      <a:pt x="2" y="9"/>
                      <a:pt x="2" y="11"/>
                    </a:cubicBezTo>
                    <a:cubicBezTo>
                      <a:pt x="2" y="12"/>
                      <a:pt x="0" y="23"/>
                      <a:pt x="1" y="23"/>
                    </a:cubicBezTo>
                    <a:cubicBezTo>
                      <a:pt x="3" y="22"/>
                      <a:pt x="1" y="19"/>
                      <a:pt x="4" y="20"/>
                    </a:cubicBezTo>
                    <a:cubicBezTo>
                      <a:pt x="5" y="20"/>
                      <a:pt x="7" y="19"/>
                      <a:pt x="7" y="20"/>
                    </a:cubicBezTo>
                    <a:cubicBezTo>
                      <a:pt x="8" y="20"/>
                      <a:pt x="8" y="23"/>
                      <a:pt x="9" y="23"/>
                    </a:cubicBezTo>
                    <a:cubicBezTo>
                      <a:pt x="9" y="23"/>
                      <a:pt x="9" y="20"/>
                      <a:pt x="9" y="20"/>
                    </a:cubicBezTo>
                    <a:cubicBezTo>
                      <a:pt x="9" y="18"/>
                      <a:pt x="7" y="17"/>
                      <a:pt x="6" y="16"/>
                    </a:cubicBezTo>
                    <a:cubicBezTo>
                      <a:pt x="5" y="14"/>
                      <a:pt x="2" y="9"/>
                      <a:pt x="4" y="7"/>
                    </a:cubicBezTo>
                    <a:cubicBezTo>
                      <a:pt x="7" y="5"/>
                      <a:pt x="6" y="4"/>
                      <a:pt x="9" y="3"/>
                    </a:cubicBezTo>
                    <a:cubicBezTo>
                      <a:pt x="11" y="2"/>
                      <a:pt x="14" y="4"/>
                      <a:pt x="15" y="6"/>
                    </a:cubicBezTo>
                    <a:cubicBezTo>
                      <a:pt x="14" y="4"/>
                      <a:pt x="13" y="2"/>
                      <a:pt x="12"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62" name="Freeform 723">
                <a:extLst>
                  <a:ext uri="{FF2B5EF4-FFF2-40B4-BE49-F238E27FC236}">
                    <a16:creationId xmlns:a16="http://schemas.microsoft.com/office/drawing/2014/main" xmlns="" id="{039F2A76-5F3E-4541-83CE-BD61B198D83C}"/>
                  </a:ext>
                </a:extLst>
              </p:cNvPr>
              <p:cNvSpPr>
                <a:spLocks/>
              </p:cNvSpPr>
              <p:nvPr/>
            </p:nvSpPr>
            <p:spPr bwMode="auto">
              <a:xfrm>
                <a:off x="17483637" y="7153601"/>
                <a:ext cx="197453" cy="235731"/>
              </a:xfrm>
              <a:custGeom>
                <a:avLst/>
                <a:gdLst>
                  <a:gd name="T0" fmla="*/ 5 w 21"/>
                  <a:gd name="T1" fmla="*/ 1 h 25"/>
                  <a:gd name="T2" fmla="*/ 4 w 21"/>
                  <a:gd name="T3" fmla="*/ 7 h 25"/>
                  <a:gd name="T4" fmla="*/ 1 w 21"/>
                  <a:gd name="T5" fmla="*/ 9 h 25"/>
                  <a:gd name="T6" fmla="*/ 3 w 21"/>
                  <a:gd name="T7" fmla="*/ 11 h 25"/>
                  <a:gd name="T8" fmla="*/ 2 w 21"/>
                  <a:gd name="T9" fmla="*/ 14 h 25"/>
                  <a:gd name="T10" fmla="*/ 3 w 21"/>
                  <a:gd name="T11" fmla="*/ 16 h 25"/>
                  <a:gd name="T12" fmla="*/ 1 w 21"/>
                  <a:gd name="T13" fmla="*/ 20 h 25"/>
                  <a:gd name="T14" fmla="*/ 3 w 21"/>
                  <a:gd name="T15" fmla="*/ 21 h 25"/>
                  <a:gd name="T16" fmla="*/ 0 w 21"/>
                  <a:gd name="T17" fmla="*/ 24 h 25"/>
                  <a:gd name="T18" fmla="*/ 2 w 21"/>
                  <a:gd name="T19" fmla="*/ 23 h 25"/>
                  <a:gd name="T20" fmla="*/ 3 w 21"/>
                  <a:gd name="T21" fmla="*/ 24 h 25"/>
                  <a:gd name="T22" fmla="*/ 6 w 21"/>
                  <a:gd name="T23" fmla="*/ 22 h 25"/>
                  <a:gd name="T24" fmla="*/ 8 w 21"/>
                  <a:gd name="T25" fmla="*/ 22 h 25"/>
                  <a:gd name="T26" fmla="*/ 9 w 21"/>
                  <a:gd name="T27" fmla="*/ 22 h 25"/>
                  <a:gd name="T28" fmla="*/ 12 w 21"/>
                  <a:gd name="T29" fmla="*/ 21 h 25"/>
                  <a:gd name="T30" fmla="*/ 14 w 21"/>
                  <a:gd name="T31" fmla="*/ 20 h 25"/>
                  <a:gd name="T32" fmla="*/ 17 w 21"/>
                  <a:gd name="T33" fmla="*/ 18 h 25"/>
                  <a:gd name="T34" fmla="*/ 20 w 21"/>
                  <a:gd name="T35" fmla="*/ 20 h 25"/>
                  <a:gd name="T36" fmla="*/ 19 w 21"/>
                  <a:gd name="T37" fmla="*/ 16 h 25"/>
                  <a:gd name="T38" fmla="*/ 17 w 21"/>
                  <a:gd name="T39" fmla="*/ 12 h 25"/>
                  <a:gd name="T40" fmla="*/ 12 w 21"/>
                  <a:gd name="T41" fmla="*/ 0 h 25"/>
                  <a:gd name="T42" fmla="*/ 5 w 21"/>
                  <a:gd name="T43" fmla="*/ 1 h 25"/>
                  <a:gd name="T44" fmla="*/ 5 w 21"/>
                  <a:gd name="T45"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 h="25">
                    <a:moveTo>
                      <a:pt x="5" y="1"/>
                    </a:moveTo>
                    <a:cubicBezTo>
                      <a:pt x="3" y="2"/>
                      <a:pt x="2" y="6"/>
                      <a:pt x="4" y="7"/>
                    </a:cubicBezTo>
                    <a:cubicBezTo>
                      <a:pt x="7" y="10"/>
                      <a:pt x="2" y="9"/>
                      <a:pt x="1" y="9"/>
                    </a:cubicBezTo>
                    <a:cubicBezTo>
                      <a:pt x="1" y="9"/>
                      <a:pt x="3" y="11"/>
                      <a:pt x="3" y="11"/>
                    </a:cubicBezTo>
                    <a:cubicBezTo>
                      <a:pt x="3" y="13"/>
                      <a:pt x="3" y="13"/>
                      <a:pt x="2" y="14"/>
                    </a:cubicBezTo>
                    <a:cubicBezTo>
                      <a:pt x="2" y="14"/>
                      <a:pt x="3" y="15"/>
                      <a:pt x="3" y="16"/>
                    </a:cubicBezTo>
                    <a:cubicBezTo>
                      <a:pt x="2" y="17"/>
                      <a:pt x="1" y="20"/>
                      <a:pt x="1" y="20"/>
                    </a:cubicBezTo>
                    <a:cubicBezTo>
                      <a:pt x="1" y="20"/>
                      <a:pt x="3" y="20"/>
                      <a:pt x="3" y="21"/>
                    </a:cubicBezTo>
                    <a:cubicBezTo>
                      <a:pt x="3" y="21"/>
                      <a:pt x="0" y="23"/>
                      <a:pt x="0" y="24"/>
                    </a:cubicBezTo>
                    <a:cubicBezTo>
                      <a:pt x="0" y="24"/>
                      <a:pt x="1" y="23"/>
                      <a:pt x="2" y="23"/>
                    </a:cubicBezTo>
                    <a:cubicBezTo>
                      <a:pt x="2" y="23"/>
                      <a:pt x="2" y="25"/>
                      <a:pt x="3" y="24"/>
                    </a:cubicBezTo>
                    <a:cubicBezTo>
                      <a:pt x="3" y="23"/>
                      <a:pt x="5" y="22"/>
                      <a:pt x="6" y="22"/>
                    </a:cubicBezTo>
                    <a:cubicBezTo>
                      <a:pt x="7" y="21"/>
                      <a:pt x="6" y="25"/>
                      <a:pt x="8" y="22"/>
                    </a:cubicBezTo>
                    <a:cubicBezTo>
                      <a:pt x="9" y="20"/>
                      <a:pt x="8" y="21"/>
                      <a:pt x="9" y="22"/>
                    </a:cubicBezTo>
                    <a:cubicBezTo>
                      <a:pt x="9" y="22"/>
                      <a:pt x="12" y="21"/>
                      <a:pt x="12" y="21"/>
                    </a:cubicBezTo>
                    <a:cubicBezTo>
                      <a:pt x="14" y="21"/>
                      <a:pt x="13" y="20"/>
                      <a:pt x="14" y="20"/>
                    </a:cubicBezTo>
                    <a:cubicBezTo>
                      <a:pt x="16" y="20"/>
                      <a:pt x="16" y="19"/>
                      <a:pt x="17" y="18"/>
                    </a:cubicBezTo>
                    <a:cubicBezTo>
                      <a:pt x="18" y="16"/>
                      <a:pt x="19" y="19"/>
                      <a:pt x="20" y="20"/>
                    </a:cubicBezTo>
                    <a:cubicBezTo>
                      <a:pt x="21" y="20"/>
                      <a:pt x="19" y="16"/>
                      <a:pt x="19" y="16"/>
                    </a:cubicBezTo>
                    <a:cubicBezTo>
                      <a:pt x="18" y="15"/>
                      <a:pt x="17" y="14"/>
                      <a:pt x="17" y="12"/>
                    </a:cubicBezTo>
                    <a:cubicBezTo>
                      <a:pt x="17" y="7"/>
                      <a:pt x="14" y="4"/>
                      <a:pt x="12" y="0"/>
                    </a:cubicBezTo>
                    <a:cubicBezTo>
                      <a:pt x="10" y="2"/>
                      <a:pt x="8" y="1"/>
                      <a:pt x="5" y="1"/>
                    </a:cubicBezTo>
                    <a:cubicBezTo>
                      <a:pt x="5" y="2"/>
                      <a:pt x="6" y="1"/>
                      <a:pt x="5"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63" name="Freeform 724">
                <a:extLst>
                  <a:ext uri="{FF2B5EF4-FFF2-40B4-BE49-F238E27FC236}">
                    <a16:creationId xmlns:a16="http://schemas.microsoft.com/office/drawing/2014/main" xmlns="" id="{04667212-B0E7-E240-9E16-AA09B5282C24}"/>
                  </a:ext>
                </a:extLst>
              </p:cNvPr>
              <p:cNvSpPr>
                <a:spLocks/>
              </p:cNvSpPr>
              <p:nvPr/>
            </p:nvSpPr>
            <p:spPr bwMode="auto">
              <a:xfrm>
                <a:off x="17400836" y="6901941"/>
                <a:ext cx="299364" cy="289887"/>
              </a:xfrm>
              <a:custGeom>
                <a:avLst/>
                <a:gdLst>
                  <a:gd name="T0" fmla="*/ 32 w 32"/>
                  <a:gd name="T1" fmla="*/ 3 h 31"/>
                  <a:gd name="T2" fmla="*/ 29 w 32"/>
                  <a:gd name="T3" fmla="*/ 1 h 31"/>
                  <a:gd name="T4" fmla="*/ 27 w 32"/>
                  <a:gd name="T5" fmla="*/ 4 h 31"/>
                  <a:gd name="T6" fmla="*/ 25 w 32"/>
                  <a:gd name="T7" fmla="*/ 5 h 31"/>
                  <a:gd name="T8" fmla="*/ 20 w 32"/>
                  <a:gd name="T9" fmla="*/ 6 h 31"/>
                  <a:gd name="T10" fmla="*/ 20 w 32"/>
                  <a:gd name="T11" fmla="*/ 10 h 31"/>
                  <a:gd name="T12" fmla="*/ 13 w 32"/>
                  <a:gd name="T13" fmla="*/ 9 h 31"/>
                  <a:gd name="T14" fmla="*/ 10 w 32"/>
                  <a:gd name="T15" fmla="*/ 12 h 31"/>
                  <a:gd name="T16" fmla="*/ 0 w 32"/>
                  <a:gd name="T17" fmla="*/ 19 h 31"/>
                  <a:gd name="T18" fmla="*/ 6 w 32"/>
                  <a:gd name="T19" fmla="*/ 21 h 31"/>
                  <a:gd name="T20" fmla="*/ 5 w 32"/>
                  <a:gd name="T21" fmla="*/ 24 h 31"/>
                  <a:gd name="T22" fmla="*/ 6 w 32"/>
                  <a:gd name="T23" fmla="*/ 26 h 31"/>
                  <a:gd name="T24" fmla="*/ 3 w 32"/>
                  <a:gd name="T25" fmla="*/ 29 h 31"/>
                  <a:gd name="T26" fmla="*/ 5 w 32"/>
                  <a:gd name="T27" fmla="*/ 30 h 31"/>
                  <a:gd name="T28" fmla="*/ 5 w 32"/>
                  <a:gd name="T29" fmla="*/ 31 h 31"/>
                  <a:gd name="T30" fmla="*/ 9 w 32"/>
                  <a:gd name="T31" fmla="*/ 31 h 31"/>
                  <a:gd name="T32" fmla="*/ 12 w 32"/>
                  <a:gd name="T33" fmla="*/ 31 h 31"/>
                  <a:gd name="T34" fmla="*/ 14 w 32"/>
                  <a:gd name="T35" fmla="*/ 28 h 31"/>
                  <a:gd name="T36" fmla="*/ 21 w 32"/>
                  <a:gd name="T37" fmla="*/ 27 h 31"/>
                  <a:gd name="T38" fmla="*/ 16 w 32"/>
                  <a:gd name="T39" fmla="*/ 22 h 31"/>
                  <a:gd name="T40" fmla="*/ 20 w 32"/>
                  <a:gd name="T41" fmla="*/ 19 h 31"/>
                  <a:gd name="T42" fmla="*/ 27 w 32"/>
                  <a:gd name="T43" fmla="*/ 14 h 31"/>
                  <a:gd name="T44" fmla="*/ 27 w 32"/>
                  <a:gd name="T45" fmla="*/ 8 h 31"/>
                  <a:gd name="T46" fmla="*/ 32 w 32"/>
                  <a:gd name="T47" fmla="*/ 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 h="31">
                    <a:moveTo>
                      <a:pt x="32" y="3"/>
                    </a:moveTo>
                    <a:cubicBezTo>
                      <a:pt x="31" y="2"/>
                      <a:pt x="30" y="0"/>
                      <a:pt x="29" y="1"/>
                    </a:cubicBezTo>
                    <a:cubicBezTo>
                      <a:pt x="28" y="1"/>
                      <a:pt x="28" y="3"/>
                      <a:pt x="27" y="4"/>
                    </a:cubicBezTo>
                    <a:cubicBezTo>
                      <a:pt x="27" y="4"/>
                      <a:pt x="26" y="3"/>
                      <a:pt x="25" y="5"/>
                    </a:cubicBezTo>
                    <a:cubicBezTo>
                      <a:pt x="24" y="6"/>
                      <a:pt x="22" y="6"/>
                      <a:pt x="20" y="6"/>
                    </a:cubicBezTo>
                    <a:cubicBezTo>
                      <a:pt x="18" y="7"/>
                      <a:pt x="22" y="9"/>
                      <a:pt x="20" y="10"/>
                    </a:cubicBezTo>
                    <a:cubicBezTo>
                      <a:pt x="17" y="11"/>
                      <a:pt x="16" y="9"/>
                      <a:pt x="13" y="9"/>
                    </a:cubicBezTo>
                    <a:cubicBezTo>
                      <a:pt x="12" y="8"/>
                      <a:pt x="10" y="11"/>
                      <a:pt x="10" y="12"/>
                    </a:cubicBezTo>
                    <a:cubicBezTo>
                      <a:pt x="7" y="15"/>
                      <a:pt x="1" y="15"/>
                      <a:pt x="0" y="19"/>
                    </a:cubicBezTo>
                    <a:cubicBezTo>
                      <a:pt x="0" y="19"/>
                      <a:pt x="6" y="21"/>
                      <a:pt x="6" y="21"/>
                    </a:cubicBezTo>
                    <a:cubicBezTo>
                      <a:pt x="6" y="22"/>
                      <a:pt x="5" y="24"/>
                      <a:pt x="5" y="24"/>
                    </a:cubicBezTo>
                    <a:cubicBezTo>
                      <a:pt x="5" y="26"/>
                      <a:pt x="6" y="25"/>
                      <a:pt x="6" y="26"/>
                    </a:cubicBezTo>
                    <a:cubicBezTo>
                      <a:pt x="6" y="25"/>
                      <a:pt x="2" y="28"/>
                      <a:pt x="3" y="29"/>
                    </a:cubicBezTo>
                    <a:cubicBezTo>
                      <a:pt x="3" y="29"/>
                      <a:pt x="5" y="30"/>
                      <a:pt x="5" y="30"/>
                    </a:cubicBezTo>
                    <a:cubicBezTo>
                      <a:pt x="6" y="30"/>
                      <a:pt x="5" y="30"/>
                      <a:pt x="5" y="31"/>
                    </a:cubicBezTo>
                    <a:cubicBezTo>
                      <a:pt x="5" y="30"/>
                      <a:pt x="9" y="30"/>
                      <a:pt x="9" y="31"/>
                    </a:cubicBezTo>
                    <a:cubicBezTo>
                      <a:pt x="10" y="31"/>
                      <a:pt x="11" y="31"/>
                      <a:pt x="12" y="31"/>
                    </a:cubicBezTo>
                    <a:cubicBezTo>
                      <a:pt x="12" y="31"/>
                      <a:pt x="13" y="29"/>
                      <a:pt x="14" y="28"/>
                    </a:cubicBezTo>
                    <a:cubicBezTo>
                      <a:pt x="17" y="28"/>
                      <a:pt x="19" y="29"/>
                      <a:pt x="21" y="27"/>
                    </a:cubicBezTo>
                    <a:cubicBezTo>
                      <a:pt x="21" y="25"/>
                      <a:pt x="16" y="23"/>
                      <a:pt x="16" y="22"/>
                    </a:cubicBezTo>
                    <a:cubicBezTo>
                      <a:pt x="17" y="21"/>
                      <a:pt x="18" y="20"/>
                      <a:pt x="20" y="19"/>
                    </a:cubicBezTo>
                    <a:cubicBezTo>
                      <a:pt x="22" y="17"/>
                      <a:pt x="24" y="15"/>
                      <a:pt x="27" y="14"/>
                    </a:cubicBezTo>
                    <a:cubicBezTo>
                      <a:pt x="29" y="12"/>
                      <a:pt x="26" y="9"/>
                      <a:pt x="27" y="8"/>
                    </a:cubicBezTo>
                    <a:cubicBezTo>
                      <a:pt x="29" y="6"/>
                      <a:pt x="30" y="4"/>
                      <a:pt x="32"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64" name="Freeform 725">
                <a:extLst>
                  <a:ext uri="{FF2B5EF4-FFF2-40B4-BE49-F238E27FC236}">
                    <a16:creationId xmlns:a16="http://schemas.microsoft.com/office/drawing/2014/main" xmlns="" id="{8BE8C58D-851A-214A-B75C-D67107B783B7}"/>
                  </a:ext>
                </a:extLst>
              </p:cNvPr>
              <p:cNvSpPr>
                <a:spLocks/>
              </p:cNvSpPr>
              <p:nvPr/>
            </p:nvSpPr>
            <p:spPr bwMode="auto">
              <a:xfrm>
                <a:off x="11209749" y="6162893"/>
                <a:ext cx="222932" cy="232543"/>
              </a:xfrm>
              <a:custGeom>
                <a:avLst/>
                <a:gdLst>
                  <a:gd name="T0" fmla="*/ 21 w 24"/>
                  <a:gd name="T1" fmla="*/ 8 h 25"/>
                  <a:gd name="T2" fmla="*/ 18 w 24"/>
                  <a:gd name="T3" fmla="*/ 5 h 25"/>
                  <a:gd name="T4" fmla="*/ 15 w 24"/>
                  <a:gd name="T5" fmla="*/ 6 h 25"/>
                  <a:gd name="T6" fmla="*/ 16 w 24"/>
                  <a:gd name="T7" fmla="*/ 1 h 25"/>
                  <a:gd name="T8" fmla="*/ 10 w 24"/>
                  <a:gd name="T9" fmla="*/ 1 h 25"/>
                  <a:gd name="T10" fmla="*/ 10 w 24"/>
                  <a:gd name="T11" fmla="*/ 2 h 25"/>
                  <a:gd name="T12" fmla="*/ 9 w 24"/>
                  <a:gd name="T13" fmla="*/ 3 h 25"/>
                  <a:gd name="T14" fmla="*/ 11 w 24"/>
                  <a:gd name="T15" fmla="*/ 4 h 25"/>
                  <a:gd name="T16" fmla="*/ 9 w 24"/>
                  <a:gd name="T17" fmla="*/ 5 h 25"/>
                  <a:gd name="T18" fmla="*/ 2 w 24"/>
                  <a:gd name="T19" fmla="*/ 6 h 25"/>
                  <a:gd name="T20" fmla="*/ 3 w 24"/>
                  <a:gd name="T21" fmla="*/ 7 h 25"/>
                  <a:gd name="T22" fmla="*/ 2 w 24"/>
                  <a:gd name="T23" fmla="*/ 8 h 25"/>
                  <a:gd name="T24" fmla="*/ 2 w 24"/>
                  <a:gd name="T25" fmla="*/ 8 h 25"/>
                  <a:gd name="T26" fmla="*/ 1 w 24"/>
                  <a:gd name="T27" fmla="*/ 8 h 25"/>
                  <a:gd name="T28" fmla="*/ 3 w 24"/>
                  <a:gd name="T29" fmla="*/ 10 h 25"/>
                  <a:gd name="T30" fmla="*/ 6 w 24"/>
                  <a:gd name="T31" fmla="*/ 13 h 25"/>
                  <a:gd name="T32" fmla="*/ 5 w 24"/>
                  <a:gd name="T33" fmla="*/ 17 h 25"/>
                  <a:gd name="T34" fmla="*/ 1 w 24"/>
                  <a:gd name="T35" fmla="*/ 20 h 25"/>
                  <a:gd name="T36" fmla="*/ 3 w 24"/>
                  <a:gd name="T37" fmla="*/ 20 h 25"/>
                  <a:gd name="T38" fmla="*/ 0 w 24"/>
                  <a:gd name="T39" fmla="*/ 22 h 25"/>
                  <a:gd name="T40" fmla="*/ 3 w 24"/>
                  <a:gd name="T41" fmla="*/ 21 h 25"/>
                  <a:gd name="T42" fmla="*/ 2 w 24"/>
                  <a:gd name="T43" fmla="*/ 24 h 25"/>
                  <a:gd name="T44" fmla="*/ 4 w 24"/>
                  <a:gd name="T45" fmla="*/ 23 h 25"/>
                  <a:gd name="T46" fmla="*/ 4 w 24"/>
                  <a:gd name="T47" fmla="*/ 25 h 25"/>
                  <a:gd name="T48" fmla="*/ 8 w 24"/>
                  <a:gd name="T49" fmla="*/ 24 h 25"/>
                  <a:gd name="T50" fmla="*/ 17 w 24"/>
                  <a:gd name="T51" fmla="*/ 20 h 25"/>
                  <a:gd name="T52" fmla="*/ 22 w 24"/>
                  <a:gd name="T53" fmla="*/ 16 h 25"/>
                  <a:gd name="T54" fmla="*/ 21 w 24"/>
                  <a:gd name="T55" fmla="*/ 8 h 25"/>
                  <a:gd name="T56" fmla="*/ 21 w 24"/>
                  <a:gd name="T57" fmla="*/ 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4" h="25">
                    <a:moveTo>
                      <a:pt x="21" y="8"/>
                    </a:moveTo>
                    <a:cubicBezTo>
                      <a:pt x="20" y="8"/>
                      <a:pt x="19" y="5"/>
                      <a:pt x="18" y="5"/>
                    </a:cubicBezTo>
                    <a:cubicBezTo>
                      <a:pt x="16" y="6"/>
                      <a:pt x="17" y="7"/>
                      <a:pt x="15" y="6"/>
                    </a:cubicBezTo>
                    <a:cubicBezTo>
                      <a:pt x="11" y="5"/>
                      <a:pt x="15" y="3"/>
                      <a:pt x="16" y="1"/>
                    </a:cubicBezTo>
                    <a:cubicBezTo>
                      <a:pt x="14" y="1"/>
                      <a:pt x="11" y="0"/>
                      <a:pt x="10" y="1"/>
                    </a:cubicBezTo>
                    <a:cubicBezTo>
                      <a:pt x="10" y="1"/>
                      <a:pt x="12" y="1"/>
                      <a:pt x="10" y="2"/>
                    </a:cubicBezTo>
                    <a:cubicBezTo>
                      <a:pt x="10" y="2"/>
                      <a:pt x="8" y="3"/>
                      <a:pt x="9" y="3"/>
                    </a:cubicBezTo>
                    <a:cubicBezTo>
                      <a:pt x="9" y="4"/>
                      <a:pt x="11" y="3"/>
                      <a:pt x="11" y="4"/>
                    </a:cubicBezTo>
                    <a:cubicBezTo>
                      <a:pt x="12" y="5"/>
                      <a:pt x="9" y="5"/>
                      <a:pt x="9" y="5"/>
                    </a:cubicBezTo>
                    <a:cubicBezTo>
                      <a:pt x="7" y="6"/>
                      <a:pt x="3" y="5"/>
                      <a:pt x="2" y="6"/>
                    </a:cubicBezTo>
                    <a:cubicBezTo>
                      <a:pt x="2" y="6"/>
                      <a:pt x="3" y="6"/>
                      <a:pt x="3" y="7"/>
                    </a:cubicBezTo>
                    <a:cubicBezTo>
                      <a:pt x="3" y="7"/>
                      <a:pt x="1" y="7"/>
                      <a:pt x="2" y="8"/>
                    </a:cubicBezTo>
                    <a:cubicBezTo>
                      <a:pt x="2" y="8"/>
                      <a:pt x="2" y="8"/>
                      <a:pt x="2" y="8"/>
                    </a:cubicBezTo>
                    <a:cubicBezTo>
                      <a:pt x="3" y="8"/>
                      <a:pt x="1" y="8"/>
                      <a:pt x="1" y="8"/>
                    </a:cubicBezTo>
                    <a:cubicBezTo>
                      <a:pt x="1" y="9"/>
                      <a:pt x="5" y="9"/>
                      <a:pt x="3" y="10"/>
                    </a:cubicBezTo>
                    <a:cubicBezTo>
                      <a:pt x="0" y="12"/>
                      <a:pt x="4" y="13"/>
                      <a:pt x="6" y="13"/>
                    </a:cubicBezTo>
                    <a:cubicBezTo>
                      <a:pt x="7" y="13"/>
                      <a:pt x="5" y="16"/>
                      <a:pt x="5" y="17"/>
                    </a:cubicBezTo>
                    <a:cubicBezTo>
                      <a:pt x="4" y="17"/>
                      <a:pt x="2" y="21"/>
                      <a:pt x="1" y="20"/>
                    </a:cubicBezTo>
                    <a:cubicBezTo>
                      <a:pt x="1" y="20"/>
                      <a:pt x="3" y="20"/>
                      <a:pt x="3" y="20"/>
                    </a:cubicBezTo>
                    <a:cubicBezTo>
                      <a:pt x="2" y="21"/>
                      <a:pt x="1" y="20"/>
                      <a:pt x="0" y="22"/>
                    </a:cubicBezTo>
                    <a:cubicBezTo>
                      <a:pt x="0" y="22"/>
                      <a:pt x="3" y="21"/>
                      <a:pt x="3" y="21"/>
                    </a:cubicBezTo>
                    <a:cubicBezTo>
                      <a:pt x="3" y="21"/>
                      <a:pt x="2" y="23"/>
                      <a:pt x="2" y="24"/>
                    </a:cubicBezTo>
                    <a:cubicBezTo>
                      <a:pt x="2" y="24"/>
                      <a:pt x="4" y="23"/>
                      <a:pt x="4" y="23"/>
                    </a:cubicBezTo>
                    <a:cubicBezTo>
                      <a:pt x="4" y="23"/>
                      <a:pt x="4" y="24"/>
                      <a:pt x="4" y="25"/>
                    </a:cubicBezTo>
                    <a:cubicBezTo>
                      <a:pt x="5" y="25"/>
                      <a:pt x="7" y="24"/>
                      <a:pt x="8" y="24"/>
                    </a:cubicBezTo>
                    <a:cubicBezTo>
                      <a:pt x="11" y="23"/>
                      <a:pt x="14" y="20"/>
                      <a:pt x="17" y="20"/>
                    </a:cubicBezTo>
                    <a:cubicBezTo>
                      <a:pt x="21" y="20"/>
                      <a:pt x="20" y="19"/>
                      <a:pt x="22" y="16"/>
                    </a:cubicBezTo>
                    <a:cubicBezTo>
                      <a:pt x="24" y="13"/>
                      <a:pt x="21" y="11"/>
                      <a:pt x="21" y="8"/>
                    </a:cubicBezTo>
                    <a:cubicBezTo>
                      <a:pt x="20" y="8"/>
                      <a:pt x="21" y="9"/>
                      <a:pt x="21" y="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65" name="Freeform 726">
                <a:extLst>
                  <a:ext uri="{FF2B5EF4-FFF2-40B4-BE49-F238E27FC236}">
                    <a16:creationId xmlns:a16="http://schemas.microsoft.com/office/drawing/2014/main" xmlns="" id="{1130C233-F0C8-1A47-9617-62119A6E51FF}"/>
                  </a:ext>
                </a:extLst>
              </p:cNvPr>
              <p:cNvSpPr>
                <a:spLocks/>
              </p:cNvSpPr>
              <p:nvPr/>
            </p:nvSpPr>
            <p:spPr bwMode="auto">
              <a:xfrm>
                <a:off x="11321211" y="6153340"/>
                <a:ext cx="149682" cy="92380"/>
              </a:xfrm>
              <a:custGeom>
                <a:avLst/>
                <a:gdLst>
                  <a:gd name="T0" fmla="*/ 1 w 16"/>
                  <a:gd name="T1" fmla="*/ 6 h 10"/>
                  <a:gd name="T2" fmla="*/ 4 w 16"/>
                  <a:gd name="T3" fmla="*/ 8 h 10"/>
                  <a:gd name="T4" fmla="*/ 5 w 16"/>
                  <a:gd name="T5" fmla="*/ 7 h 10"/>
                  <a:gd name="T6" fmla="*/ 8 w 16"/>
                  <a:gd name="T7" fmla="*/ 8 h 10"/>
                  <a:gd name="T8" fmla="*/ 11 w 16"/>
                  <a:gd name="T9" fmla="*/ 4 h 10"/>
                  <a:gd name="T10" fmla="*/ 11 w 16"/>
                  <a:gd name="T11" fmla="*/ 2 h 10"/>
                  <a:gd name="T12" fmla="*/ 7 w 16"/>
                  <a:gd name="T13" fmla="*/ 1 h 10"/>
                  <a:gd name="T14" fmla="*/ 4 w 16"/>
                  <a:gd name="T15" fmla="*/ 2 h 10"/>
                  <a:gd name="T16" fmla="*/ 1 w 16"/>
                  <a:gd name="T17" fmla="*/ 6 h 10"/>
                  <a:gd name="T18" fmla="*/ 1 w 16"/>
                  <a:gd name="T19"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0">
                    <a:moveTo>
                      <a:pt x="1" y="6"/>
                    </a:moveTo>
                    <a:cubicBezTo>
                      <a:pt x="0" y="7"/>
                      <a:pt x="3" y="8"/>
                      <a:pt x="4" y="8"/>
                    </a:cubicBezTo>
                    <a:cubicBezTo>
                      <a:pt x="4" y="8"/>
                      <a:pt x="5" y="7"/>
                      <a:pt x="5" y="7"/>
                    </a:cubicBezTo>
                    <a:cubicBezTo>
                      <a:pt x="6" y="6"/>
                      <a:pt x="7" y="7"/>
                      <a:pt x="8" y="8"/>
                    </a:cubicBezTo>
                    <a:cubicBezTo>
                      <a:pt x="10" y="10"/>
                      <a:pt x="16" y="5"/>
                      <a:pt x="11" y="4"/>
                    </a:cubicBezTo>
                    <a:cubicBezTo>
                      <a:pt x="12" y="4"/>
                      <a:pt x="11" y="2"/>
                      <a:pt x="11" y="2"/>
                    </a:cubicBezTo>
                    <a:cubicBezTo>
                      <a:pt x="10" y="0"/>
                      <a:pt x="9" y="0"/>
                      <a:pt x="7" y="1"/>
                    </a:cubicBezTo>
                    <a:cubicBezTo>
                      <a:pt x="6" y="1"/>
                      <a:pt x="4" y="1"/>
                      <a:pt x="4" y="2"/>
                    </a:cubicBezTo>
                    <a:cubicBezTo>
                      <a:pt x="3" y="3"/>
                      <a:pt x="1" y="4"/>
                      <a:pt x="1" y="6"/>
                    </a:cubicBezTo>
                    <a:cubicBezTo>
                      <a:pt x="1" y="6"/>
                      <a:pt x="1" y="5"/>
                      <a:pt x="1"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66" name="Freeform 727">
                <a:extLst>
                  <a:ext uri="{FF2B5EF4-FFF2-40B4-BE49-F238E27FC236}">
                    <a16:creationId xmlns:a16="http://schemas.microsoft.com/office/drawing/2014/main" xmlns="" id="{72863BB3-3BD3-B843-94DF-DAA26D609226}"/>
                  </a:ext>
                </a:extLst>
              </p:cNvPr>
              <p:cNvSpPr>
                <a:spLocks/>
              </p:cNvSpPr>
              <p:nvPr/>
            </p:nvSpPr>
            <p:spPr bwMode="auto">
              <a:xfrm>
                <a:off x="11267072" y="6854158"/>
                <a:ext cx="585987" cy="430050"/>
              </a:xfrm>
              <a:custGeom>
                <a:avLst/>
                <a:gdLst>
                  <a:gd name="T0" fmla="*/ 58 w 63"/>
                  <a:gd name="T1" fmla="*/ 8 h 46"/>
                  <a:gd name="T2" fmla="*/ 52 w 63"/>
                  <a:gd name="T3" fmla="*/ 6 h 46"/>
                  <a:gd name="T4" fmla="*/ 49 w 63"/>
                  <a:gd name="T5" fmla="*/ 6 h 46"/>
                  <a:gd name="T6" fmla="*/ 45 w 63"/>
                  <a:gd name="T7" fmla="*/ 6 h 46"/>
                  <a:gd name="T8" fmla="*/ 40 w 63"/>
                  <a:gd name="T9" fmla="*/ 4 h 46"/>
                  <a:gd name="T10" fmla="*/ 38 w 63"/>
                  <a:gd name="T11" fmla="*/ 2 h 46"/>
                  <a:gd name="T12" fmla="*/ 35 w 63"/>
                  <a:gd name="T13" fmla="*/ 2 h 46"/>
                  <a:gd name="T14" fmla="*/ 31 w 63"/>
                  <a:gd name="T15" fmla="*/ 2 h 46"/>
                  <a:gd name="T16" fmla="*/ 27 w 63"/>
                  <a:gd name="T17" fmla="*/ 2 h 46"/>
                  <a:gd name="T18" fmla="*/ 17 w 63"/>
                  <a:gd name="T19" fmla="*/ 1 h 46"/>
                  <a:gd name="T20" fmla="*/ 8 w 63"/>
                  <a:gd name="T21" fmla="*/ 0 h 46"/>
                  <a:gd name="T22" fmla="*/ 2 w 63"/>
                  <a:gd name="T23" fmla="*/ 3 h 46"/>
                  <a:gd name="T24" fmla="*/ 2 w 63"/>
                  <a:gd name="T25" fmla="*/ 6 h 46"/>
                  <a:gd name="T26" fmla="*/ 2 w 63"/>
                  <a:gd name="T27" fmla="*/ 11 h 46"/>
                  <a:gd name="T28" fmla="*/ 5 w 63"/>
                  <a:gd name="T29" fmla="*/ 10 h 46"/>
                  <a:gd name="T30" fmla="*/ 7 w 63"/>
                  <a:gd name="T31" fmla="*/ 12 h 46"/>
                  <a:gd name="T32" fmla="*/ 12 w 63"/>
                  <a:gd name="T33" fmla="*/ 11 h 46"/>
                  <a:gd name="T34" fmla="*/ 14 w 63"/>
                  <a:gd name="T35" fmla="*/ 14 h 46"/>
                  <a:gd name="T36" fmla="*/ 13 w 63"/>
                  <a:gd name="T37" fmla="*/ 20 h 46"/>
                  <a:gd name="T38" fmla="*/ 12 w 63"/>
                  <a:gd name="T39" fmla="*/ 25 h 46"/>
                  <a:gd name="T40" fmla="*/ 12 w 63"/>
                  <a:gd name="T41" fmla="*/ 28 h 46"/>
                  <a:gd name="T42" fmla="*/ 10 w 63"/>
                  <a:gd name="T43" fmla="*/ 33 h 46"/>
                  <a:gd name="T44" fmla="*/ 10 w 63"/>
                  <a:gd name="T45" fmla="*/ 38 h 46"/>
                  <a:gd name="T46" fmla="*/ 17 w 63"/>
                  <a:gd name="T47" fmla="*/ 44 h 46"/>
                  <a:gd name="T48" fmla="*/ 20 w 63"/>
                  <a:gd name="T49" fmla="*/ 45 h 46"/>
                  <a:gd name="T50" fmla="*/ 21 w 63"/>
                  <a:gd name="T51" fmla="*/ 43 h 46"/>
                  <a:gd name="T52" fmla="*/ 24 w 63"/>
                  <a:gd name="T53" fmla="*/ 42 h 46"/>
                  <a:gd name="T54" fmla="*/ 36 w 63"/>
                  <a:gd name="T55" fmla="*/ 41 h 46"/>
                  <a:gd name="T56" fmla="*/ 39 w 63"/>
                  <a:gd name="T57" fmla="*/ 38 h 46"/>
                  <a:gd name="T58" fmla="*/ 43 w 63"/>
                  <a:gd name="T59" fmla="*/ 35 h 46"/>
                  <a:gd name="T60" fmla="*/ 47 w 63"/>
                  <a:gd name="T61" fmla="*/ 30 h 46"/>
                  <a:gd name="T62" fmla="*/ 45 w 63"/>
                  <a:gd name="T63" fmla="*/ 26 h 46"/>
                  <a:gd name="T64" fmla="*/ 48 w 63"/>
                  <a:gd name="T65" fmla="*/ 21 h 46"/>
                  <a:gd name="T66" fmla="*/ 50 w 63"/>
                  <a:gd name="T67" fmla="*/ 19 h 46"/>
                  <a:gd name="T68" fmla="*/ 51 w 63"/>
                  <a:gd name="T69" fmla="*/ 17 h 46"/>
                  <a:gd name="T70" fmla="*/ 60 w 63"/>
                  <a:gd name="T71" fmla="*/ 13 h 46"/>
                  <a:gd name="T72" fmla="*/ 63 w 63"/>
                  <a:gd name="T73" fmla="*/ 9 h 46"/>
                  <a:gd name="T74" fmla="*/ 58 w 63"/>
                  <a:gd name="T75" fmla="*/ 8 h 46"/>
                  <a:gd name="T76" fmla="*/ 58 w 63"/>
                  <a:gd name="T77" fmla="*/ 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3" h="46">
                    <a:moveTo>
                      <a:pt x="58" y="8"/>
                    </a:moveTo>
                    <a:cubicBezTo>
                      <a:pt x="55" y="8"/>
                      <a:pt x="54" y="7"/>
                      <a:pt x="52" y="6"/>
                    </a:cubicBezTo>
                    <a:cubicBezTo>
                      <a:pt x="51" y="5"/>
                      <a:pt x="50" y="6"/>
                      <a:pt x="49" y="6"/>
                    </a:cubicBezTo>
                    <a:cubicBezTo>
                      <a:pt x="48" y="6"/>
                      <a:pt x="46" y="6"/>
                      <a:pt x="45" y="6"/>
                    </a:cubicBezTo>
                    <a:cubicBezTo>
                      <a:pt x="43" y="5"/>
                      <a:pt x="41" y="4"/>
                      <a:pt x="40" y="4"/>
                    </a:cubicBezTo>
                    <a:cubicBezTo>
                      <a:pt x="39" y="3"/>
                      <a:pt x="39" y="3"/>
                      <a:pt x="38" y="2"/>
                    </a:cubicBezTo>
                    <a:cubicBezTo>
                      <a:pt x="37" y="3"/>
                      <a:pt x="36" y="2"/>
                      <a:pt x="35" y="2"/>
                    </a:cubicBezTo>
                    <a:cubicBezTo>
                      <a:pt x="33" y="1"/>
                      <a:pt x="32" y="2"/>
                      <a:pt x="31" y="2"/>
                    </a:cubicBezTo>
                    <a:cubicBezTo>
                      <a:pt x="29" y="2"/>
                      <a:pt x="28" y="2"/>
                      <a:pt x="27" y="2"/>
                    </a:cubicBezTo>
                    <a:cubicBezTo>
                      <a:pt x="24" y="2"/>
                      <a:pt x="21" y="1"/>
                      <a:pt x="17" y="1"/>
                    </a:cubicBezTo>
                    <a:cubicBezTo>
                      <a:pt x="15" y="1"/>
                      <a:pt x="11" y="0"/>
                      <a:pt x="8" y="0"/>
                    </a:cubicBezTo>
                    <a:cubicBezTo>
                      <a:pt x="7" y="1"/>
                      <a:pt x="4" y="2"/>
                      <a:pt x="2" y="3"/>
                    </a:cubicBezTo>
                    <a:cubicBezTo>
                      <a:pt x="0" y="4"/>
                      <a:pt x="1" y="5"/>
                      <a:pt x="2" y="6"/>
                    </a:cubicBezTo>
                    <a:cubicBezTo>
                      <a:pt x="2" y="8"/>
                      <a:pt x="2" y="9"/>
                      <a:pt x="2" y="11"/>
                    </a:cubicBezTo>
                    <a:cubicBezTo>
                      <a:pt x="3" y="11"/>
                      <a:pt x="5" y="10"/>
                      <a:pt x="5" y="10"/>
                    </a:cubicBezTo>
                    <a:cubicBezTo>
                      <a:pt x="6" y="10"/>
                      <a:pt x="5" y="12"/>
                      <a:pt x="7" y="12"/>
                    </a:cubicBezTo>
                    <a:cubicBezTo>
                      <a:pt x="9" y="12"/>
                      <a:pt x="10" y="11"/>
                      <a:pt x="12" y="11"/>
                    </a:cubicBezTo>
                    <a:cubicBezTo>
                      <a:pt x="14" y="10"/>
                      <a:pt x="16" y="13"/>
                      <a:pt x="14" y="14"/>
                    </a:cubicBezTo>
                    <a:cubicBezTo>
                      <a:pt x="12" y="16"/>
                      <a:pt x="13" y="17"/>
                      <a:pt x="13" y="20"/>
                    </a:cubicBezTo>
                    <a:cubicBezTo>
                      <a:pt x="12" y="21"/>
                      <a:pt x="13" y="24"/>
                      <a:pt x="12" y="25"/>
                    </a:cubicBezTo>
                    <a:cubicBezTo>
                      <a:pt x="9" y="25"/>
                      <a:pt x="10" y="26"/>
                      <a:pt x="12" y="28"/>
                    </a:cubicBezTo>
                    <a:cubicBezTo>
                      <a:pt x="13" y="29"/>
                      <a:pt x="10" y="31"/>
                      <a:pt x="10" y="33"/>
                    </a:cubicBezTo>
                    <a:cubicBezTo>
                      <a:pt x="12" y="35"/>
                      <a:pt x="10" y="36"/>
                      <a:pt x="10" y="38"/>
                    </a:cubicBezTo>
                    <a:cubicBezTo>
                      <a:pt x="13" y="37"/>
                      <a:pt x="15" y="42"/>
                      <a:pt x="17" y="44"/>
                    </a:cubicBezTo>
                    <a:cubicBezTo>
                      <a:pt x="17" y="45"/>
                      <a:pt x="19" y="46"/>
                      <a:pt x="20" y="45"/>
                    </a:cubicBezTo>
                    <a:cubicBezTo>
                      <a:pt x="20" y="45"/>
                      <a:pt x="21" y="44"/>
                      <a:pt x="21" y="43"/>
                    </a:cubicBezTo>
                    <a:cubicBezTo>
                      <a:pt x="22" y="43"/>
                      <a:pt x="24" y="42"/>
                      <a:pt x="24" y="42"/>
                    </a:cubicBezTo>
                    <a:cubicBezTo>
                      <a:pt x="28" y="41"/>
                      <a:pt x="32" y="42"/>
                      <a:pt x="36" y="41"/>
                    </a:cubicBezTo>
                    <a:cubicBezTo>
                      <a:pt x="37" y="40"/>
                      <a:pt x="37" y="39"/>
                      <a:pt x="39" y="38"/>
                    </a:cubicBezTo>
                    <a:cubicBezTo>
                      <a:pt x="41" y="37"/>
                      <a:pt x="42" y="36"/>
                      <a:pt x="43" y="35"/>
                    </a:cubicBezTo>
                    <a:cubicBezTo>
                      <a:pt x="44" y="32"/>
                      <a:pt x="45" y="31"/>
                      <a:pt x="47" y="30"/>
                    </a:cubicBezTo>
                    <a:cubicBezTo>
                      <a:pt x="48" y="29"/>
                      <a:pt x="46" y="27"/>
                      <a:pt x="45" y="26"/>
                    </a:cubicBezTo>
                    <a:cubicBezTo>
                      <a:pt x="45" y="25"/>
                      <a:pt x="47" y="22"/>
                      <a:pt x="48" y="21"/>
                    </a:cubicBezTo>
                    <a:cubicBezTo>
                      <a:pt x="48" y="21"/>
                      <a:pt x="49" y="20"/>
                      <a:pt x="50" y="19"/>
                    </a:cubicBezTo>
                    <a:cubicBezTo>
                      <a:pt x="50" y="19"/>
                      <a:pt x="50" y="17"/>
                      <a:pt x="51" y="17"/>
                    </a:cubicBezTo>
                    <a:cubicBezTo>
                      <a:pt x="54" y="15"/>
                      <a:pt x="57" y="14"/>
                      <a:pt x="60" y="13"/>
                    </a:cubicBezTo>
                    <a:cubicBezTo>
                      <a:pt x="61" y="12"/>
                      <a:pt x="63" y="11"/>
                      <a:pt x="63" y="9"/>
                    </a:cubicBezTo>
                    <a:cubicBezTo>
                      <a:pt x="62" y="7"/>
                      <a:pt x="60" y="9"/>
                      <a:pt x="58" y="8"/>
                    </a:cubicBezTo>
                    <a:cubicBezTo>
                      <a:pt x="55" y="8"/>
                      <a:pt x="60" y="9"/>
                      <a:pt x="58" y="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67" name="Freeform 728">
                <a:extLst>
                  <a:ext uri="{FF2B5EF4-FFF2-40B4-BE49-F238E27FC236}">
                    <a16:creationId xmlns:a16="http://schemas.microsoft.com/office/drawing/2014/main" xmlns="" id="{57EFE6ED-6B61-C948-9AED-2356EC1176F8}"/>
                  </a:ext>
                </a:extLst>
              </p:cNvPr>
              <p:cNvSpPr>
                <a:spLocks/>
              </p:cNvSpPr>
              <p:nvPr/>
            </p:nvSpPr>
            <p:spPr bwMode="auto">
              <a:xfrm>
                <a:off x="11267072" y="6946541"/>
                <a:ext cx="149682" cy="283516"/>
              </a:xfrm>
              <a:custGeom>
                <a:avLst/>
                <a:gdLst>
                  <a:gd name="T0" fmla="*/ 11 w 16"/>
                  <a:gd name="T1" fmla="*/ 25 h 30"/>
                  <a:gd name="T2" fmla="*/ 11 w 16"/>
                  <a:gd name="T3" fmla="*/ 21 h 30"/>
                  <a:gd name="T4" fmla="*/ 10 w 16"/>
                  <a:gd name="T5" fmla="*/ 16 h 30"/>
                  <a:gd name="T6" fmla="*/ 12 w 16"/>
                  <a:gd name="T7" fmla="*/ 14 h 30"/>
                  <a:gd name="T8" fmla="*/ 13 w 16"/>
                  <a:gd name="T9" fmla="*/ 9 h 30"/>
                  <a:gd name="T10" fmla="*/ 14 w 16"/>
                  <a:gd name="T11" fmla="*/ 4 h 30"/>
                  <a:gd name="T12" fmla="*/ 12 w 16"/>
                  <a:gd name="T13" fmla="*/ 1 h 30"/>
                  <a:gd name="T14" fmla="*/ 7 w 16"/>
                  <a:gd name="T15" fmla="*/ 2 h 30"/>
                  <a:gd name="T16" fmla="*/ 5 w 16"/>
                  <a:gd name="T17" fmla="*/ 0 h 30"/>
                  <a:gd name="T18" fmla="*/ 4 w 16"/>
                  <a:gd name="T19" fmla="*/ 0 h 30"/>
                  <a:gd name="T20" fmla="*/ 3 w 16"/>
                  <a:gd name="T21" fmla="*/ 4 h 30"/>
                  <a:gd name="T22" fmla="*/ 3 w 16"/>
                  <a:gd name="T23" fmla="*/ 8 h 30"/>
                  <a:gd name="T24" fmla="*/ 2 w 16"/>
                  <a:gd name="T25" fmla="*/ 13 h 30"/>
                  <a:gd name="T26" fmla="*/ 0 w 16"/>
                  <a:gd name="T27" fmla="*/ 20 h 30"/>
                  <a:gd name="T28" fmla="*/ 2 w 16"/>
                  <a:gd name="T29" fmla="*/ 22 h 30"/>
                  <a:gd name="T30" fmla="*/ 2 w 16"/>
                  <a:gd name="T31" fmla="*/ 28 h 30"/>
                  <a:gd name="T32" fmla="*/ 6 w 16"/>
                  <a:gd name="T33" fmla="*/ 30 h 30"/>
                  <a:gd name="T34" fmla="*/ 11 w 16"/>
                  <a:gd name="T35" fmla="*/ 25 h 30"/>
                  <a:gd name="T36" fmla="*/ 11 w 16"/>
                  <a:gd name="T37" fmla="*/ 2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 h="30">
                    <a:moveTo>
                      <a:pt x="11" y="25"/>
                    </a:moveTo>
                    <a:cubicBezTo>
                      <a:pt x="12" y="23"/>
                      <a:pt x="10" y="22"/>
                      <a:pt x="11" y="21"/>
                    </a:cubicBezTo>
                    <a:cubicBezTo>
                      <a:pt x="12" y="18"/>
                      <a:pt x="12" y="18"/>
                      <a:pt x="10" y="16"/>
                    </a:cubicBezTo>
                    <a:cubicBezTo>
                      <a:pt x="9" y="14"/>
                      <a:pt x="11" y="15"/>
                      <a:pt x="12" y="14"/>
                    </a:cubicBezTo>
                    <a:cubicBezTo>
                      <a:pt x="13" y="13"/>
                      <a:pt x="13" y="10"/>
                      <a:pt x="13" y="9"/>
                    </a:cubicBezTo>
                    <a:cubicBezTo>
                      <a:pt x="13" y="6"/>
                      <a:pt x="12" y="6"/>
                      <a:pt x="14" y="4"/>
                    </a:cubicBezTo>
                    <a:cubicBezTo>
                      <a:pt x="16" y="3"/>
                      <a:pt x="14" y="0"/>
                      <a:pt x="12" y="1"/>
                    </a:cubicBezTo>
                    <a:cubicBezTo>
                      <a:pt x="10" y="1"/>
                      <a:pt x="9" y="2"/>
                      <a:pt x="7" y="2"/>
                    </a:cubicBezTo>
                    <a:cubicBezTo>
                      <a:pt x="5" y="2"/>
                      <a:pt x="6" y="0"/>
                      <a:pt x="5" y="0"/>
                    </a:cubicBezTo>
                    <a:cubicBezTo>
                      <a:pt x="6" y="0"/>
                      <a:pt x="3" y="0"/>
                      <a:pt x="4" y="0"/>
                    </a:cubicBezTo>
                    <a:cubicBezTo>
                      <a:pt x="2" y="1"/>
                      <a:pt x="3" y="2"/>
                      <a:pt x="3" y="4"/>
                    </a:cubicBezTo>
                    <a:cubicBezTo>
                      <a:pt x="3" y="5"/>
                      <a:pt x="3" y="7"/>
                      <a:pt x="3" y="8"/>
                    </a:cubicBezTo>
                    <a:cubicBezTo>
                      <a:pt x="2" y="10"/>
                      <a:pt x="2" y="12"/>
                      <a:pt x="2" y="13"/>
                    </a:cubicBezTo>
                    <a:cubicBezTo>
                      <a:pt x="1" y="16"/>
                      <a:pt x="0" y="17"/>
                      <a:pt x="0" y="20"/>
                    </a:cubicBezTo>
                    <a:cubicBezTo>
                      <a:pt x="1" y="21"/>
                      <a:pt x="2" y="20"/>
                      <a:pt x="2" y="22"/>
                    </a:cubicBezTo>
                    <a:cubicBezTo>
                      <a:pt x="3" y="23"/>
                      <a:pt x="2" y="26"/>
                      <a:pt x="2" y="28"/>
                    </a:cubicBezTo>
                    <a:cubicBezTo>
                      <a:pt x="2" y="30"/>
                      <a:pt x="4" y="30"/>
                      <a:pt x="6" y="30"/>
                    </a:cubicBezTo>
                    <a:cubicBezTo>
                      <a:pt x="10" y="30"/>
                      <a:pt x="9" y="27"/>
                      <a:pt x="11" y="25"/>
                    </a:cubicBezTo>
                    <a:cubicBezTo>
                      <a:pt x="12" y="23"/>
                      <a:pt x="10" y="26"/>
                      <a:pt x="11" y="2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68" name="Freeform 729">
                <a:extLst>
                  <a:ext uri="{FF2B5EF4-FFF2-40B4-BE49-F238E27FC236}">
                    <a16:creationId xmlns:a16="http://schemas.microsoft.com/office/drawing/2014/main" xmlns="" id="{EEDDF1F5-58D4-AA40-AA72-1F4FD55EA9AF}"/>
                  </a:ext>
                </a:extLst>
              </p:cNvPr>
              <p:cNvSpPr>
                <a:spLocks/>
              </p:cNvSpPr>
              <p:nvPr/>
            </p:nvSpPr>
            <p:spPr bwMode="auto">
              <a:xfrm>
                <a:off x="13069621" y="9510902"/>
                <a:ext cx="493633" cy="825058"/>
              </a:xfrm>
              <a:custGeom>
                <a:avLst/>
                <a:gdLst>
                  <a:gd name="T0" fmla="*/ 52 w 53"/>
                  <a:gd name="T1" fmla="*/ 23 h 88"/>
                  <a:gd name="T2" fmla="*/ 50 w 53"/>
                  <a:gd name="T3" fmla="*/ 3 h 88"/>
                  <a:gd name="T4" fmla="*/ 46 w 53"/>
                  <a:gd name="T5" fmla="*/ 3 h 88"/>
                  <a:gd name="T6" fmla="*/ 41 w 53"/>
                  <a:gd name="T7" fmla="*/ 6 h 88"/>
                  <a:gd name="T8" fmla="*/ 38 w 53"/>
                  <a:gd name="T9" fmla="*/ 7 h 88"/>
                  <a:gd name="T10" fmla="*/ 32 w 53"/>
                  <a:gd name="T11" fmla="*/ 7 h 88"/>
                  <a:gd name="T12" fmla="*/ 28 w 53"/>
                  <a:gd name="T13" fmla="*/ 7 h 88"/>
                  <a:gd name="T14" fmla="*/ 23 w 53"/>
                  <a:gd name="T15" fmla="*/ 7 h 88"/>
                  <a:gd name="T16" fmla="*/ 24 w 53"/>
                  <a:gd name="T17" fmla="*/ 18 h 88"/>
                  <a:gd name="T18" fmla="*/ 25 w 53"/>
                  <a:gd name="T19" fmla="*/ 20 h 88"/>
                  <a:gd name="T20" fmla="*/ 27 w 53"/>
                  <a:gd name="T21" fmla="*/ 22 h 88"/>
                  <a:gd name="T22" fmla="*/ 27 w 53"/>
                  <a:gd name="T23" fmla="*/ 28 h 88"/>
                  <a:gd name="T24" fmla="*/ 25 w 53"/>
                  <a:gd name="T25" fmla="*/ 31 h 88"/>
                  <a:gd name="T26" fmla="*/ 24 w 53"/>
                  <a:gd name="T27" fmla="*/ 35 h 88"/>
                  <a:gd name="T28" fmla="*/ 20 w 53"/>
                  <a:gd name="T29" fmla="*/ 31 h 88"/>
                  <a:gd name="T30" fmla="*/ 21 w 53"/>
                  <a:gd name="T31" fmla="*/ 25 h 88"/>
                  <a:gd name="T32" fmla="*/ 16 w 53"/>
                  <a:gd name="T33" fmla="*/ 22 h 88"/>
                  <a:gd name="T34" fmla="*/ 13 w 53"/>
                  <a:gd name="T35" fmla="*/ 20 h 88"/>
                  <a:gd name="T36" fmla="*/ 2 w 53"/>
                  <a:gd name="T37" fmla="*/ 24 h 88"/>
                  <a:gd name="T38" fmla="*/ 0 w 53"/>
                  <a:gd name="T39" fmla="*/ 26 h 88"/>
                  <a:gd name="T40" fmla="*/ 1 w 53"/>
                  <a:gd name="T41" fmla="*/ 30 h 88"/>
                  <a:gd name="T42" fmla="*/ 12 w 53"/>
                  <a:gd name="T43" fmla="*/ 35 h 88"/>
                  <a:gd name="T44" fmla="*/ 13 w 53"/>
                  <a:gd name="T45" fmla="*/ 44 h 88"/>
                  <a:gd name="T46" fmla="*/ 12 w 53"/>
                  <a:gd name="T47" fmla="*/ 52 h 88"/>
                  <a:gd name="T48" fmla="*/ 6 w 53"/>
                  <a:gd name="T49" fmla="*/ 62 h 88"/>
                  <a:gd name="T50" fmla="*/ 6 w 53"/>
                  <a:gd name="T51" fmla="*/ 69 h 88"/>
                  <a:gd name="T52" fmla="*/ 8 w 53"/>
                  <a:gd name="T53" fmla="*/ 78 h 88"/>
                  <a:gd name="T54" fmla="*/ 9 w 53"/>
                  <a:gd name="T55" fmla="*/ 87 h 88"/>
                  <a:gd name="T56" fmla="*/ 12 w 53"/>
                  <a:gd name="T57" fmla="*/ 86 h 88"/>
                  <a:gd name="T58" fmla="*/ 13 w 53"/>
                  <a:gd name="T59" fmla="*/ 83 h 88"/>
                  <a:gd name="T60" fmla="*/ 11 w 53"/>
                  <a:gd name="T61" fmla="*/ 83 h 88"/>
                  <a:gd name="T62" fmla="*/ 16 w 53"/>
                  <a:gd name="T63" fmla="*/ 77 h 88"/>
                  <a:gd name="T64" fmla="*/ 25 w 53"/>
                  <a:gd name="T65" fmla="*/ 72 h 88"/>
                  <a:gd name="T66" fmla="*/ 25 w 53"/>
                  <a:gd name="T67" fmla="*/ 64 h 88"/>
                  <a:gd name="T68" fmla="*/ 21 w 53"/>
                  <a:gd name="T69" fmla="*/ 48 h 88"/>
                  <a:gd name="T70" fmla="*/ 24 w 53"/>
                  <a:gd name="T71" fmla="*/ 48 h 88"/>
                  <a:gd name="T72" fmla="*/ 29 w 53"/>
                  <a:gd name="T73" fmla="*/ 44 h 88"/>
                  <a:gd name="T74" fmla="*/ 35 w 53"/>
                  <a:gd name="T75" fmla="*/ 38 h 88"/>
                  <a:gd name="T76" fmla="*/ 40 w 53"/>
                  <a:gd name="T77" fmla="*/ 36 h 88"/>
                  <a:gd name="T78" fmla="*/ 46 w 53"/>
                  <a:gd name="T79" fmla="*/ 32 h 88"/>
                  <a:gd name="T80" fmla="*/ 52 w 53"/>
                  <a:gd name="T81" fmla="*/ 23 h 88"/>
                  <a:gd name="T82" fmla="*/ 52 w 53"/>
                  <a:gd name="T83" fmla="*/ 2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 h="88">
                    <a:moveTo>
                      <a:pt x="52" y="23"/>
                    </a:moveTo>
                    <a:cubicBezTo>
                      <a:pt x="49" y="17"/>
                      <a:pt x="50" y="9"/>
                      <a:pt x="50" y="3"/>
                    </a:cubicBezTo>
                    <a:cubicBezTo>
                      <a:pt x="50" y="0"/>
                      <a:pt x="48" y="2"/>
                      <a:pt x="46" y="3"/>
                    </a:cubicBezTo>
                    <a:cubicBezTo>
                      <a:pt x="45" y="4"/>
                      <a:pt x="43" y="6"/>
                      <a:pt x="41" y="6"/>
                    </a:cubicBezTo>
                    <a:cubicBezTo>
                      <a:pt x="40" y="6"/>
                      <a:pt x="38" y="5"/>
                      <a:pt x="38" y="7"/>
                    </a:cubicBezTo>
                    <a:cubicBezTo>
                      <a:pt x="36" y="10"/>
                      <a:pt x="34" y="7"/>
                      <a:pt x="32" y="7"/>
                    </a:cubicBezTo>
                    <a:cubicBezTo>
                      <a:pt x="30" y="7"/>
                      <a:pt x="30" y="9"/>
                      <a:pt x="28" y="7"/>
                    </a:cubicBezTo>
                    <a:cubicBezTo>
                      <a:pt x="27" y="7"/>
                      <a:pt x="24" y="7"/>
                      <a:pt x="23" y="7"/>
                    </a:cubicBezTo>
                    <a:cubicBezTo>
                      <a:pt x="20" y="7"/>
                      <a:pt x="21" y="16"/>
                      <a:pt x="24" y="18"/>
                    </a:cubicBezTo>
                    <a:cubicBezTo>
                      <a:pt x="24" y="18"/>
                      <a:pt x="24" y="20"/>
                      <a:pt x="25" y="20"/>
                    </a:cubicBezTo>
                    <a:cubicBezTo>
                      <a:pt x="25" y="21"/>
                      <a:pt x="26" y="21"/>
                      <a:pt x="27" y="22"/>
                    </a:cubicBezTo>
                    <a:cubicBezTo>
                      <a:pt x="27" y="24"/>
                      <a:pt x="27" y="27"/>
                      <a:pt x="27" y="28"/>
                    </a:cubicBezTo>
                    <a:cubicBezTo>
                      <a:pt x="27" y="30"/>
                      <a:pt x="28" y="31"/>
                      <a:pt x="25" y="31"/>
                    </a:cubicBezTo>
                    <a:cubicBezTo>
                      <a:pt x="24" y="31"/>
                      <a:pt x="24" y="34"/>
                      <a:pt x="24" y="35"/>
                    </a:cubicBezTo>
                    <a:cubicBezTo>
                      <a:pt x="23" y="34"/>
                      <a:pt x="21" y="32"/>
                      <a:pt x="20" y="31"/>
                    </a:cubicBezTo>
                    <a:cubicBezTo>
                      <a:pt x="19" y="29"/>
                      <a:pt x="21" y="27"/>
                      <a:pt x="21" y="25"/>
                    </a:cubicBezTo>
                    <a:cubicBezTo>
                      <a:pt x="22" y="20"/>
                      <a:pt x="19" y="24"/>
                      <a:pt x="16" y="22"/>
                    </a:cubicBezTo>
                    <a:cubicBezTo>
                      <a:pt x="15" y="21"/>
                      <a:pt x="15" y="19"/>
                      <a:pt x="13" y="20"/>
                    </a:cubicBezTo>
                    <a:cubicBezTo>
                      <a:pt x="9" y="22"/>
                      <a:pt x="6" y="23"/>
                      <a:pt x="2" y="24"/>
                    </a:cubicBezTo>
                    <a:cubicBezTo>
                      <a:pt x="1" y="25"/>
                      <a:pt x="0" y="25"/>
                      <a:pt x="0" y="26"/>
                    </a:cubicBezTo>
                    <a:cubicBezTo>
                      <a:pt x="0" y="27"/>
                      <a:pt x="1" y="29"/>
                      <a:pt x="1" y="30"/>
                    </a:cubicBezTo>
                    <a:cubicBezTo>
                      <a:pt x="4" y="30"/>
                      <a:pt x="12" y="32"/>
                      <a:pt x="12" y="35"/>
                    </a:cubicBezTo>
                    <a:cubicBezTo>
                      <a:pt x="13" y="38"/>
                      <a:pt x="13" y="41"/>
                      <a:pt x="13" y="44"/>
                    </a:cubicBezTo>
                    <a:cubicBezTo>
                      <a:pt x="12" y="46"/>
                      <a:pt x="14" y="49"/>
                      <a:pt x="12" y="52"/>
                    </a:cubicBezTo>
                    <a:cubicBezTo>
                      <a:pt x="10" y="55"/>
                      <a:pt x="8" y="59"/>
                      <a:pt x="6" y="62"/>
                    </a:cubicBezTo>
                    <a:cubicBezTo>
                      <a:pt x="4" y="64"/>
                      <a:pt x="6" y="68"/>
                      <a:pt x="6" y="69"/>
                    </a:cubicBezTo>
                    <a:cubicBezTo>
                      <a:pt x="8" y="73"/>
                      <a:pt x="8" y="75"/>
                      <a:pt x="8" y="78"/>
                    </a:cubicBezTo>
                    <a:cubicBezTo>
                      <a:pt x="8" y="81"/>
                      <a:pt x="8" y="84"/>
                      <a:pt x="9" y="87"/>
                    </a:cubicBezTo>
                    <a:cubicBezTo>
                      <a:pt x="9" y="88"/>
                      <a:pt x="12" y="87"/>
                      <a:pt x="12" y="86"/>
                    </a:cubicBezTo>
                    <a:cubicBezTo>
                      <a:pt x="13" y="85"/>
                      <a:pt x="13" y="83"/>
                      <a:pt x="13" y="83"/>
                    </a:cubicBezTo>
                    <a:cubicBezTo>
                      <a:pt x="12" y="83"/>
                      <a:pt x="11" y="83"/>
                      <a:pt x="11" y="83"/>
                    </a:cubicBezTo>
                    <a:cubicBezTo>
                      <a:pt x="11" y="80"/>
                      <a:pt x="14" y="78"/>
                      <a:pt x="16" y="77"/>
                    </a:cubicBezTo>
                    <a:cubicBezTo>
                      <a:pt x="19" y="76"/>
                      <a:pt x="23" y="75"/>
                      <a:pt x="25" y="72"/>
                    </a:cubicBezTo>
                    <a:cubicBezTo>
                      <a:pt x="25" y="71"/>
                      <a:pt x="25" y="66"/>
                      <a:pt x="25" y="64"/>
                    </a:cubicBezTo>
                    <a:cubicBezTo>
                      <a:pt x="25" y="62"/>
                      <a:pt x="21" y="48"/>
                      <a:pt x="21" y="48"/>
                    </a:cubicBezTo>
                    <a:cubicBezTo>
                      <a:pt x="22" y="47"/>
                      <a:pt x="22" y="50"/>
                      <a:pt x="24" y="48"/>
                    </a:cubicBezTo>
                    <a:cubicBezTo>
                      <a:pt x="26" y="46"/>
                      <a:pt x="27" y="45"/>
                      <a:pt x="29" y="44"/>
                    </a:cubicBezTo>
                    <a:cubicBezTo>
                      <a:pt x="31" y="43"/>
                      <a:pt x="32" y="37"/>
                      <a:pt x="35" y="38"/>
                    </a:cubicBezTo>
                    <a:cubicBezTo>
                      <a:pt x="36" y="38"/>
                      <a:pt x="38" y="36"/>
                      <a:pt x="40" y="36"/>
                    </a:cubicBezTo>
                    <a:cubicBezTo>
                      <a:pt x="42" y="35"/>
                      <a:pt x="44" y="34"/>
                      <a:pt x="46" y="32"/>
                    </a:cubicBezTo>
                    <a:cubicBezTo>
                      <a:pt x="47" y="31"/>
                      <a:pt x="53" y="25"/>
                      <a:pt x="52" y="23"/>
                    </a:cubicBezTo>
                    <a:cubicBezTo>
                      <a:pt x="51" y="22"/>
                      <a:pt x="52" y="24"/>
                      <a:pt x="52" y="2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69" name="Freeform 730">
                <a:extLst>
                  <a:ext uri="{FF2B5EF4-FFF2-40B4-BE49-F238E27FC236}">
                    <a16:creationId xmlns:a16="http://schemas.microsoft.com/office/drawing/2014/main" xmlns="" id="{51DBBC12-6D72-AC4F-914C-49187CF3673A}"/>
                  </a:ext>
                </a:extLst>
              </p:cNvPr>
              <p:cNvSpPr>
                <a:spLocks/>
              </p:cNvSpPr>
              <p:nvPr/>
            </p:nvSpPr>
            <p:spPr bwMode="auto">
              <a:xfrm>
                <a:off x="13181086" y="9485418"/>
                <a:ext cx="149682" cy="353598"/>
              </a:xfrm>
              <a:custGeom>
                <a:avLst/>
                <a:gdLst>
                  <a:gd name="T0" fmla="*/ 4 w 16"/>
                  <a:gd name="T1" fmla="*/ 25 h 38"/>
                  <a:gd name="T2" fmla="*/ 9 w 16"/>
                  <a:gd name="T3" fmla="*/ 26 h 38"/>
                  <a:gd name="T4" fmla="*/ 8 w 16"/>
                  <a:gd name="T5" fmla="*/ 31 h 38"/>
                  <a:gd name="T6" fmla="*/ 12 w 16"/>
                  <a:gd name="T7" fmla="*/ 38 h 38"/>
                  <a:gd name="T8" fmla="*/ 12 w 16"/>
                  <a:gd name="T9" fmla="*/ 34 h 38"/>
                  <a:gd name="T10" fmla="*/ 15 w 16"/>
                  <a:gd name="T11" fmla="*/ 33 h 38"/>
                  <a:gd name="T12" fmla="*/ 15 w 16"/>
                  <a:gd name="T13" fmla="*/ 27 h 38"/>
                  <a:gd name="T14" fmla="*/ 12 w 16"/>
                  <a:gd name="T15" fmla="*/ 22 h 38"/>
                  <a:gd name="T16" fmla="*/ 8 w 16"/>
                  <a:gd name="T17" fmla="*/ 20 h 38"/>
                  <a:gd name="T18" fmla="*/ 8 w 16"/>
                  <a:gd name="T19" fmla="*/ 16 h 38"/>
                  <a:gd name="T20" fmla="*/ 7 w 16"/>
                  <a:gd name="T21" fmla="*/ 14 h 38"/>
                  <a:gd name="T22" fmla="*/ 8 w 16"/>
                  <a:gd name="T23" fmla="*/ 8 h 38"/>
                  <a:gd name="T24" fmla="*/ 7 w 16"/>
                  <a:gd name="T25" fmla="*/ 3 h 38"/>
                  <a:gd name="T26" fmla="*/ 7 w 16"/>
                  <a:gd name="T27" fmla="*/ 1 h 38"/>
                  <a:gd name="T28" fmla="*/ 2 w 16"/>
                  <a:gd name="T29" fmla="*/ 0 h 38"/>
                  <a:gd name="T30" fmla="*/ 4 w 16"/>
                  <a:gd name="T31" fmla="*/ 6 h 38"/>
                  <a:gd name="T32" fmla="*/ 4 w 16"/>
                  <a:gd name="T33" fmla="*/ 14 h 38"/>
                  <a:gd name="T34" fmla="*/ 2 w 16"/>
                  <a:gd name="T35" fmla="*/ 16 h 38"/>
                  <a:gd name="T36" fmla="*/ 1 w 16"/>
                  <a:gd name="T37" fmla="*/ 20 h 38"/>
                  <a:gd name="T38" fmla="*/ 4 w 16"/>
                  <a:gd name="T39" fmla="*/ 25 h 38"/>
                  <a:gd name="T40" fmla="*/ 4 w 16"/>
                  <a:gd name="T41" fmla="*/ 2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 h="38">
                    <a:moveTo>
                      <a:pt x="4" y="25"/>
                    </a:moveTo>
                    <a:cubicBezTo>
                      <a:pt x="6" y="26"/>
                      <a:pt x="9" y="24"/>
                      <a:pt x="9" y="26"/>
                    </a:cubicBezTo>
                    <a:cubicBezTo>
                      <a:pt x="10" y="28"/>
                      <a:pt x="9" y="29"/>
                      <a:pt x="8" y="31"/>
                    </a:cubicBezTo>
                    <a:cubicBezTo>
                      <a:pt x="6" y="33"/>
                      <a:pt x="10" y="36"/>
                      <a:pt x="12" y="38"/>
                    </a:cubicBezTo>
                    <a:cubicBezTo>
                      <a:pt x="13" y="37"/>
                      <a:pt x="12" y="35"/>
                      <a:pt x="12" y="34"/>
                    </a:cubicBezTo>
                    <a:cubicBezTo>
                      <a:pt x="13" y="33"/>
                      <a:pt x="16" y="35"/>
                      <a:pt x="15" y="33"/>
                    </a:cubicBezTo>
                    <a:cubicBezTo>
                      <a:pt x="15" y="31"/>
                      <a:pt x="15" y="29"/>
                      <a:pt x="15" y="27"/>
                    </a:cubicBezTo>
                    <a:cubicBezTo>
                      <a:pt x="14" y="25"/>
                      <a:pt x="13" y="24"/>
                      <a:pt x="12" y="22"/>
                    </a:cubicBezTo>
                    <a:cubicBezTo>
                      <a:pt x="11" y="25"/>
                      <a:pt x="8" y="21"/>
                      <a:pt x="8" y="20"/>
                    </a:cubicBezTo>
                    <a:cubicBezTo>
                      <a:pt x="8" y="18"/>
                      <a:pt x="8" y="17"/>
                      <a:pt x="8" y="16"/>
                    </a:cubicBezTo>
                    <a:cubicBezTo>
                      <a:pt x="8" y="14"/>
                      <a:pt x="8" y="15"/>
                      <a:pt x="7" y="14"/>
                    </a:cubicBezTo>
                    <a:cubicBezTo>
                      <a:pt x="6" y="14"/>
                      <a:pt x="8" y="8"/>
                      <a:pt x="8" y="8"/>
                    </a:cubicBezTo>
                    <a:cubicBezTo>
                      <a:pt x="8" y="6"/>
                      <a:pt x="7" y="5"/>
                      <a:pt x="7" y="3"/>
                    </a:cubicBezTo>
                    <a:cubicBezTo>
                      <a:pt x="6" y="2"/>
                      <a:pt x="5" y="0"/>
                      <a:pt x="7" y="1"/>
                    </a:cubicBezTo>
                    <a:cubicBezTo>
                      <a:pt x="6" y="0"/>
                      <a:pt x="3" y="0"/>
                      <a:pt x="2" y="0"/>
                    </a:cubicBezTo>
                    <a:cubicBezTo>
                      <a:pt x="2" y="1"/>
                      <a:pt x="6" y="5"/>
                      <a:pt x="4" y="6"/>
                    </a:cubicBezTo>
                    <a:cubicBezTo>
                      <a:pt x="1" y="7"/>
                      <a:pt x="2" y="12"/>
                      <a:pt x="4" y="14"/>
                    </a:cubicBezTo>
                    <a:cubicBezTo>
                      <a:pt x="4" y="15"/>
                      <a:pt x="2" y="15"/>
                      <a:pt x="2" y="16"/>
                    </a:cubicBezTo>
                    <a:cubicBezTo>
                      <a:pt x="1" y="16"/>
                      <a:pt x="1" y="19"/>
                      <a:pt x="1" y="20"/>
                    </a:cubicBezTo>
                    <a:cubicBezTo>
                      <a:pt x="0" y="22"/>
                      <a:pt x="3" y="24"/>
                      <a:pt x="4" y="25"/>
                    </a:cubicBezTo>
                    <a:cubicBezTo>
                      <a:pt x="5" y="26"/>
                      <a:pt x="4" y="24"/>
                      <a:pt x="4" y="2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70" name="Freeform 731">
                <a:extLst>
                  <a:ext uri="{FF2B5EF4-FFF2-40B4-BE49-F238E27FC236}">
                    <a16:creationId xmlns:a16="http://schemas.microsoft.com/office/drawing/2014/main" xmlns="" id="{BDDF0747-3EBC-684E-877F-85BE55F10BA7}"/>
                  </a:ext>
                </a:extLst>
              </p:cNvPr>
              <p:cNvSpPr>
                <a:spLocks/>
              </p:cNvSpPr>
              <p:nvPr/>
            </p:nvSpPr>
            <p:spPr bwMode="auto">
              <a:xfrm>
                <a:off x="12674715" y="9418522"/>
                <a:ext cx="560509" cy="468277"/>
              </a:xfrm>
              <a:custGeom>
                <a:avLst/>
                <a:gdLst>
                  <a:gd name="T0" fmla="*/ 56 w 60"/>
                  <a:gd name="T1" fmla="*/ 30 h 50"/>
                  <a:gd name="T2" fmla="*/ 55 w 60"/>
                  <a:gd name="T3" fmla="*/ 24 h 50"/>
                  <a:gd name="T4" fmla="*/ 57 w 60"/>
                  <a:gd name="T5" fmla="*/ 22 h 50"/>
                  <a:gd name="T6" fmla="*/ 57 w 60"/>
                  <a:gd name="T7" fmla="*/ 19 h 50"/>
                  <a:gd name="T8" fmla="*/ 58 w 60"/>
                  <a:gd name="T9" fmla="*/ 13 h 50"/>
                  <a:gd name="T10" fmla="*/ 56 w 60"/>
                  <a:gd name="T11" fmla="*/ 8 h 50"/>
                  <a:gd name="T12" fmla="*/ 51 w 60"/>
                  <a:gd name="T13" fmla="*/ 5 h 50"/>
                  <a:gd name="T14" fmla="*/ 48 w 60"/>
                  <a:gd name="T15" fmla="*/ 3 h 50"/>
                  <a:gd name="T16" fmla="*/ 45 w 60"/>
                  <a:gd name="T17" fmla="*/ 0 h 50"/>
                  <a:gd name="T18" fmla="*/ 38 w 60"/>
                  <a:gd name="T19" fmla="*/ 1 h 50"/>
                  <a:gd name="T20" fmla="*/ 34 w 60"/>
                  <a:gd name="T21" fmla="*/ 4 h 50"/>
                  <a:gd name="T22" fmla="*/ 35 w 60"/>
                  <a:gd name="T23" fmla="*/ 10 h 50"/>
                  <a:gd name="T24" fmla="*/ 33 w 60"/>
                  <a:gd name="T25" fmla="*/ 17 h 50"/>
                  <a:gd name="T26" fmla="*/ 37 w 60"/>
                  <a:gd name="T27" fmla="*/ 21 h 50"/>
                  <a:gd name="T28" fmla="*/ 40 w 60"/>
                  <a:gd name="T29" fmla="*/ 23 h 50"/>
                  <a:gd name="T30" fmla="*/ 39 w 60"/>
                  <a:gd name="T31" fmla="*/ 26 h 50"/>
                  <a:gd name="T32" fmla="*/ 35 w 60"/>
                  <a:gd name="T33" fmla="*/ 26 h 50"/>
                  <a:gd name="T34" fmla="*/ 31 w 60"/>
                  <a:gd name="T35" fmla="*/ 22 h 50"/>
                  <a:gd name="T36" fmla="*/ 27 w 60"/>
                  <a:gd name="T37" fmla="*/ 17 h 50"/>
                  <a:gd name="T38" fmla="*/ 20 w 60"/>
                  <a:gd name="T39" fmla="*/ 18 h 50"/>
                  <a:gd name="T40" fmla="*/ 16 w 60"/>
                  <a:gd name="T41" fmla="*/ 16 h 50"/>
                  <a:gd name="T42" fmla="*/ 14 w 60"/>
                  <a:gd name="T43" fmla="*/ 16 h 50"/>
                  <a:gd name="T44" fmla="*/ 11 w 60"/>
                  <a:gd name="T45" fmla="*/ 14 h 50"/>
                  <a:gd name="T46" fmla="*/ 11 w 60"/>
                  <a:gd name="T47" fmla="*/ 20 h 50"/>
                  <a:gd name="T48" fmla="*/ 10 w 60"/>
                  <a:gd name="T49" fmla="*/ 24 h 50"/>
                  <a:gd name="T50" fmla="*/ 2 w 60"/>
                  <a:gd name="T51" fmla="*/ 24 h 50"/>
                  <a:gd name="T52" fmla="*/ 1 w 60"/>
                  <a:gd name="T53" fmla="*/ 29 h 50"/>
                  <a:gd name="T54" fmla="*/ 3 w 60"/>
                  <a:gd name="T55" fmla="*/ 43 h 50"/>
                  <a:gd name="T56" fmla="*/ 8 w 60"/>
                  <a:gd name="T57" fmla="*/ 48 h 50"/>
                  <a:gd name="T58" fmla="*/ 16 w 60"/>
                  <a:gd name="T59" fmla="*/ 50 h 50"/>
                  <a:gd name="T60" fmla="*/ 18 w 60"/>
                  <a:gd name="T61" fmla="*/ 50 h 50"/>
                  <a:gd name="T62" fmla="*/ 22 w 60"/>
                  <a:gd name="T63" fmla="*/ 50 h 50"/>
                  <a:gd name="T64" fmla="*/ 28 w 60"/>
                  <a:gd name="T65" fmla="*/ 47 h 50"/>
                  <a:gd name="T66" fmla="*/ 31 w 60"/>
                  <a:gd name="T67" fmla="*/ 44 h 50"/>
                  <a:gd name="T68" fmla="*/ 35 w 60"/>
                  <a:gd name="T69" fmla="*/ 41 h 50"/>
                  <a:gd name="T70" fmla="*/ 37 w 60"/>
                  <a:gd name="T71" fmla="*/ 38 h 50"/>
                  <a:gd name="T72" fmla="*/ 43 w 60"/>
                  <a:gd name="T73" fmla="*/ 38 h 50"/>
                  <a:gd name="T74" fmla="*/ 42 w 60"/>
                  <a:gd name="T75" fmla="*/ 35 h 50"/>
                  <a:gd name="T76" fmla="*/ 46 w 60"/>
                  <a:gd name="T77" fmla="*/ 33 h 50"/>
                  <a:gd name="T78" fmla="*/ 56 w 60"/>
                  <a:gd name="T79" fmla="*/ 30 h 50"/>
                  <a:gd name="T80" fmla="*/ 56 w 60"/>
                  <a:gd name="T81" fmla="*/ 3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0" h="50">
                    <a:moveTo>
                      <a:pt x="56" y="30"/>
                    </a:moveTo>
                    <a:cubicBezTo>
                      <a:pt x="54" y="27"/>
                      <a:pt x="56" y="27"/>
                      <a:pt x="55" y="24"/>
                    </a:cubicBezTo>
                    <a:cubicBezTo>
                      <a:pt x="55" y="23"/>
                      <a:pt x="56" y="23"/>
                      <a:pt x="57" y="22"/>
                    </a:cubicBezTo>
                    <a:cubicBezTo>
                      <a:pt x="58" y="21"/>
                      <a:pt x="57" y="20"/>
                      <a:pt x="57" y="19"/>
                    </a:cubicBezTo>
                    <a:cubicBezTo>
                      <a:pt x="56" y="17"/>
                      <a:pt x="56" y="14"/>
                      <a:pt x="58" y="13"/>
                    </a:cubicBezTo>
                    <a:cubicBezTo>
                      <a:pt x="60" y="12"/>
                      <a:pt x="57" y="9"/>
                      <a:pt x="56" y="8"/>
                    </a:cubicBezTo>
                    <a:cubicBezTo>
                      <a:pt x="55" y="6"/>
                      <a:pt x="53" y="5"/>
                      <a:pt x="51" y="5"/>
                    </a:cubicBezTo>
                    <a:cubicBezTo>
                      <a:pt x="50" y="4"/>
                      <a:pt x="49" y="3"/>
                      <a:pt x="48" y="3"/>
                    </a:cubicBezTo>
                    <a:cubicBezTo>
                      <a:pt x="47" y="2"/>
                      <a:pt x="46" y="1"/>
                      <a:pt x="45" y="0"/>
                    </a:cubicBezTo>
                    <a:cubicBezTo>
                      <a:pt x="45" y="0"/>
                      <a:pt x="39" y="1"/>
                      <a:pt x="38" y="1"/>
                    </a:cubicBezTo>
                    <a:cubicBezTo>
                      <a:pt x="36" y="1"/>
                      <a:pt x="36" y="3"/>
                      <a:pt x="34" y="4"/>
                    </a:cubicBezTo>
                    <a:cubicBezTo>
                      <a:pt x="33" y="6"/>
                      <a:pt x="34" y="9"/>
                      <a:pt x="35" y="10"/>
                    </a:cubicBezTo>
                    <a:cubicBezTo>
                      <a:pt x="35" y="13"/>
                      <a:pt x="33" y="14"/>
                      <a:pt x="33" y="17"/>
                    </a:cubicBezTo>
                    <a:cubicBezTo>
                      <a:pt x="33" y="18"/>
                      <a:pt x="35" y="21"/>
                      <a:pt x="37" y="21"/>
                    </a:cubicBezTo>
                    <a:cubicBezTo>
                      <a:pt x="39" y="21"/>
                      <a:pt x="40" y="20"/>
                      <a:pt x="40" y="23"/>
                    </a:cubicBezTo>
                    <a:cubicBezTo>
                      <a:pt x="40" y="25"/>
                      <a:pt x="40" y="26"/>
                      <a:pt x="39" y="26"/>
                    </a:cubicBezTo>
                    <a:cubicBezTo>
                      <a:pt x="37" y="27"/>
                      <a:pt x="36" y="28"/>
                      <a:pt x="35" y="26"/>
                    </a:cubicBezTo>
                    <a:cubicBezTo>
                      <a:pt x="34" y="24"/>
                      <a:pt x="33" y="22"/>
                      <a:pt x="31" y="22"/>
                    </a:cubicBezTo>
                    <a:cubicBezTo>
                      <a:pt x="29" y="21"/>
                      <a:pt x="28" y="19"/>
                      <a:pt x="27" y="17"/>
                    </a:cubicBezTo>
                    <a:cubicBezTo>
                      <a:pt x="25" y="21"/>
                      <a:pt x="23" y="19"/>
                      <a:pt x="20" y="18"/>
                    </a:cubicBezTo>
                    <a:cubicBezTo>
                      <a:pt x="18" y="18"/>
                      <a:pt x="18" y="16"/>
                      <a:pt x="16" y="16"/>
                    </a:cubicBezTo>
                    <a:cubicBezTo>
                      <a:pt x="16" y="16"/>
                      <a:pt x="15" y="17"/>
                      <a:pt x="14" y="16"/>
                    </a:cubicBezTo>
                    <a:cubicBezTo>
                      <a:pt x="13" y="16"/>
                      <a:pt x="13" y="14"/>
                      <a:pt x="11" y="14"/>
                    </a:cubicBezTo>
                    <a:cubicBezTo>
                      <a:pt x="11" y="16"/>
                      <a:pt x="11" y="18"/>
                      <a:pt x="11" y="20"/>
                    </a:cubicBezTo>
                    <a:cubicBezTo>
                      <a:pt x="11" y="22"/>
                      <a:pt x="12" y="24"/>
                      <a:pt x="10" y="24"/>
                    </a:cubicBezTo>
                    <a:cubicBezTo>
                      <a:pt x="7" y="24"/>
                      <a:pt x="4" y="24"/>
                      <a:pt x="2" y="24"/>
                    </a:cubicBezTo>
                    <a:cubicBezTo>
                      <a:pt x="1" y="24"/>
                      <a:pt x="1" y="28"/>
                      <a:pt x="1" y="29"/>
                    </a:cubicBezTo>
                    <a:cubicBezTo>
                      <a:pt x="1" y="33"/>
                      <a:pt x="0" y="40"/>
                      <a:pt x="3" y="43"/>
                    </a:cubicBezTo>
                    <a:cubicBezTo>
                      <a:pt x="4" y="44"/>
                      <a:pt x="7" y="48"/>
                      <a:pt x="8" y="48"/>
                    </a:cubicBezTo>
                    <a:cubicBezTo>
                      <a:pt x="10" y="47"/>
                      <a:pt x="19" y="47"/>
                      <a:pt x="16" y="50"/>
                    </a:cubicBezTo>
                    <a:cubicBezTo>
                      <a:pt x="18" y="50"/>
                      <a:pt x="17" y="50"/>
                      <a:pt x="18" y="50"/>
                    </a:cubicBezTo>
                    <a:cubicBezTo>
                      <a:pt x="20" y="49"/>
                      <a:pt x="21" y="50"/>
                      <a:pt x="22" y="50"/>
                    </a:cubicBezTo>
                    <a:cubicBezTo>
                      <a:pt x="25" y="50"/>
                      <a:pt x="27" y="50"/>
                      <a:pt x="28" y="47"/>
                    </a:cubicBezTo>
                    <a:cubicBezTo>
                      <a:pt x="29" y="46"/>
                      <a:pt x="30" y="45"/>
                      <a:pt x="31" y="44"/>
                    </a:cubicBezTo>
                    <a:cubicBezTo>
                      <a:pt x="32" y="43"/>
                      <a:pt x="34" y="43"/>
                      <a:pt x="35" y="41"/>
                    </a:cubicBezTo>
                    <a:cubicBezTo>
                      <a:pt x="36" y="40"/>
                      <a:pt x="36" y="39"/>
                      <a:pt x="37" y="38"/>
                    </a:cubicBezTo>
                    <a:cubicBezTo>
                      <a:pt x="39" y="38"/>
                      <a:pt x="41" y="38"/>
                      <a:pt x="43" y="38"/>
                    </a:cubicBezTo>
                    <a:cubicBezTo>
                      <a:pt x="42" y="37"/>
                      <a:pt x="42" y="35"/>
                      <a:pt x="42" y="35"/>
                    </a:cubicBezTo>
                    <a:cubicBezTo>
                      <a:pt x="44" y="34"/>
                      <a:pt x="45" y="34"/>
                      <a:pt x="46" y="33"/>
                    </a:cubicBezTo>
                    <a:cubicBezTo>
                      <a:pt x="49" y="32"/>
                      <a:pt x="53" y="31"/>
                      <a:pt x="56" y="30"/>
                    </a:cubicBezTo>
                    <a:cubicBezTo>
                      <a:pt x="55" y="29"/>
                      <a:pt x="55" y="30"/>
                      <a:pt x="56" y="3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71" name="Freeform 732">
                <a:extLst>
                  <a:ext uri="{FF2B5EF4-FFF2-40B4-BE49-F238E27FC236}">
                    <a16:creationId xmlns:a16="http://schemas.microsoft.com/office/drawing/2014/main" xmlns="" id="{CB95D335-4A0A-774A-B14F-B0F019F62F24}"/>
                  </a:ext>
                </a:extLst>
              </p:cNvPr>
              <p:cNvSpPr>
                <a:spLocks/>
              </p:cNvSpPr>
              <p:nvPr/>
            </p:nvSpPr>
            <p:spPr bwMode="auto">
              <a:xfrm>
                <a:off x="12247966" y="9839014"/>
                <a:ext cx="595542" cy="589329"/>
              </a:xfrm>
              <a:custGeom>
                <a:avLst/>
                <a:gdLst>
                  <a:gd name="T0" fmla="*/ 33 w 64"/>
                  <a:gd name="T1" fmla="*/ 5 h 63"/>
                  <a:gd name="T2" fmla="*/ 31 w 64"/>
                  <a:gd name="T3" fmla="*/ 2 h 63"/>
                  <a:gd name="T4" fmla="*/ 28 w 64"/>
                  <a:gd name="T5" fmla="*/ 2 h 63"/>
                  <a:gd name="T6" fmla="*/ 18 w 64"/>
                  <a:gd name="T7" fmla="*/ 2 h 63"/>
                  <a:gd name="T8" fmla="*/ 10 w 64"/>
                  <a:gd name="T9" fmla="*/ 2 h 63"/>
                  <a:gd name="T10" fmla="*/ 7 w 64"/>
                  <a:gd name="T11" fmla="*/ 0 h 63"/>
                  <a:gd name="T12" fmla="*/ 4 w 64"/>
                  <a:gd name="T13" fmla="*/ 2 h 63"/>
                  <a:gd name="T14" fmla="*/ 1 w 64"/>
                  <a:gd name="T15" fmla="*/ 2 h 63"/>
                  <a:gd name="T16" fmla="*/ 6 w 64"/>
                  <a:gd name="T17" fmla="*/ 14 h 63"/>
                  <a:gd name="T18" fmla="*/ 9 w 64"/>
                  <a:gd name="T19" fmla="*/ 21 h 63"/>
                  <a:gd name="T20" fmla="*/ 13 w 64"/>
                  <a:gd name="T21" fmla="*/ 29 h 63"/>
                  <a:gd name="T22" fmla="*/ 13 w 64"/>
                  <a:gd name="T23" fmla="*/ 34 h 63"/>
                  <a:gd name="T24" fmla="*/ 14 w 64"/>
                  <a:gd name="T25" fmla="*/ 42 h 63"/>
                  <a:gd name="T26" fmla="*/ 16 w 64"/>
                  <a:gd name="T27" fmla="*/ 51 h 63"/>
                  <a:gd name="T28" fmla="*/ 22 w 64"/>
                  <a:gd name="T29" fmla="*/ 61 h 63"/>
                  <a:gd name="T30" fmla="*/ 28 w 64"/>
                  <a:gd name="T31" fmla="*/ 62 h 63"/>
                  <a:gd name="T32" fmla="*/ 33 w 64"/>
                  <a:gd name="T33" fmla="*/ 62 h 63"/>
                  <a:gd name="T34" fmla="*/ 38 w 64"/>
                  <a:gd name="T35" fmla="*/ 58 h 63"/>
                  <a:gd name="T36" fmla="*/ 38 w 64"/>
                  <a:gd name="T37" fmla="*/ 40 h 63"/>
                  <a:gd name="T38" fmla="*/ 38 w 64"/>
                  <a:gd name="T39" fmla="*/ 28 h 63"/>
                  <a:gd name="T40" fmla="*/ 39 w 64"/>
                  <a:gd name="T41" fmla="*/ 26 h 63"/>
                  <a:gd name="T42" fmla="*/ 43 w 64"/>
                  <a:gd name="T43" fmla="*/ 26 h 63"/>
                  <a:gd name="T44" fmla="*/ 43 w 64"/>
                  <a:gd name="T45" fmla="*/ 7 h 63"/>
                  <a:gd name="T46" fmla="*/ 51 w 64"/>
                  <a:gd name="T47" fmla="*/ 6 h 63"/>
                  <a:gd name="T48" fmla="*/ 53 w 64"/>
                  <a:gd name="T49" fmla="*/ 5 h 63"/>
                  <a:gd name="T50" fmla="*/ 56 w 64"/>
                  <a:gd name="T51" fmla="*/ 8 h 63"/>
                  <a:gd name="T52" fmla="*/ 58 w 64"/>
                  <a:gd name="T53" fmla="*/ 6 h 63"/>
                  <a:gd name="T54" fmla="*/ 62 w 64"/>
                  <a:gd name="T55" fmla="*/ 5 h 63"/>
                  <a:gd name="T56" fmla="*/ 59 w 64"/>
                  <a:gd name="T57" fmla="*/ 2 h 63"/>
                  <a:gd name="T58" fmla="*/ 45 w 64"/>
                  <a:gd name="T59" fmla="*/ 5 h 63"/>
                  <a:gd name="T60" fmla="*/ 33 w 64"/>
                  <a:gd name="T61" fmla="*/ 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4" h="63">
                    <a:moveTo>
                      <a:pt x="33" y="5"/>
                    </a:moveTo>
                    <a:cubicBezTo>
                      <a:pt x="32" y="5"/>
                      <a:pt x="31" y="2"/>
                      <a:pt x="31" y="2"/>
                    </a:cubicBezTo>
                    <a:cubicBezTo>
                      <a:pt x="30" y="2"/>
                      <a:pt x="29" y="2"/>
                      <a:pt x="28" y="2"/>
                    </a:cubicBezTo>
                    <a:cubicBezTo>
                      <a:pt x="25" y="2"/>
                      <a:pt x="21" y="2"/>
                      <a:pt x="18" y="2"/>
                    </a:cubicBezTo>
                    <a:cubicBezTo>
                      <a:pt x="15" y="2"/>
                      <a:pt x="13" y="2"/>
                      <a:pt x="10" y="2"/>
                    </a:cubicBezTo>
                    <a:cubicBezTo>
                      <a:pt x="9" y="2"/>
                      <a:pt x="9" y="0"/>
                      <a:pt x="7" y="0"/>
                    </a:cubicBezTo>
                    <a:cubicBezTo>
                      <a:pt x="6" y="0"/>
                      <a:pt x="5" y="2"/>
                      <a:pt x="4" y="2"/>
                    </a:cubicBezTo>
                    <a:cubicBezTo>
                      <a:pt x="3" y="2"/>
                      <a:pt x="2" y="2"/>
                      <a:pt x="1" y="2"/>
                    </a:cubicBezTo>
                    <a:cubicBezTo>
                      <a:pt x="0" y="7"/>
                      <a:pt x="4" y="9"/>
                      <a:pt x="6" y="14"/>
                    </a:cubicBezTo>
                    <a:cubicBezTo>
                      <a:pt x="7" y="16"/>
                      <a:pt x="8" y="19"/>
                      <a:pt x="9" y="21"/>
                    </a:cubicBezTo>
                    <a:cubicBezTo>
                      <a:pt x="10" y="24"/>
                      <a:pt x="12" y="26"/>
                      <a:pt x="13" y="29"/>
                    </a:cubicBezTo>
                    <a:cubicBezTo>
                      <a:pt x="13" y="30"/>
                      <a:pt x="13" y="33"/>
                      <a:pt x="13" y="34"/>
                    </a:cubicBezTo>
                    <a:cubicBezTo>
                      <a:pt x="13" y="37"/>
                      <a:pt x="14" y="39"/>
                      <a:pt x="14" y="42"/>
                    </a:cubicBezTo>
                    <a:cubicBezTo>
                      <a:pt x="15" y="45"/>
                      <a:pt x="15" y="48"/>
                      <a:pt x="16" y="51"/>
                    </a:cubicBezTo>
                    <a:cubicBezTo>
                      <a:pt x="17" y="55"/>
                      <a:pt x="20" y="58"/>
                      <a:pt x="22" y="61"/>
                    </a:cubicBezTo>
                    <a:cubicBezTo>
                      <a:pt x="25" y="58"/>
                      <a:pt x="25" y="60"/>
                      <a:pt x="28" y="62"/>
                    </a:cubicBezTo>
                    <a:cubicBezTo>
                      <a:pt x="29" y="63"/>
                      <a:pt x="32" y="63"/>
                      <a:pt x="33" y="62"/>
                    </a:cubicBezTo>
                    <a:cubicBezTo>
                      <a:pt x="36" y="62"/>
                      <a:pt x="38" y="61"/>
                      <a:pt x="38" y="58"/>
                    </a:cubicBezTo>
                    <a:cubicBezTo>
                      <a:pt x="38" y="52"/>
                      <a:pt x="38" y="46"/>
                      <a:pt x="38" y="40"/>
                    </a:cubicBezTo>
                    <a:cubicBezTo>
                      <a:pt x="38" y="36"/>
                      <a:pt x="38" y="32"/>
                      <a:pt x="38" y="28"/>
                    </a:cubicBezTo>
                    <a:cubicBezTo>
                      <a:pt x="38" y="27"/>
                      <a:pt x="38" y="26"/>
                      <a:pt x="39" y="26"/>
                    </a:cubicBezTo>
                    <a:cubicBezTo>
                      <a:pt x="39" y="26"/>
                      <a:pt x="43" y="26"/>
                      <a:pt x="43" y="26"/>
                    </a:cubicBezTo>
                    <a:cubicBezTo>
                      <a:pt x="43" y="20"/>
                      <a:pt x="43" y="13"/>
                      <a:pt x="43" y="7"/>
                    </a:cubicBezTo>
                    <a:cubicBezTo>
                      <a:pt x="46" y="8"/>
                      <a:pt x="48" y="6"/>
                      <a:pt x="51" y="6"/>
                    </a:cubicBezTo>
                    <a:cubicBezTo>
                      <a:pt x="51" y="5"/>
                      <a:pt x="52" y="5"/>
                      <a:pt x="53" y="5"/>
                    </a:cubicBezTo>
                    <a:cubicBezTo>
                      <a:pt x="53" y="5"/>
                      <a:pt x="55" y="8"/>
                      <a:pt x="56" y="8"/>
                    </a:cubicBezTo>
                    <a:cubicBezTo>
                      <a:pt x="57" y="7"/>
                      <a:pt x="56" y="6"/>
                      <a:pt x="58" y="6"/>
                    </a:cubicBezTo>
                    <a:cubicBezTo>
                      <a:pt x="59" y="6"/>
                      <a:pt x="60" y="5"/>
                      <a:pt x="62" y="5"/>
                    </a:cubicBezTo>
                    <a:cubicBezTo>
                      <a:pt x="64" y="4"/>
                      <a:pt x="60" y="2"/>
                      <a:pt x="59" y="2"/>
                    </a:cubicBezTo>
                    <a:cubicBezTo>
                      <a:pt x="54" y="2"/>
                      <a:pt x="50" y="5"/>
                      <a:pt x="45" y="5"/>
                    </a:cubicBezTo>
                    <a:cubicBezTo>
                      <a:pt x="41" y="5"/>
                      <a:pt x="37" y="5"/>
                      <a:pt x="33"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72" name="Freeform 733">
                <a:extLst>
                  <a:ext uri="{FF2B5EF4-FFF2-40B4-BE49-F238E27FC236}">
                    <a16:creationId xmlns:a16="http://schemas.microsoft.com/office/drawing/2014/main" xmlns="" id="{96996C18-B142-544C-902F-BBD2EFE03ADE}"/>
                  </a:ext>
                </a:extLst>
              </p:cNvPr>
              <p:cNvSpPr>
                <a:spLocks/>
              </p:cNvSpPr>
              <p:nvPr/>
            </p:nvSpPr>
            <p:spPr bwMode="auto">
              <a:xfrm>
                <a:off x="12263888" y="8781415"/>
                <a:ext cx="850321" cy="888769"/>
              </a:xfrm>
              <a:custGeom>
                <a:avLst/>
                <a:gdLst>
                  <a:gd name="T0" fmla="*/ 89 w 91"/>
                  <a:gd name="T1" fmla="*/ 10 h 95"/>
                  <a:gd name="T2" fmla="*/ 83 w 91"/>
                  <a:gd name="T3" fmla="*/ 4 h 95"/>
                  <a:gd name="T4" fmla="*/ 77 w 91"/>
                  <a:gd name="T5" fmla="*/ 6 h 95"/>
                  <a:gd name="T6" fmla="*/ 72 w 91"/>
                  <a:gd name="T7" fmla="*/ 1 h 95"/>
                  <a:gd name="T8" fmla="*/ 65 w 91"/>
                  <a:gd name="T9" fmla="*/ 1 h 95"/>
                  <a:gd name="T10" fmla="*/ 57 w 91"/>
                  <a:gd name="T11" fmla="*/ 2 h 95"/>
                  <a:gd name="T12" fmla="*/ 48 w 91"/>
                  <a:gd name="T13" fmla="*/ 6 h 95"/>
                  <a:gd name="T14" fmla="*/ 35 w 91"/>
                  <a:gd name="T15" fmla="*/ 2 h 95"/>
                  <a:gd name="T16" fmla="*/ 30 w 91"/>
                  <a:gd name="T17" fmla="*/ 12 h 95"/>
                  <a:gd name="T18" fmla="*/ 19 w 91"/>
                  <a:gd name="T19" fmla="*/ 35 h 95"/>
                  <a:gd name="T20" fmla="*/ 17 w 91"/>
                  <a:gd name="T21" fmla="*/ 48 h 95"/>
                  <a:gd name="T22" fmla="*/ 10 w 91"/>
                  <a:gd name="T23" fmla="*/ 49 h 95"/>
                  <a:gd name="T24" fmla="*/ 2 w 91"/>
                  <a:gd name="T25" fmla="*/ 55 h 95"/>
                  <a:gd name="T26" fmla="*/ 1 w 91"/>
                  <a:gd name="T27" fmla="*/ 59 h 95"/>
                  <a:gd name="T28" fmla="*/ 18 w 91"/>
                  <a:gd name="T29" fmla="*/ 57 h 95"/>
                  <a:gd name="T30" fmla="*/ 26 w 91"/>
                  <a:gd name="T31" fmla="*/ 68 h 95"/>
                  <a:gd name="T32" fmla="*/ 35 w 91"/>
                  <a:gd name="T33" fmla="*/ 63 h 95"/>
                  <a:gd name="T34" fmla="*/ 41 w 91"/>
                  <a:gd name="T35" fmla="*/ 64 h 95"/>
                  <a:gd name="T36" fmla="*/ 46 w 91"/>
                  <a:gd name="T37" fmla="*/ 70 h 95"/>
                  <a:gd name="T38" fmla="*/ 47 w 91"/>
                  <a:gd name="T39" fmla="*/ 78 h 95"/>
                  <a:gd name="T40" fmla="*/ 53 w 91"/>
                  <a:gd name="T41" fmla="*/ 82 h 95"/>
                  <a:gd name="T42" fmla="*/ 60 w 91"/>
                  <a:gd name="T43" fmla="*/ 84 h 95"/>
                  <a:gd name="T44" fmla="*/ 66 w 91"/>
                  <a:gd name="T45" fmla="*/ 87 h 95"/>
                  <a:gd name="T46" fmla="*/ 76 w 91"/>
                  <a:gd name="T47" fmla="*/ 90 h 95"/>
                  <a:gd name="T48" fmla="*/ 84 w 91"/>
                  <a:gd name="T49" fmla="*/ 94 h 95"/>
                  <a:gd name="T50" fmla="*/ 77 w 91"/>
                  <a:gd name="T51" fmla="*/ 85 h 95"/>
                  <a:gd name="T52" fmla="*/ 78 w 91"/>
                  <a:gd name="T53" fmla="*/ 73 h 95"/>
                  <a:gd name="T54" fmla="*/ 80 w 91"/>
                  <a:gd name="T55" fmla="*/ 70 h 95"/>
                  <a:gd name="T56" fmla="*/ 84 w 91"/>
                  <a:gd name="T57" fmla="*/ 63 h 95"/>
                  <a:gd name="T58" fmla="*/ 81 w 91"/>
                  <a:gd name="T59" fmla="*/ 55 h 95"/>
                  <a:gd name="T60" fmla="*/ 81 w 91"/>
                  <a:gd name="T61" fmla="*/ 45 h 95"/>
                  <a:gd name="T62" fmla="*/ 83 w 91"/>
                  <a:gd name="T63" fmla="*/ 28 h 95"/>
                  <a:gd name="T64" fmla="*/ 90 w 91"/>
                  <a:gd name="T65" fmla="*/ 18 h 95"/>
                  <a:gd name="T66" fmla="*/ 90 w 91"/>
                  <a:gd name="T67" fmla="*/ 1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1" h="95">
                    <a:moveTo>
                      <a:pt x="90" y="15"/>
                    </a:moveTo>
                    <a:cubicBezTo>
                      <a:pt x="89" y="14"/>
                      <a:pt x="89" y="12"/>
                      <a:pt x="89" y="10"/>
                    </a:cubicBezTo>
                    <a:cubicBezTo>
                      <a:pt x="89" y="9"/>
                      <a:pt x="87" y="8"/>
                      <a:pt x="86" y="7"/>
                    </a:cubicBezTo>
                    <a:cubicBezTo>
                      <a:pt x="86" y="6"/>
                      <a:pt x="84" y="4"/>
                      <a:pt x="83" y="4"/>
                    </a:cubicBezTo>
                    <a:cubicBezTo>
                      <a:pt x="82" y="4"/>
                      <a:pt x="82" y="6"/>
                      <a:pt x="80" y="5"/>
                    </a:cubicBezTo>
                    <a:cubicBezTo>
                      <a:pt x="78" y="4"/>
                      <a:pt x="79" y="5"/>
                      <a:pt x="77" y="6"/>
                    </a:cubicBezTo>
                    <a:cubicBezTo>
                      <a:pt x="77" y="6"/>
                      <a:pt x="75" y="5"/>
                      <a:pt x="75" y="4"/>
                    </a:cubicBezTo>
                    <a:cubicBezTo>
                      <a:pt x="74" y="3"/>
                      <a:pt x="73" y="2"/>
                      <a:pt x="72" y="1"/>
                    </a:cubicBezTo>
                    <a:cubicBezTo>
                      <a:pt x="71" y="0"/>
                      <a:pt x="70" y="2"/>
                      <a:pt x="69" y="2"/>
                    </a:cubicBezTo>
                    <a:cubicBezTo>
                      <a:pt x="68" y="3"/>
                      <a:pt x="66" y="2"/>
                      <a:pt x="65" y="1"/>
                    </a:cubicBezTo>
                    <a:cubicBezTo>
                      <a:pt x="63" y="0"/>
                      <a:pt x="63" y="1"/>
                      <a:pt x="61" y="2"/>
                    </a:cubicBezTo>
                    <a:cubicBezTo>
                      <a:pt x="60" y="3"/>
                      <a:pt x="58" y="2"/>
                      <a:pt x="57" y="2"/>
                    </a:cubicBezTo>
                    <a:cubicBezTo>
                      <a:pt x="56" y="3"/>
                      <a:pt x="53" y="3"/>
                      <a:pt x="52" y="3"/>
                    </a:cubicBezTo>
                    <a:cubicBezTo>
                      <a:pt x="49" y="1"/>
                      <a:pt x="51" y="6"/>
                      <a:pt x="48" y="6"/>
                    </a:cubicBezTo>
                    <a:cubicBezTo>
                      <a:pt x="46" y="7"/>
                      <a:pt x="42" y="6"/>
                      <a:pt x="40" y="5"/>
                    </a:cubicBezTo>
                    <a:cubicBezTo>
                      <a:pt x="38" y="4"/>
                      <a:pt x="37" y="2"/>
                      <a:pt x="35" y="2"/>
                    </a:cubicBezTo>
                    <a:cubicBezTo>
                      <a:pt x="34" y="1"/>
                      <a:pt x="32" y="3"/>
                      <a:pt x="31" y="4"/>
                    </a:cubicBezTo>
                    <a:cubicBezTo>
                      <a:pt x="29" y="6"/>
                      <a:pt x="31" y="9"/>
                      <a:pt x="30" y="12"/>
                    </a:cubicBezTo>
                    <a:cubicBezTo>
                      <a:pt x="27" y="17"/>
                      <a:pt x="27" y="23"/>
                      <a:pt x="24" y="27"/>
                    </a:cubicBezTo>
                    <a:cubicBezTo>
                      <a:pt x="22" y="30"/>
                      <a:pt x="21" y="32"/>
                      <a:pt x="19" y="35"/>
                    </a:cubicBezTo>
                    <a:cubicBezTo>
                      <a:pt x="18" y="37"/>
                      <a:pt x="18" y="39"/>
                      <a:pt x="18" y="41"/>
                    </a:cubicBezTo>
                    <a:cubicBezTo>
                      <a:pt x="18" y="44"/>
                      <a:pt x="19" y="46"/>
                      <a:pt x="17" y="48"/>
                    </a:cubicBezTo>
                    <a:cubicBezTo>
                      <a:pt x="16" y="48"/>
                      <a:pt x="11" y="51"/>
                      <a:pt x="11" y="51"/>
                    </a:cubicBezTo>
                    <a:cubicBezTo>
                      <a:pt x="10" y="51"/>
                      <a:pt x="12" y="48"/>
                      <a:pt x="10" y="49"/>
                    </a:cubicBezTo>
                    <a:cubicBezTo>
                      <a:pt x="7" y="51"/>
                      <a:pt x="7" y="53"/>
                      <a:pt x="5" y="50"/>
                    </a:cubicBezTo>
                    <a:cubicBezTo>
                      <a:pt x="4" y="51"/>
                      <a:pt x="2" y="53"/>
                      <a:pt x="2" y="55"/>
                    </a:cubicBezTo>
                    <a:cubicBezTo>
                      <a:pt x="2" y="55"/>
                      <a:pt x="2" y="56"/>
                      <a:pt x="1" y="56"/>
                    </a:cubicBezTo>
                    <a:cubicBezTo>
                      <a:pt x="0" y="57"/>
                      <a:pt x="1" y="58"/>
                      <a:pt x="1" y="59"/>
                    </a:cubicBezTo>
                    <a:cubicBezTo>
                      <a:pt x="5" y="56"/>
                      <a:pt x="8" y="57"/>
                      <a:pt x="13" y="57"/>
                    </a:cubicBezTo>
                    <a:cubicBezTo>
                      <a:pt x="15" y="57"/>
                      <a:pt x="16" y="57"/>
                      <a:pt x="18" y="57"/>
                    </a:cubicBezTo>
                    <a:cubicBezTo>
                      <a:pt x="20" y="57"/>
                      <a:pt x="21" y="60"/>
                      <a:pt x="22" y="62"/>
                    </a:cubicBezTo>
                    <a:cubicBezTo>
                      <a:pt x="23" y="64"/>
                      <a:pt x="24" y="67"/>
                      <a:pt x="26" y="68"/>
                    </a:cubicBezTo>
                    <a:cubicBezTo>
                      <a:pt x="27" y="69"/>
                      <a:pt x="31" y="68"/>
                      <a:pt x="33" y="67"/>
                    </a:cubicBezTo>
                    <a:cubicBezTo>
                      <a:pt x="34" y="67"/>
                      <a:pt x="34" y="64"/>
                      <a:pt x="35" y="63"/>
                    </a:cubicBezTo>
                    <a:cubicBezTo>
                      <a:pt x="35" y="61"/>
                      <a:pt x="38" y="62"/>
                      <a:pt x="39" y="62"/>
                    </a:cubicBezTo>
                    <a:cubicBezTo>
                      <a:pt x="39" y="64"/>
                      <a:pt x="39" y="64"/>
                      <a:pt x="41" y="64"/>
                    </a:cubicBezTo>
                    <a:cubicBezTo>
                      <a:pt x="42" y="64"/>
                      <a:pt x="45" y="63"/>
                      <a:pt x="45" y="65"/>
                    </a:cubicBezTo>
                    <a:cubicBezTo>
                      <a:pt x="45" y="67"/>
                      <a:pt x="46" y="68"/>
                      <a:pt x="46" y="70"/>
                    </a:cubicBezTo>
                    <a:cubicBezTo>
                      <a:pt x="46" y="71"/>
                      <a:pt x="46" y="72"/>
                      <a:pt x="45" y="74"/>
                    </a:cubicBezTo>
                    <a:cubicBezTo>
                      <a:pt x="45" y="75"/>
                      <a:pt x="46" y="77"/>
                      <a:pt x="47" y="78"/>
                    </a:cubicBezTo>
                    <a:cubicBezTo>
                      <a:pt x="48" y="79"/>
                      <a:pt x="47" y="81"/>
                      <a:pt x="47" y="82"/>
                    </a:cubicBezTo>
                    <a:cubicBezTo>
                      <a:pt x="47" y="85"/>
                      <a:pt x="52" y="82"/>
                      <a:pt x="53" y="82"/>
                    </a:cubicBezTo>
                    <a:cubicBezTo>
                      <a:pt x="55" y="82"/>
                      <a:pt x="56" y="82"/>
                      <a:pt x="57" y="83"/>
                    </a:cubicBezTo>
                    <a:cubicBezTo>
                      <a:pt x="59" y="85"/>
                      <a:pt x="58" y="84"/>
                      <a:pt x="60" y="84"/>
                    </a:cubicBezTo>
                    <a:cubicBezTo>
                      <a:pt x="62" y="84"/>
                      <a:pt x="62" y="85"/>
                      <a:pt x="63" y="86"/>
                    </a:cubicBezTo>
                    <a:cubicBezTo>
                      <a:pt x="64" y="86"/>
                      <a:pt x="65" y="87"/>
                      <a:pt x="66" y="87"/>
                    </a:cubicBezTo>
                    <a:cubicBezTo>
                      <a:pt x="69" y="88"/>
                      <a:pt x="70" y="88"/>
                      <a:pt x="71" y="85"/>
                    </a:cubicBezTo>
                    <a:cubicBezTo>
                      <a:pt x="72" y="88"/>
                      <a:pt x="73" y="89"/>
                      <a:pt x="76" y="90"/>
                    </a:cubicBezTo>
                    <a:cubicBezTo>
                      <a:pt x="78" y="91"/>
                      <a:pt x="78" y="94"/>
                      <a:pt x="80" y="95"/>
                    </a:cubicBezTo>
                    <a:cubicBezTo>
                      <a:pt x="80" y="95"/>
                      <a:pt x="84" y="94"/>
                      <a:pt x="84" y="94"/>
                    </a:cubicBezTo>
                    <a:cubicBezTo>
                      <a:pt x="84" y="92"/>
                      <a:pt x="85" y="88"/>
                      <a:pt x="83" y="89"/>
                    </a:cubicBezTo>
                    <a:cubicBezTo>
                      <a:pt x="80" y="90"/>
                      <a:pt x="78" y="88"/>
                      <a:pt x="77" y="85"/>
                    </a:cubicBezTo>
                    <a:cubicBezTo>
                      <a:pt x="77" y="83"/>
                      <a:pt x="79" y="80"/>
                      <a:pt x="78" y="77"/>
                    </a:cubicBezTo>
                    <a:cubicBezTo>
                      <a:pt x="78" y="76"/>
                      <a:pt x="77" y="74"/>
                      <a:pt x="78" y="73"/>
                    </a:cubicBezTo>
                    <a:cubicBezTo>
                      <a:pt x="78" y="73"/>
                      <a:pt x="78" y="72"/>
                      <a:pt x="79" y="72"/>
                    </a:cubicBezTo>
                    <a:cubicBezTo>
                      <a:pt x="80" y="72"/>
                      <a:pt x="79" y="70"/>
                      <a:pt x="80" y="70"/>
                    </a:cubicBezTo>
                    <a:cubicBezTo>
                      <a:pt x="81" y="68"/>
                      <a:pt x="86" y="68"/>
                      <a:pt x="87" y="68"/>
                    </a:cubicBezTo>
                    <a:cubicBezTo>
                      <a:pt x="85" y="67"/>
                      <a:pt x="86" y="64"/>
                      <a:pt x="84" y="63"/>
                    </a:cubicBezTo>
                    <a:cubicBezTo>
                      <a:pt x="83" y="62"/>
                      <a:pt x="82" y="61"/>
                      <a:pt x="82" y="60"/>
                    </a:cubicBezTo>
                    <a:cubicBezTo>
                      <a:pt x="82" y="58"/>
                      <a:pt x="82" y="56"/>
                      <a:pt x="81" y="55"/>
                    </a:cubicBezTo>
                    <a:cubicBezTo>
                      <a:pt x="81" y="53"/>
                      <a:pt x="80" y="52"/>
                      <a:pt x="80" y="50"/>
                    </a:cubicBezTo>
                    <a:cubicBezTo>
                      <a:pt x="80" y="49"/>
                      <a:pt x="80" y="44"/>
                      <a:pt x="81" y="45"/>
                    </a:cubicBezTo>
                    <a:cubicBezTo>
                      <a:pt x="80" y="41"/>
                      <a:pt x="80" y="39"/>
                      <a:pt x="82" y="35"/>
                    </a:cubicBezTo>
                    <a:cubicBezTo>
                      <a:pt x="83" y="32"/>
                      <a:pt x="83" y="31"/>
                      <a:pt x="83" y="28"/>
                    </a:cubicBezTo>
                    <a:cubicBezTo>
                      <a:pt x="83" y="25"/>
                      <a:pt x="85" y="23"/>
                      <a:pt x="87" y="21"/>
                    </a:cubicBezTo>
                    <a:cubicBezTo>
                      <a:pt x="88" y="20"/>
                      <a:pt x="89" y="19"/>
                      <a:pt x="90" y="18"/>
                    </a:cubicBezTo>
                    <a:cubicBezTo>
                      <a:pt x="91" y="17"/>
                      <a:pt x="91" y="17"/>
                      <a:pt x="90" y="15"/>
                    </a:cubicBezTo>
                    <a:cubicBezTo>
                      <a:pt x="89" y="15"/>
                      <a:pt x="91" y="16"/>
                      <a:pt x="90" y="1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73" name="Freeform 734">
                <a:extLst>
                  <a:ext uri="{FF2B5EF4-FFF2-40B4-BE49-F238E27FC236}">
                    <a16:creationId xmlns:a16="http://schemas.microsoft.com/office/drawing/2014/main" xmlns="" id="{2957DCDE-252B-FB4B-88F9-2C2253C18E68}"/>
                  </a:ext>
                </a:extLst>
              </p:cNvPr>
              <p:cNvSpPr>
                <a:spLocks/>
              </p:cNvSpPr>
              <p:nvPr/>
            </p:nvSpPr>
            <p:spPr bwMode="auto">
              <a:xfrm>
                <a:off x="12254333" y="9307030"/>
                <a:ext cx="525479" cy="589329"/>
              </a:xfrm>
              <a:custGeom>
                <a:avLst/>
                <a:gdLst>
                  <a:gd name="T0" fmla="*/ 51 w 56"/>
                  <a:gd name="T1" fmla="*/ 27 h 63"/>
                  <a:gd name="T2" fmla="*/ 48 w 56"/>
                  <a:gd name="T3" fmla="*/ 26 h 63"/>
                  <a:gd name="T4" fmla="*/ 47 w 56"/>
                  <a:gd name="T5" fmla="*/ 21 h 63"/>
                  <a:gd name="T6" fmla="*/ 46 w 56"/>
                  <a:gd name="T7" fmla="*/ 12 h 63"/>
                  <a:gd name="T8" fmla="*/ 46 w 56"/>
                  <a:gd name="T9" fmla="*/ 8 h 63"/>
                  <a:gd name="T10" fmla="*/ 43 w 56"/>
                  <a:gd name="T11" fmla="*/ 8 h 63"/>
                  <a:gd name="T12" fmla="*/ 40 w 56"/>
                  <a:gd name="T13" fmla="*/ 6 h 63"/>
                  <a:gd name="T14" fmla="*/ 35 w 56"/>
                  <a:gd name="T15" fmla="*/ 8 h 63"/>
                  <a:gd name="T16" fmla="*/ 34 w 56"/>
                  <a:gd name="T17" fmla="*/ 11 h 63"/>
                  <a:gd name="T18" fmla="*/ 29 w 56"/>
                  <a:gd name="T19" fmla="*/ 12 h 63"/>
                  <a:gd name="T20" fmla="*/ 18 w 56"/>
                  <a:gd name="T21" fmla="*/ 1 h 63"/>
                  <a:gd name="T22" fmla="*/ 3 w 56"/>
                  <a:gd name="T23" fmla="*/ 2 h 63"/>
                  <a:gd name="T24" fmla="*/ 6 w 56"/>
                  <a:gd name="T25" fmla="*/ 12 h 63"/>
                  <a:gd name="T26" fmla="*/ 6 w 56"/>
                  <a:gd name="T27" fmla="*/ 16 h 63"/>
                  <a:gd name="T28" fmla="*/ 6 w 56"/>
                  <a:gd name="T29" fmla="*/ 20 h 63"/>
                  <a:gd name="T30" fmla="*/ 8 w 56"/>
                  <a:gd name="T31" fmla="*/ 33 h 63"/>
                  <a:gd name="T32" fmla="*/ 3 w 56"/>
                  <a:gd name="T33" fmla="*/ 41 h 63"/>
                  <a:gd name="T34" fmla="*/ 0 w 56"/>
                  <a:gd name="T35" fmla="*/ 50 h 63"/>
                  <a:gd name="T36" fmla="*/ 0 w 56"/>
                  <a:gd name="T37" fmla="*/ 55 h 63"/>
                  <a:gd name="T38" fmla="*/ 0 w 56"/>
                  <a:gd name="T39" fmla="*/ 59 h 63"/>
                  <a:gd name="T40" fmla="*/ 3 w 56"/>
                  <a:gd name="T41" fmla="*/ 59 h 63"/>
                  <a:gd name="T42" fmla="*/ 8 w 56"/>
                  <a:gd name="T43" fmla="*/ 58 h 63"/>
                  <a:gd name="T44" fmla="*/ 9 w 56"/>
                  <a:gd name="T45" fmla="*/ 59 h 63"/>
                  <a:gd name="T46" fmla="*/ 16 w 56"/>
                  <a:gd name="T47" fmla="*/ 59 h 63"/>
                  <a:gd name="T48" fmla="*/ 25 w 56"/>
                  <a:gd name="T49" fmla="*/ 59 h 63"/>
                  <a:gd name="T50" fmla="*/ 30 w 56"/>
                  <a:gd name="T51" fmla="*/ 59 h 63"/>
                  <a:gd name="T52" fmla="*/ 39 w 56"/>
                  <a:gd name="T53" fmla="*/ 62 h 63"/>
                  <a:gd name="T54" fmla="*/ 53 w 56"/>
                  <a:gd name="T55" fmla="*/ 60 h 63"/>
                  <a:gd name="T56" fmla="*/ 46 w 56"/>
                  <a:gd name="T57" fmla="*/ 51 h 63"/>
                  <a:gd name="T58" fmla="*/ 46 w 56"/>
                  <a:gd name="T59" fmla="*/ 37 h 63"/>
                  <a:gd name="T60" fmla="*/ 56 w 56"/>
                  <a:gd name="T61" fmla="*/ 35 h 63"/>
                  <a:gd name="T62" fmla="*/ 56 w 56"/>
                  <a:gd name="T63" fmla="*/ 27 h 63"/>
                  <a:gd name="T64" fmla="*/ 51 w 56"/>
                  <a:gd name="T65" fmla="*/ 2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63">
                    <a:moveTo>
                      <a:pt x="51" y="27"/>
                    </a:moveTo>
                    <a:cubicBezTo>
                      <a:pt x="49" y="27"/>
                      <a:pt x="48" y="28"/>
                      <a:pt x="48" y="26"/>
                    </a:cubicBezTo>
                    <a:cubicBezTo>
                      <a:pt x="48" y="24"/>
                      <a:pt x="48" y="23"/>
                      <a:pt x="47" y="21"/>
                    </a:cubicBezTo>
                    <a:cubicBezTo>
                      <a:pt x="45" y="18"/>
                      <a:pt x="48" y="15"/>
                      <a:pt x="46" y="12"/>
                    </a:cubicBezTo>
                    <a:cubicBezTo>
                      <a:pt x="46" y="11"/>
                      <a:pt x="46" y="8"/>
                      <a:pt x="46" y="8"/>
                    </a:cubicBezTo>
                    <a:cubicBezTo>
                      <a:pt x="46" y="8"/>
                      <a:pt x="43" y="8"/>
                      <a:pt x="43" y="8"/>
                    </a:cubicBezTo>
                    <a:cubicBezTo>
                      <a:pt x="40" y="8"/>
                      <a:pt x="40" y="9"/>
                      <a:pt x="40" y="6"/>
                    </a:cubicBezTo>
                    <a:cubicBezTo>
                      <a:pt x="37" y="6"/>
                      <a:pt x="36" y="5"/>
                      <a:pt x="35" y="8"/>
                    </a:cubicBezTo>
                    <a:cubicBezTo>
                      <a:pt x="35" y="8"/>
                      <a:pt x="35" y="11"/>
                      <a:pt x="34" y="11"/>
                    </a:cubicBezTo>
                    <a:cubicBezTo>
                      <a:pt x="33" y="12"/>
                      <a:pt x="31" y="12"/>
                      <a:pt x="29" y="12"/>
                    </a:cubicBezTo>
                    <a:cubicBezTo>
                      <a:pt x="22" y="13"/>
                      <a:pt x="24" y="1"/>
                      <a:pt x="18" y="1"/>
                    </a:cubicBezTo>
                    <a:cubicBezTo>
                      <a:pt x="13" y="1"/>
                      <a:pt x="7" y="0"/>
                      <a:pt x="3" y="2"/>
                    </a:cubicBezTo>
                    <a:cubicBezTo>
                      <a:pt x="1" y="4"/>
                      <a:pt x="6" y="10"/>
                      <a:pt x="6" y="12"/>
                    </a:cubicBezTo>
                    <a:cubicBezTo>
                      <a:pt x="7" y="13"/>
                      <a:pt x="7" y="15"/>
                      <a:pt x="6" y="16"/>
                    </a:cubicBezTo>
                    <a:cubicBezTo>
                      <a:pt x="4" y="17"/>
                      <a:pt x="6" y="19"/>
                      <a:pt x="6" y="20"/>
                    </a:cubicBezTo>
                    <a:cubicBezTo>
                      <a:pt x="9" y="24"/>
                      <a:pt x="11" y="29"/>
                      <a:pt x="8" y="33"/>
                    </a:cubicBezTo>
                    <a:cubicBezTo>
                      <a:pt x="6" y="36"/>
                      <a:pt x="4" y="38"/>
                      <a:pt x="3" y="41"/>
                    </a:cubicBezTo>
                    <a:cubicBezTo>
                      <a:pt x="2" y="44"/>
                      <a:pt x="1" y="47"/>
                      <a:pt x="0" y="50"/>
                    </a:cubicBezTo>
                    <a:cubicBezTo>
                      <a:pt x="0" y="52"/>
                      <a:pt x="0" y="54"/>
                      <a:pt x="0" y="55"/>
                    </a:cubicBezTo>
                    <a:cubicBezTo>
                      <a:pt x="0" y="56"/>
                      <a:pt x="0" y="58"/>
                      <a:pt x="0" y="59"/>
                    </a:cubicBezTo>
                    <a:cubicBezTo>
                      <a:pt x="1" y="59"/>
                      <a:pt x="2" y="59"/>
                      <a:pt x="3" y="59"/>
                    </a:cubicBezTo>
                    <a:cubicBezTo>
                      <a:pt x="5" y="59"/>
                      <a:pt x="5" y="56"/>
                      <a:pt x="8" y="58"/>
                    </a:cubicBezTo>
                    <a:cubicBezTo>
                      <a:pt x="8" y="58"/>
                      <a:pt x="9" y="59"/>
                      <a:pt x="9" y="59"/>
                    </a:cubicBezTo>
                    <a:cubicBezTo>
                      <a:pt x="12" y="59"/>
                      <a:pt x="14" y="59"/>
                      <a:pt x="16" y="59"/>
                    </a:cubicBezTo>
                    <a:cubicBezTo>
                      <a:pt x="19" y="59"/>
                      <a:pt x="22" y="59"/>
                      <a:pt x="25" y="59"/>
                    </a:cubicBezTo>
                    <a:cubicBezTo>
                      <a:pt x="26" y="59"/>
                      <a:pt x="29" y="59"/>
                      <a:pt x="30" y="59"/>
                    </a:cubicBezTo>
                    <a:cubicBezTo>
                      <a:pt x="32" y="63"/>
                      <a:pt x="36" y="62"/>
                      <a:pt x="39" y="62"/>
                    </a:cubicBezTo>
                    <a:cubicBezTo>
                      <a:pt x="44" y="62"/>
                      <a:pt x="48" y="61"/>
                      <a:pt x="53" y="60"/>
                    </a:cubicBezTo>
                    <a:cubicBezTo>
                      <a:pt x="50" y="57"/>
                      <a:pt x="46" y="55"/>
                      <a:pt x="46" y="51"/>
                    </a:cubicBezTo>
                    <a:cubicBezTo>
                      <a:pt x="46" y="46"/>
                      <a:pt x="46" y="41"/>
                      <a:pt x="46" y="37"/>
                    </a:cubicBezTo>
                    <a:cubicBezTo>
                      <a:pt x="46" y="36"/>
                      <a:pt x="56" y="38"/>
                      <a:pt x="56" y="35"/>
                    </a:cubicBezTo>
                    <a:cubicBezTo>
                      <a:pt x="56" y="33"/>
                      <a:pt x="56" y="30"/>
                      <a:pt x="56" y="27"/>
                    </a:cubicBezTo>
                    <a:cubicBezTo>
                      <a:pt x="56" y="24"/>
                      <a:pt x="53" y="27"/>
                      <a:pt x="51" y="2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74" name="Freeform 735">
                <a:extLst>
                  <a:ext uri="{FF2B5EF4-FFF2-40B4-BE49-F238E27FC236}">
                    <a16:creationId xmlns:a16="http://schemas.microsoft.com/office/drawing/2014/main" xmlns="" id="{2FD4E743-CDF3-864D-9887-51F85E9B87B3}"/>
                  </a:ext>
                </a:extLst>
              </p:cNvPr>
              <p:cNvSpPr>
                <a:spLocks/>
              </p:cNvSpPr>
              <p:nvPr/>
            </p:nvSpPr>
            <p:spPr bwMode="auto">
              <a:xfrm>
                <a:off x="12591915" y="9867685"/>
                <a:ext cx="429938" cy="449163"/>
              </a:xfrm>
              <a:custGeom>
                <a:avLst/>
                <a:gdLst>
                  <a:gd name="T0" fmla="*/ 25 w 46"/>
                  <a:gd name="T1" fmla="*/ 2 h 48"/>
                  <a:gd name="T2" fmla="*/ 21 w 46"/>
                  <a:gd name="T3" fmla="*/ 3 h 48"/>
                  <a:gd name="T4" fmla="*/ 18 w 46"/>
                  <a:gd name="T5" fmla="*/ 4 h 48"/>
                  <a:gd name="T6" fmla="*/ 6 w 46"/>
                  <a:gd name="T7" fmla="*/ 4 h 48"/>
                  <a:gd name="T8" fmla="*/ 6 w 46"/>
                  <a:gd name="T9" fmla="*/ 18 h 48"/>
                  <a:gd name="T10" fmla="*/ 6 w 46"/>
                  <a:gd name="T11" fmla="*/ 23 h 48"/>
                  <a:gd name="T12" fmla="*/ 1 w 46"/>
                  <a:gd name="T13" fmla="*/ 24 h 48"/>
                  <a:gd name="T14" fmla="*/ 1 w 46"/>
                  <a:gd name="T15" fmla="*/ 31 h 48"/>
                  <a:gd name="T16" fmla="*/ 1 w 46"/>
                  <a:gd name="T17" fmla="*/ 38 h 48"/>
                  <a:gd name="T18" fmla="*/ 4 w 46"/>
                  <a:gd name="T19" fmla="*/ 47 h 48"/>
                  <a:gd name="T20" fmla="*/ 8 w 46"/>
                  <a:gd name="T21" fmla="*/ 48 h 48"/>
                  <a:gd name="T22" fmla="*/ 13 w 46"/>
                  <a:gd name="T23" fmla="*/ 44 h 48"/>
                  <a:gd name="T24" fmla="*/ 19 w 46"/>
                  <a:gd name="T25" fmla="*/ 41 h 48"/>
                  <a:gd name="T26" fmla="*/ 29 w 46"/>
                  <a:gd name="T27" fmla="*/ 39 h 48"/>
                  <a:gd name="T28" fmla="*/ 31 w 46"/>
                  <a:gd name="T29" fmla="*/ 37 h 48"/>
                  <a:gd name="T30" fmla="*/ 34 w 46"/>
                  <a:gd name="T31" fmla="*/ 34 h 48"/>
                  <a:gd name="T32" fmla="*/ 43 w 46"/>
                  <a:gd name="T33" fmla="*/ 26 h 48"/>
                  <a:gd name="T34" fmla="*/ 44 w 46"/>
                  <a:gd name="T35" fmla="*/ 22 h 48"/>
                  <a:gd name="T36" fmla="*/ 40 w 46"/>
                  <a:gd name="T37" fmla="*/ 21 h 48"/>
                  <a:gd name="T38" fmla="*/ 38 w 46"/>
                  <a:gd name="T39" fmla="*/ 17 h 48"/>
                  <a:gd name="T40" fmla="*/ 39 w 46"/>
                  <a:gd name="T41" fmla="*/ 15 h 48"/>
                  <a:gd name="T42" fmla="*/ 36 w 46"/>
                  <a:gd name="T43" fmla="*/ 14 h 48"/>
                  <a:gd name="T44" fmla="*/ 36 w 46"/>
                  <a:gd name="T45" fmla="*/ 13 h 48"/>
                  <a:gd name="T46" fmla="*/ 34 w 46"/>
                  <a:gd name="T47" fmla="*/ 12 h 48"/>
                  <a:gd name="T48" fmla="*/ 30 w 46"/>
                  <a:gd name="T49" fmla="*/ 7 h 48"/>
                  <a:gd name="T50" fmla="*/ 25 w 46"/>
                  <a:gd name="T51" fmla="*/ 2 h 48"/>
                  <a:gd name="T52" fmla="*/ 25 w 46"/>
                  <a:gd name="T53"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6" h="48">
                    <a:moveTo>
                      <a:pt x="25" y="2"/>
                    </a:moveTo>
                    <a:cubicBezTo>
                      <a:pt x="24" y="3"/>
                      <a:pt x="22" y="3"/>
                      <a:pt x="21" y="3"/>
                    </a:cubicBezTo>
                    <a:cubicBezTo>
                      <a:pt x="19" y="3"/>
                      <a:pt x="20" y="6"/>
                      <a:pt x="18" y="4"/>
                    </a:cubicBezTo>
                    <a:cubicBezTo>
                      <a:pt x="15" y="0"/>
                      <a:pt x="10" y="5"/>
                      <a:pt x="6" y="4"/>
                    </a:cubicBezTo>
                    <a:cubicBezTo>
                      <a:pt x="6" y="9"/>
                      <a:pt x="6" y="14"/>
                      <a:pt x="6" y="18"/>
                    </a:cubicBezTo>
                    <a:cubicBezTo>
                      <a:pt x="6" y="19"/>
                      <a:pt x="7" y="23"/>
                      <a:pt x="6" y="23"/>
                    </a:cubicBezTo>
                    <a:cubicBezTo>
                      <a:pt x="5" y="24"/>
                      <a:pt x="1" y="22"/>
                      <a:pt x="1" y="24"/>
                    </a:cubicBezTo>
                    <a:cubicBezTo>
                      <a:pt x="1" y="26"/>
                      <a:pt x="1" y="29"/>
                      <a:pt x="1" y="31"/>
                    </a:cubicBezTo>
                    <a:cubicBezTo>
                      <a:pt x="1" y="33"/>
                      <a:pt x="0" y="36"/>
                      <a:pt x="1" y="38"/>
                    </a:cubicBezTo>
                    <a:cubicBezTo>
                      <a:pt x="5" y="39"/>
                      <a:pt x="6" y="44"/>
                      <a:pt x="4" y="47"/>
                    </a:cubicBezTo>
                    <a:cubicBezTo>
                      <a:pt x="4" y="48"/>
                      <a:pt x="8" y="48"/>
                      <a:pt x="8" y="48"/>
                    </a:cubicBezTo>
                    <a:cubicBezTo>
                      <a:pt x="10" y="48"/>
                      <a:pt x="11" y="46"/>
                      <a:pt x="13" y="44"/>
                    </a:cubicBezTo>
                    <a:cubicBezTo>
                      <a:pt x="15" y="42"/>
                      <a:pt x="15" y="39"/>
                      <a:pt x="19" y="41"/>
                    </a:cubicBezTo>
                    <a:cubicBezTo>
                      <a:pt x="23" y="43"/>
                      <a:pt x="27" y="44"/>
                      <a:pt x="29" y="39"/>
                    </a:cubicBezTo>
                    <a:cubicBezTo>
                      <a:pt x="29" y="38"/>
                      <a:pt x="29" y="37"/>
                      <a:pt x="31" y="37"/>
                    </a:cubicBezTo>
                    <a:cubicBezTo>
                      <a:pt x="33" y="37"/>
                      <a:pt x="34" y="35"/>
                      <a:pt x="34" y="34"/>
                    </a:cubicBezTo>
                    <a:cubicBezTo>
                      <a:pt x="36" y="31"/>
                      <a:pt x="40" y="28"/>
                      <a:pt x="43" y="26"/>
                    </a:cubicBezTo>
                    <a:cubicBezTo>
                      <a:pt x="45" y="25"/>
                      <a:pt x="46" y="24"/>
                      <a:pt x="44" y="22"/>
                    </a:cubicBezTo>
                    <a:cubicBezTo>
                      <a:pt x="43" y="21"/>
                      <a:pt x="40" y="22"/>
                      <a:pt x="40" y="21"/>
                    </a:cubicBezTo>
                    <a:cubicBezTo>
                      <a:pt x="39" y="20"/>
                      <a:pt x="38" y="19"/>
                      <a:pt x="38" y="17"/>
                    </a:cubicBezTo>
                    <a:cubicBezTo>
                      <a:pt x="38" y="17"/>
                      <a:pt x="39" y="16"/>
                      <a:pt x="39" y="15"/>
                    </a:cubicBezTo>
                    <a:cubicBezTo>
                      <a:pt x="38" y="15"/>
                      <a:pt x="37" y="15"/>
                      <a:pt x="36" y="14"/>
                    </a:cubicBezTo>
                    <a:cubicBezTo>
                      <a:pt x="36" y="14"/>
                      <a:pt x="37" y="13"/>
                      <a:pt x="36" y="13"/>
                    </a:cubicBezTo>
                    <a:cubicBezTo>
                      <a:pt x="35" y="13"/>
                      <a:pt x="35" y="12"/>
                      <a:pt x="34" y="12"/>
                    </a:cubicBezTo>
                    <a:cubicBezTo>
                      <a:pt x="32" y="11"/>
                      <a:pt x="31" y="10"/>
                      <a:pt x="30" y="7"/>
                    </a:cubicBezTo>
                    <a:cubicBezTo>
                      <a:pt x="30" y="6"/>
                      <a:pt x="27" y="2"/>
                      <a:pt x="25" y="2"/>
                    </a:cubicBezTo>
                    <a:cubicBezTo>
                      <a:pt x="25" y="2"/>
                      <a:pt x="26" y="2"/>
                      <a:pt x="25"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75" name="Freeform 736">
                <a:extLst>
                  <a:ext uri="{FF2B5EF4-FFF2-40B4-BE49-F238E27FC236}">
                    <a16:creationId xmlns:a16="http://schemas.microsoft.com/office/drawing/2014/main" xmlns="" id="{CA868F64-11F8-9445-82AF-837183C91EEC}"/>
                  </a:ext>
                </a:extLst>
              </p:cNvPr>
              <p:cNvSpPr>
                <a:spLocks/>
              </p:cNvSpPr>
              <p:nvPr/>
            </p:nvSpPr>
            <p:spPr bwMode="auto">
              <a:xfrm>
                <a:off x="12824398" y="9775302"/>
                <a:ext cx="366243" cy="324926"/>
              </a:xfrm>
              <a:custGeom>
                <a:avLst/>
                <a:gdLst>
                  <a:gd name="T0" fmla="*/ 39 w 39"/>
                  <a:gd name="T1" fmla="*/ 22 h 35"/>
                  <a:gd name="T2" fmla="*/ 38 w 39"/>
                  <a:gd name="T3" fmla="*/ 18 h 35"/>
                  <a:gd name="T4" fmla="*/ 39 w 39"/>
                  <a:gd name="T5" fmla="*/ 14 h 35"/>
                  <a:gd name="T6" fmla="*/ 38 w 39"/>
                  <a:gd name="T7" fmla="*/ 7 h 35"/>
                  <a:gd name="T8" fmla="*/ 27 w 39"/>
                  <a:gd name="T9" fmla="*/ 2 h 35"/>
                  <a:gd name="T10" fmla="*/ 24 w 39"/>
                  <a:gd name="T11" fmla="*/ 0 h 35"/>
                  <a:gd name="T12" fmla="*/ 19 w 39"/>
                  <a:gd name="T13" fmla="*/ 3 h 35"/>
                  <a:gd name="T14" fmla="*/ 13 w 39"/>
                  <a:gd name="T15" fmla="*/ 7 h 35"/>
                  <a:gd name="T16" fmla="*/ 9 w 39"/>
                  <a:gd name="T17" fmla="*/ 12 h 35"/>
                  <a:gd name="T18" fmla="*/ 2 w 39"/>
                  <a:gd name="T19" fmla="*/ 12 h 35"/>
                  <a:gd name="T20" fmla="*/ 5 w 39"/>
                  <a:gd name="T21" fmla="*/ 16 h 35"/>
                  <a:gd name="T22" fmla="*/ 8 w 39"/>
                  <a:gd name="T23" fmla="*/ 21 h 35"/>
                  <a:gd name="T24" fmla="*/ 11 w 39"/>
                  <a:gd name="T25" fmla="*/ 23 h 35"/>
                  <a:gd name="T26" fmla="*/ 11 w 39"/>
                  <a:gd name="T27" fmla="*/ 24 h 35"/>
                  <a:gd name="T28" fmla="*/ 14 w 39"/>
                  <a:gd name="T29" fmla="*/ 25 h 35"/>
                  <a:gd name="T30" fmla="*/ 13 w 39"/>
                  <a:gd name="T31" fmla="*/ 28 h 35"/>
                  <a:gd name="T32" fmla="*/ 15 w 39"/>
                  <a:gd name="T33" fmla="*/ 31 h 35"/>
                  <a:gd name="T34" fmla="*/ 20 w 39"/>
                  <a:gd name="T35" fmla="*/ 34 h 35"/>
                  <a:gd name="T36" fmla="*/ 25 w 39"/>
                  <a:gd name="T37" fmla="*/ 35 h 35"/>
                  <a:gd name="T38" fmla="*/ 27 w 39"/>
                  <a:gd name="T39" fmla="*/ 35 h 35"/>
                  <a:gd name="T40" fmla="*/ 34 w 39"/>
                  <a:gd name="T41" fmla="*/ 31 h 35"/>
                  <a:gd name="T42" fmla="*/ 36 w 39"/>
                  <a:gd name="T43" fmla="*/ 27 h 35"/>
                  <a:gd name="T44" fmla="*/ 39 w 39"/>
                  <a:gd name="T45"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 h="35">
                    <a:moveTo>
                      <a:pt x="39" y="22"/>
                    </a:moveTo>
                    <a:cubicBezTo>
                      <a:pt x="39" y="21"/>
                      <a:pt x="38" y="19"/>
                      <a:pt x="38" y="18"/>
                    </a:cubicBezTo>
                    <a:cubicBezTo>
                      <a:pt x="38" y="16"/>
                      <a:pt x="39" y="15"/>
                      <a:pt x="39" y="14"/>
                    </a:cubicBezTo>
                    <a:cubicBezTo>
                      <a:pt x="39" y="11"/>
                      <a:pt x="39" y="9"/>
                      <a:pt x="38" y="7"/>
                    </a:cubicBezTo>
                    <a:cubicBezTo>
                      <a:pt x="38" y="4"/>
                      <a:pt x="29" y="2"/>
                      <a:pt x="27" y="2"/>
                    </a:cubicBezTo>
                    <a:cubicBezTo>
                      <a:pt x="27" y="0"/>
                      <a:pt x="27" y="0"/>
                      <a:pt x="24" y="0"/>
                    </a:cubicBezTo>
                    <a:cubicBezTo>
                      <a:pt x="21" y="0"/>
                      <a:pt x="21" y="1"/>
                      <a:pt x="19" y="3"/>
                    </a:cubicBezTo>
                    <a:cubicBezTo>
                      <a:pt x="18" y="5"/>
                      <a:pt x="15" y="6"/>
                      <a:pt x="13" y="7"/>
                    </a:cubicBezTo>
                    <a:cubicBezTo>
                      <a:pt x="12" y="9"/>
                      <a:pt x="11" y="12"/>
                      <a:pt x="9" y="12"/>
                    </a:cubicBezTo>
                    <a:cubicBezTo>
                      <a:pt x="7" y="12"/>
                      <a:pt x="5" y="11"/>
                      <a:pt x="2" y="12"/>
                    </a:cubicBezTo>
                    <a:cubicBezTo>
                      <a:pt x="0" y="13"/>
                      <a:pt x="4" y="15"/>
                      <a:pt x="5" y="16"/>
                    </a:cubicBezTo>
                    <a:cubicBezTo>
                      <a:pt x="6" y="18"/>
                      <a:pt x="6" y="20"/>
                      <a:pt x="8" y="21"/>
                    </a:cubicBezTo>
                    <a:cubicBezTo>
                      <a:pt x="9" y="22"/>
                      <a:pt x="10" y="23"/>
                      <a:pt x="11" y="23"/>
                    </a:cubicBezTo>
                    <a:cubicBezTo>
                      <a:pt x="12" y="23"/>
                      <a:pt x="11" y="24"/>
                      <a:pt x="11" y="24"/>
                    </a:cubicBezTo>
                    <a:cubicBezTo>
                      <a:pt x="12" y="24"/>
                      <a:pt x="13" y="25"/>
                      <a:pt x="14" y="25"/>
                    </a:cubicBezTo>
                    <a:cubicBezTo>
                      <a:pt x="14" y="26"/>
                      <a:pt x="13" y="27"/>
                      <a:pt x="13" y="28"/>
                    </a:cubicBezTo>
                    <a:cubicBezTo>
                      <a:pt x="13" y="29"/>
                      <a:pt x="14" y="31"/>
                      <a:pt x="15" y="31"/>
                    </a:cubicBezTo>
                    <a:cubicBezTo>
                      <a:pt x="18" y="31"/>
                      <a:pt x="19" y="31"/>
                      <a:pt x="20" y="34"/>
                    </a:cubicBezTo>
                    <a:cubicBezTo>
                      <a:pt x="21" y="35"/>
                      <a:pt x="23" y="34"/>
                      <a:pt x="25" y="35"/>
                    </a:cubicBezTo>
                    <a:cubicBezTo>
                      <a:pt x="26" y="35"/>
                      <a:pt x="26" y="35"/>
                      <a:pt x="27" y="35"/>
                    </a:cubicBezTo>
                    <a:cubicBezTo>
                      <a:pt x="31" y="35"/>
                      <a:pt x="32" y="34"/>
                      <a:pt x="34" y="31"/>
                    </a:cubicBezTo>
                    <a:cubicBezTo>
                      <a:pt x="35" y="30"/>
                      <a:pt x="36" y="28"/>
                      <a:pt x="36" y="27"/>
                    </a:cubicBezTo>
                    <a:cubicBezTo>
                      <a:pt x="37" y="25"/>
                      <a:pt x="39" y="24"/>
                      <a:pt x="39" y="2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76" name="Freeform 737">
                <a:extLst>
                  <a:ext uri="{FF2B5EF4-FFF2-40B4-BE49-F238E27FC236}">
                    <a16:creationId xmlns:a16="http://schemas.microsoft.com/office/drawing/2014/main" xmlns="" id="{D973A7AA-BA5F-1A47-B5B2-6BC808BB1BE7}"/>
                  </a:ext>
                </a:extLst>
              </p:cNvPr>
              <p:cNvSpPr>
                <a:spLocks/>
              </p:cNvSpPr>
              <p:nvPr/>
            </p:nvSpPr>
            <p:spPr bwMode="auto">
              <a:xfrm>
                <a:off x="13069621" y="10259505"/>
                <a:ext cx="92356" cy="105124"/>
              </a:xfrm>
              <a:custGeom>
                <a:avLst/>
                <a:gdLst>
                  <a:gd name="T0" fmla="*/ 5 w 10"/>
                  <a:gd name="T1" fmla="*/ 1 h 11"/>
                  <a:gd name="T2" fmla="*/ 7 w 10"/>
                  <a:gd name="T3" fmla="*/ 9 h 11"/>
                  <a:gd name="T4" fmla="*/ 5 w 10"/>
                  <a:gd name="T5" fmla="*/ 1 h 11"/>
                  <a:gd name="T6" fmla="*/ 5 w 10"/>
                  <a:gd name="T7" fmla="*/ 1 h 11"/>
                </a:gdLst>
                <a:ahLst/>
                <a:cxnLst>
                  <a:cxn ang="0">
                    <a:pos x="T0" y="T1"/>
                  </a:cxn>
                  <a:cxn ang="0">
                    <a:pos x="T2" y="T3"/>
                  </a:cxn>
                  <a:cxn ang="0">
                    <a:pos x="T4" y="T5"/>
                  </a:cxn>
                  <a:cxn ang="0">
                    <a:pos x="T6" y="T7"/>
                  </a:cxn>
                </a:cxnLst>
                <a:rect l="0" t="0" r="r" b="b"/>
                <a:pathLst>
                  <a:path w="10" h="11">
                    <a:moveTo>
                      <a:pt x="5" y="1"/>
                    </a:moveTo>
                    <a:cubicBezTo>
                      <a:pt x="0" y="2"/>
                      <a:pt x="3" y="11"/>
                      <a:pt x="7" y="9"/>
                    </a:cubicBezTo>
                    <a:cubicBezTo>
                      <a:pt x="10" y="8"/>
                      <a:pt x="9" y="0"/>
                      <a:pt x="5" y="1"/>
                    </a:cubicBezTo>
                    <a:cubicBezTo>
                      <a:pt x="3" y="1"/>
                      <a:pt x="6" y="1"/>
                      <a:pt x="5"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77" name="Freeform 738">
                <a:extLst>
                  <a:ext uri="{FF2B5EF4-FFF2-40B4-BE49-F238E27FC236}">
                    <a16:creationId xmlns:a16="http://schemas.microsoft.com/office/drawing/2014/main" xmlns="" id="{BC4530B4-FEEE-8F45-877F-1BA255F63B46}"/>
                  </a:ext>
                </a:extLst>
              </p:cNvPr>
              <p:cNvSpPr>
                <a:spLocks noEditPoints="1"/>
              </p:cNvSpPr>
              <p:nvPr/>
            </p:nvSpPr>
            <p:spPr bwMode="auto">
              <a:xfrm>
                <a:off x="12442232" y="10090673"/>
                <a:ext cx="738853" cy="646665"/>
              </a:xfrm>
              <a:custGeom>
                <a:avLst/>
                <a:gdLst>
                  <a:gd name="T0" fmla="*/ 74 w 79"/>
                  <a:gd name="T1" fmla="*/ 27 h 69"/>
                  <a:gd name="T2" fmla="*/ 69 w 79"/>
                  <a:gd name="T3" fmla="*/ 22 h 69"/>
                  <a:gd name="T4" fmla="*/ 72 w 79"/>
                  <a:gd name="T5" fmla="*/ 19 h 69"/>
                  <a:gd name="T6" fmla="*/ 75 w 79"/>
                  <a:gd name="T7" fmla="*/ 20 h 69"/>
                  <a:gd name="T8" fmla="*/ 75 w 79"/>
                  <a:gd name="T9" fmla="*/ 11 h 69"/>
                  <a:gd name="T10" fmla="*/ 73 w 79"/>
                  <a:gd name="T11" fmla="*/ 7 h 69"/>
                  <a:gd name="T12" fmla="*/ 72 w 79"/>
                  <a:gd name="T13" fmla="*/ 1 h 69"/>
                  <a:gd name="T14" fmla="*/ 66 w 79"/>
                  <a:gd name="T15" fmla="*/ 1 h 69"/>
                  <a:gd name="T16" fmla="*/ 60 w 79"/>
                  <a:gd name="T17" fmla="*/ 2 h 69"/>
                  <a:gd name="T18" fmla="*/ 55 w 79"/>
                  <a:gd name="T19" fmla="*/ 5 h 69"/>
                  <a:gd name="T20" fmla="*/ 51 w 79"/>
                  <a:gd name="T21" fmla="*/ 8 h 69"/>
                  <a:gd name="T22" fmla="*/ 49 w 79"/>
                  <a:gd name="T23" fmla="*/ 12 h 69"/>
                  <a:gd name="T24" fmla="*/ 45 w 79"/>
                  <a:gd name="T25" fmla="*/ 14 h 69"/>
                  <a:gd name="T26" fmla="*/ 44 w 79"/>
                  <a:gd name="T27" fmla="*/ 17 h 69"/>
                  <a:gd name="T28" fmla="*/ 34 w 79"/>
                  <a:gd name="T29" fmla="*/ 17 h 69"/>
                  <a:gd name="T30" fmla="*/ 28 w 79"/>
                  <a:gd name="T31" fmla="*/ 21 h 69"/>
                  <a:gd name="T32" fmla="*/ 24 w 79"/>
                  <a:gd name="T33" fmla="*/ 24 h 69"/>
                  <a:gd name="T34" fmla="*/ 20 w 79"/>
                  <a:gd name="T35" fmla="*/ 23 h 69"/>
                  <a:gd name="T36" fmla="*/ 17 w 79"/>
                  <a:gd name="T37" fmla="*/ 14 h 69"/>
                  <a:gd name="T38" fmla="*/ 17 w 79"/>
                  <a:gd name="T39" fmla="*/ 29 h 69"/>
                  <a:gd name="T40" fmla="*/ 17 w 79"/>
                  <a:gd name="T41" fmla="*/ 33 h 69"/>
                  <a:gd name="T42" fmla="*/ 9 w 79"/>
                  <a:gd name="T43" fmla="*/ 35 h 69"/>
                  <a:gd name="T44" fmla="*/ 6 w 79"/>
                  <a:gd name="T45" fmla="*/ 34 h 69"/>
                  <a:gd name="T46" fmla="*/ 2 w 79"/>
                  <a:gd name="T47" fmla="*/ 33 h 69"/>
                  <a:gd name="T48" fmla="*/ 3 w 79"/>
                  <a:gd name="T49" fmla="*/ 40 h 69"/>
                  <a:gd name="T50" fmla="*/ 5 w 79"/>
                  <a:gd name="T51" fmla="*/ 45 h 69"/>
                  <a:gd name="T52" fmla="*/ 9 w 79"/>
                  <a:gd name="T53" fmla="*/ 56 h 69"/>
                  <a:gd name="T54" fmla="*/ 8 w 79"/>
                  <a:gd name="T55" fmla="*/ 60 h 69"/>
                  <a:gd name="T56" fmla="*/ 9 w 79"/>
                  <a:gd name="T57" fmla="*/ 62 h 69"/>
                  <a:gd name="T58" fmla="*/ 10 w 79"/>
                  <a:gd name="T59" fmla="*/ 66 h 69"/>
                  <a:gd name="T60" fmla="*/ 11 w 79"/>
                  <a:gd name="T61" fmla="*/ 64 h 69"/>
                  <a:gd name="T62" fmla="*/ 15 w 79"/>
                  <a:gd name="T63" fmla="*/ 68 h 69"/>
                  <a:gd name="T64" fmla="*/ 21 w 79"/>
                  <a:gd name="T65" fmla="*/ 66 h 69"/>
                  <a:gd name="T66" fmla="*/ 26 w 79"/>
                  <a:gd name="T67" fmla="*/ 65 h 69"/>
                  <a:gd name="T68" fmla="*/ 31 w 79"/>
                  <a:gd name="T69" fmla="*/ 64 h 69"/>
                  <a:gd name="T70" fmla="*/ 38 w 79"/>
                  <a:gd name="T71" fmla="*/ 64 h 69"/>
                  <a:gd name="T72" fmla="*/ 39 w 79"/>
                  <a:gd name="T73" fmla="*/ 64 h 69"/>
                  <a:gd name="T74" fmla="*/ 41 w 79"/>
                  <a:gd name="T75" fmla="*/ 63 h 69"/>
                  <a:gd name="T76" fmla="*/ 42 w 79"/>
                  <a:gd name="T77" fmla="*/ 62 h 69"/>
                  <a:gd name="T78" fmla="*/ 44 w 79"/>
                  <a:gd name="T79" fmla="*/ 65 h 69"/>
                  <a:gd name="T80" fmla="*/ 46 w 79"/>
                  <a:gd name="T81" fmla="*/ 62 h 69"/>
                  <a:gd name="T82" fmla="*/ 57 w 79"/>
                  <a:gd name="T83" fmla="*/ 56 h 69"/>
                  <a:gd name="T84" fmla="*/ 65 w 79"/>
                  <a:gd name="T85" fmla="*/ 48 h 69"/>
                  <a:gd name="T86" fmla="*/ 72 w 79"/>
                  <a:gd name="T87" fmla="*/ 37 h 69"/>
                  <a:gd name="T88" fmla="*/ 77 w 79"/>
                  <a:gd name="T89" fmla="*/ 33 h 69"/>
                  <a:gd name="T90" fmla="*/ 79 w 79"/>
                  <a:gd name="T91" fmla="*/ 25 h 69"/>
                  <a:gd name="T92" fmla="*/ 76 w 79"/>
                  <a:gd name="T93" fmla="*/ 25 h 69"/>
                  <a:gd name="T94" fmla="*/ 74 w 79"/>
                  <a:gd name="T95" fmla="*/ 27 h 69"/>
                  <a:gd name="T96" fmla="*/ 62 w 79"/>
                  <a:gd name="T97" fmla="*/ 39 h 69"/>
                  <a:gd name="T98" fmla="*/ 61 w 79"/>
                  <a:gd name="T99" fmla="*/ 41 h 69"/>
                  <a:gd name="T100" fmla="*/ 57 w 79"/>
                  <a:gd name="T101" fmla="*/ 43 h 69"/>
                  <a:gd name="T102" fmla="*/ 55 w 79"/>
                  <a:gd name="T103" fmla="*/ 44 h 69"/>
                  <a:gd name="T104" fmla="*/ 52 w 79"/>
                  <a:gd name="T105" fmla="*/ 41 h 69"/>
                  <a:gd name="T106" fmla="*/ 56 w 79"/>
                  <a:gd name="T107" fmla="*/ 35 h 69"/>
                  <a:gd name="T108" fmla="*/ 60 w 79"/>
                  <a:gd name="T109" fmla="*/ 35 h 69"/>
                  <a:gd name="T110" fmla="*/ 62 w 79"/>
                  <a:gd name="T111" fmla="*/ 39 h 69"/>
                  <a:gd name="T112" fmla="*/ 62 w 79"/>
                  <a:gd name="T113" fmla="*/ 3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 h="69">
                    <a:moveTo>
                      <a:pt x="74" y="27"/>
                    </a:moveTo>
                    <a:cubicBezTo>
                      <a:pt x="71" y="27"/>
                      <a:pt x="68" y="24"/>
                      <a:pt x="69" y="22"/>
                    </a:cubicBezTo>
                    <a:cubicBezTo>
                      <a:pt x="69" y="20"/>
                      <a:pt x="71" y="19"/>
                      <a:pt x="72" y="19"/>
                    </a:cubicBezTo>
                    <a:cubicBezTo>
                      <a:pt x="73" y="19"/>
                      <a:pt x="74" y="20"/>
                      <a:pt x="75" y="20"/>
                    </a:cubicBezTo>
                    <a:cubicBezTo>
                      <a:pt x="75" y="17"/>
                      <a:pt x="76" y="14"/>
                      <a:pt x="75" y="11"/>
                    </a:cubicBezTo>
                    <a:cubicBezTo>
                      <a:pt x="74" y="10"/>
                      <a:pt x="73" y="8"/>
                      <a:pt x="73" y="7"/>
                    </a:cubicBezTo>
                    <a:cubicBezTo>
                      <a:pt x="72" y="5"/>
                      <a:pt x="72" y="3"/>
                      <a:pt x="72" y="1"/>
                    </a:cubicBezTo>
                    <a:cubicBezTo>
                      <a:pt x="70" y="2"/>
                      <a:pt x="67" y="1"/>
                      <a:pt x="66" y="1"/>
                    </a:cubicBezTo>
                    <a:cubicBezTo>
                      <a:pt x="63" y="0"/>
                      <a:pt x="61" y="0"/>
                      <a:pt x="60" y="2"/>
                    </a:cubicBezTo>
                    <a:cubicBezTo>
                      <a:pt x="58" y="3"/>
                      <a:pt x="56" y="3"/>
                      <a:pt x="55" y="5"/>
                    </a:cubicBezTo>
                    <a:cubicBezTo>
                      <a:pt x="54" y="6"/>
                      <a:pt x="52" y="7"/>
                      <a:pt x="51" y="8"/>
                    </a:cubicBezTo>
                    <a:cubicBezTo>
                      <a:pt x="50" y="9"/>
                      <a:pt x="50" y="11"/>
                      <a:pt x="49" y="12"/>
                    </a:cubicBezTo>
                    <a:cubicBezTo>
                      <a:pt x="48" y="14"/>
                      <a:pt x="46" y="12"/>
                      <a:pt x="45" y="14"/>
                    </a:cubicBezTo>
                    <a:cubicBezTo>
                      <a:pt x="44" y="15"/>
                      <a:pt x="45" y="16"/>
                      <a:pt x="44" y="17"/>
                    </a:cubicBezTo>
                    <a:cubicBezTo>
                      <a:pt x="42" y="21"/>
                      <a:pt x="37" y="18"/>
                      <a:pt x="34" y="17"/>
                    </a:cubicBezTo>
                    <a:cubicBezTo>
                      <a:pt x="31" y="15"/>
                      <a:pt x="30" y="19"/>
                      <a:pt x="28" y="21"/>
                    </a:cubicBezTo>
                    <a:cubicBezTo>
                      <a:pt x="27" y="22"/>
                      <a:pt x="26" y="24"/>
                      <a:pt x="24" y="24"/>
                    </a:cubicBezTo>
                    <a:cubicBezTo>
                      <a:pt x="24" y="24"/>
                      <a:pt x="20" y="24"/>
                      <a:pt x="20" y="23"/>
                    </a:cubicBezTo>
                    <a:cubicBezTo>
                      <a:pt x="22" y="20"/>
                      <a:pt x="21" y="15"/>
                      <a:pt x="17" y="14"/>
                    </a:cubicBezTo>
                    <a:cubicBezTo>
                      <a:pt x="17" y="19"/>
                      <a:pt x="17" y="24"/>
                      <a:pt x="17" y="29"/>
                    </a:cubicBezTo>
                    <a:cubicBezTo>
                      <a:pt x="17" y="29"/>
                      <a:pt x="18" y="32"/>
                      <a:pt x="17" y="33"/>
                    </a:cubicBezTo>
                    <a:cubicBezTo>
                      <a:pt x="14" y="35"/>
                      <a:pt x="13" y="36"/>
                      <a:pt x="9" y="35"/>
                    </a:cubicBezTo>
                    <a:cubicBezTo>
                      <a:pt x="8" y="35"/>
                      <a:pt x="7" y="35"/>
                      <a:pt x="6" y="34"/>
                    </a:cubicBezTo>
                    <a:cubicBezTo>
                      <a:pt x="5" y="32"/>
                      <a:pt x="4" y="31"/>
                      <a:pt x="2" y="33"/>
                    </a:cubicBezTo>
                    <a:cubicBezTo>
                      <a:pt x="0" y="35"/>
                      <a:pt x="2" y="38"/>
                      <a:pt x="3" y="40"/>
                    </a:cubicBezTo>
                    <a:cubicBezTo>
                      <a:pt x="4" y="41"/>
                      <a:pt x="5" y="43"/>
                      <a:pt x="5" y="45"/>
                    </a:cubicBezTo>
                    <a:cubicBezTo>
                      <a:pt x="7" y="49"/>
                      <a:pt x="11" y="51"/>
                      <a:pt x="9" y="56"/>
                    </a:cubicBezTo>
                    <a:cubicBezTo>
                      <a:pt x="8" y="58"/>
                      <a:pt x="7" y="58"/>
                      <a:pt x="8" y="60"/>
                    </a:cubicBezTo>
                    <a:cubicBezTo>
                      <a:pt x="9" y="61"/>
                      <a:pt x="9" y="62"/>
                      <a:pt x="9" y="62"/>
                    </a:cubicBezTo>
                    <a:cubicBezTo>
                      <a:pt x="10" y="63"/>
                      <a:pt x="9" y="65"/>
                      <a:pt x="10" y="66"/>
                    </a:cubicBezTo>
                    <a:cubicBezTo>
                      <a:pt x="10" y="66"/>
                      <a:pt x="10" y="64"/>
                      <a:pt x="11" y="64"/>
                    </a:cubicBezTo>
                    <a:cubicBezTo>
                      <a:pt x="11" y="64"/>
                      <a:pt x="14" y="67"/>
                      <a:pt x="15" y="68"/>
                    </a:cubicBezTo>
                    <a:cubicBezTo>
                      <a:pt x="17" y="69"/>
                      <a:pt x="19" y="66"/>
                      <a:pt x="21" y="66"/>
                    </a:cubicBezTo>
                    <a:cubicBezTo>
                      <a:pt x="23" y="65"/>
                      <a:pt x="25" y="67"/>
                      <a:pt x="26" y="65"/>
                    </a:cubicBezTo>
                    <a:cubicBezTo>
                      <a:pt x="28" y="64"/>
                      <a:pt x="29" y="64"/>
                      <a:pt x="31" y="64"/>
                    </a:cubicBezTo>
                    <a:cubicBezTo>
                      <a:pt x="33" y="64"/>
                      <a:pt x="35" y="64"/>
                      <a:pt x="38" y="64"/>
                    </a:cubicBezTo>
                    <a:cubicBezTo>
                      <a:pt x="38" y="64"/>
                      <a:pt x="39" y="64"/>
                      <a:pt x="39" y="64"/>
                    </a:cubicBezTo>
                    <a:cubicBezTo>
                      <a:pt x="40" y="64"/>
                      <a:pt x="40" y="63"/>
                      <a:pt x="41" y="63"/>
                    </a:cubicBezTo>
                    <a:cubicBezTo>
                      <a:pt x="41" y="63"/>
                      <a:pt x="41" y="62"/>
                      <a:pt x="42" y="62"/>
                    </a:cubicBezTo>
                    <a:cubicBezTo>
                      <a:pt x="42" y="63"/>
                      <a:pt x="42" y="65"/>
                      <a:pt x="44" y="65"/>
                    </a:cubicBezTo>
                    <a:cubicBezTo>
                      <a:pt x="44" y="65"/>
                      <a:pt x="43" y="61"/>
                      <a:pt x="46" y="62"/>
                    </a:cubicBezTo>
                    <a:cubicBezTo>
                      <a:pt x="50" y="63"/>
                      <a:pt x="54" y="59"/>
                      <a:pt x="57" y="56"/>
                    </a:cubicBezTo>
                    <a:cubicBezTo>
                      <a:pt x="60" y="54"/>
                      <a:pt x="62" y="51"/>
                      <a:pt x="65" y="48"/>
                    </a:cubicBezTo>
                    <a:cubicBezTo>
                      <a:pt x="68" y="45"/>
                      <a:pt x="69" y="41"/>
                      <a:pt x="72" y="37"/>
                    </a:cubicBezTo>
                    <a:cubicBezTo>
                      <a:pt x="73" y="36"/>
                      <a:pt x="76" y="35"/>
                      <a:pt x="77" y="33"/>
                    </a:cubicBezTo>
                    <a:cubicBezTo>
                      <a:pt x="78" y="31"/>
                      <a:pt x="79" y="27"/>
                      <a:pt x="79" y="25"/>
                    </a:cubicBezTo>
                    <a:cubicBezTo>
                      <a:pt x="78" y="25"/>
                      <a:pt x="77" y="25"/>
                      <a:pt x="76" y="25"/>
                    </a:cubicBezTo>
                    <a:cubicBezTo>
                      <a:pt x="75" y="25"/>
                      <a:pt x="75" y="27"/>
                      <a:pt x="74" y="27"/>
                    </a:cubicBezTo>
                    <a:close/>
                    <a:moveTo>
                      <a:pt x="62" y="39"/>
                    </a:moveTo>
                    <a:cubicBezTo>
                      <a:pt x="61" y="39"/>
                      <a:pt x="61" y="41"/>
                      <a:pt x="61" y="41"/>
                    </a:cubicBezTo>
                    <a:cubicBezTo>
                      <a:pt x="60" y="43"/>
                      <a:pt x="58" y="42"/>
                      <a:pt x="57" y="43"/>
                    </a:cubicBezTo>
                    <a:cubicBezTo>
                      <a:pt x="56" y="43"/>
                      <a:pt x="56" y="44"/>
                      <a:pt x="55" y="44"/>
                    </a:cubicBezTo>
                    <a:cubicBezTo>
                      <a:pt x="53" y="44"/>
                      <a:pt x="52" y="42"/>
                      <a:pt x="52" y="41"/>
                    </a:cubicBezTo>
                    <a:cubicBezTo>
                      <a:pt x="51" y="39"/>
                      <a:pt x="54" y="36"/>
                      <a:pt x="56" y="35"/>
                    </a:cubicBezTo>
                    <a:cubicBezTo>
                      <a:pt x="57" y="34"/>
                      <a:pt x="59" y="34"/>
                      <a:pt x="60" y="35"/>
                    </a:cubicBezTo>
                    <a:cubicBezTo>
                      <a:pt x="61" y="36"/>
                      <a:pt x="64" y="38"/>
                      <a:pt x="62" y="39"/>
                    </a:cubicBezTo>
                    <a:cubicBezTo>
                      <a:pt x="61" y="39"/>
                      <a:pt x="63" y="38"/>
                      <a:pt x="62" y="3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78" name="Freeform 739">
                <a:extLst>
                  <a:ext uri="{FF2B5EF4-FFF2-40B4-BE49-F238E27FC236}">
                    <a16:creationId xmlns:a16="http://schemas.microsoft.com/office/drawing/2014/main" xmlns="" id="{648D5118-C7C7-6047-B381-53B664ED6428}"/>
                  </a:ext>
                </a:extLst>
              </p:cNvPr>
              <p:cNvSpPr>
                <a:spLocks/>
              </p:cNvSpPr>
              <p:nvPr/>
            </p:nvSpPr>
            <p:spPr bwMode="auto">
              <a:xfrm>
                <a:off x="12919938" y="10399671"/>
                <a:ext cx="121018" cy="124237"/>
              </a:xfrm>
              <a:custGeom>
                <a:avLst/>
                <a:gdLst>
                  <a:gd name="T0" fmla="*/ 11 w 13"/>
                  <a:gd name="T1" fmla="*/ 4 h 13"/>
                  <a:gd name="T2" fmla="*/ 3 w 13"/>
                  <a:gd name="T3" fmla="*/ 3 h 13"/>
                  <a:gd name="T4" fmla="*/ 2 w 13"/>
                  <a:gd name="T5" fmla="*/ 9 h 13"/>
                  <a:gd name="T6" fmla="*/ 7 w 13"/>
                  <a:gd name="T7" fmla="*/ 9 h 13"/>
                  <a:gd name="T8" fmla="*/ 11 w 13"/>
                  <a:gd name="T9" fmla="*/ 4 h 13"/>
                  <a:gd name="T10" fmla="*/ 11 w 13"/>
                  <a:gd name="T11" fmla="*/ 4 h 13"/>
                </a:gdLst>
                <a:ahLst/>
                <a:cxnLst>
                  <a:cxn ang="0">
                    <a:pos x="T0" y="T1"/>
                  </a:cxn>
                  <a:cxn ang="0">
                    <a:pos x="T2" y="T3"/>
                  </a:cxn>
                  <a:cxn ang="0">
                    <a:pos x="T4" y="T5"/>
                  </a:cxn>
                  <a:cxn ang="0">
                    <a:pos x="T6" y="T7"/>
                  </a:cxn>
                  <a:cxn ang="0">
                    <a:pos x="T8" y="T9"/>
                  </a:cxn>
                  <a:cxn ang="0">
                    <a:pos x="T10" y="T11"/>
                  </a:cxn>
                </a:cxnLst>
                <a:rect l="0" t="0" r="r" b="b"/>
                <a:pathLst>
                  <a:path w="13" h="13">
                    <a:moveTo>
                      <a:pt x="11" y="4"/>
                    </a:moveTo>
                    <a:cubicBezTo>
                      <a:pt x="9" y="2"/>
                      <a:pt x="5" y="0"/>
                      <a:pt x="3" y="3"/>
                    </a:cubicBezTo>
                    <a:cubicBezTo>
                      <a:pt x="1" y="5"/>
                      <a:pt x="0" y="7"/>
                      <a:pt x="2" y="9"/>
                    </a:cubicBezTo>
                    <a:cubicBezTo>
                      <a:pt x="4" y="13"/>
                      <a:pt x="5" y="9"/>
                      <a:pt x="7" y="9"/>
                    </a:cubicBezTo>
                    <a:cubicBezTo>
                      <a:pt x="10" y="9"/>
                      <a:pt x="13" y="5"/>
                      <a:pt x="11" y="4"/>
                    </a:cubicBezTo>
                    <a:cubicBezTo>
                      <a:pt x="10" y="3"/>
                      <a:pt x="12" y="4"/>
                      <a:pt x="11"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79" name="Freeform 740">
                <a:extLst>
                  <a:ext uri="{FF2B5EF4-FFF2-40B4-BE49-F238E27FC236}">
                    <a16:creationId xmlns:a16="http://schemas.microsoft.com/office/drawing/2014/main" xmlns="" id="{D8D9E72C-4B62-FD48-893A-F78A4932F263}"/>
                  </a:ext>
                </a:extLst>
              </p:cNvPr>
              <p:cNvSpPr>
                <a:spLocks/>
              </p:cNvSpPr>
              <p:nvPr/>
            </p:nvSpPr>
            <p:spPr bwMode="auto">
              <a:xfrm>
                <a:off x="12263888" y="9240129"/>
                <a:ext cx="47770" cy="76452"/>
              </a:xfrm>
              <a:custGeom>
                <a:avLst/>
                <a:gdLst>
                  <a:gd name="T0" fmla="*/ 2 w 5"/>
                  <a:gd name="T1" fmla="*/ 5 h 8"/>
                  <a:gd name="T2" fmla="*/ 5 w 5"/>
                  <a:gd name="T3" fmla="*/ 1 h 8"/>
                  <a:gd name="T4" fmla="*/ 1 w 5"/>
                  <a:gd name="T5" fmla="*/ 3 h 8"/>
                  <a:gd name="T6" fmla="*/ 0 w 5"/>
                  <a:gd name="T7" fmla="*/ 8 h 8"/>
                  <a:gd name="T8" fmla="*/ 2 w 5"/>
                  <a:gd name="T9" fmla="*/ 5 h 8"/>
                </a:gdLst>
                <a:ahLst/>
                <a:cxnLst>
                  <a:cxn ang="0">
                    <a:pos x="T0" y="T1"/>
                  </a:cxn>
                  <a:cxn ang="0">
                    <a:pos x="T2" y="T3"/>
                  </a:cxn>
                  <a:cxn ang="0">
                    <a:pos x="T4" y="T5"/>
                  </a:cxn>
                  <a:cxn ang="0">
                    <a:pos x="T6" y="T7"/>
                  </a:cxn>
                  <a:cxn ang="0">
                    <a:pos x="T8" y="T9"/>
                  </a:cxn>
                </a:cxnLst>
                <a:rect l="0" t="0" r="r" b="b"/>
                <a:pathLst>
                  <a:path w="5" h="8">
                    <a:moveTo>
                      <a:pt x="2" y="5"/>
                    </a:moveTo>
                    <a:cubicBezTo>
                      <a:pt x="2" y="4"/>
                      <a:pt x="4" y="2"/>
                      <a:pt x="5" y="1"/>
                    </a:cubicBezTo>
                    <a:cubicBezTo>
                      <a:pt x="4" y="0"/>
                      <a:pt x="2" y="2"/>
                      <a:pt x="1" y="3"/>
                    </a:cubicBezTo>
                    <a:cubicBezTo>
                      <a:pt x="0" y="4"/>
                      <a:pt x="0" y="6"/>
                      <a:pt x="0" y="8"/>
                    </a:cubicBezTo>
                    <a:cubicBezTo>
                      <a:pt x="2" y="7"/>
                      <a:pt x="2" y="6"/>
                      <a:pt x="2"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80" name="Freeform 741">
                <a:extLst>
                  <a:ext uri="{FF2B5EF4-FFF2-40B4-BE49-F238E27FC236}">
                    <a16:creationId xmlns:a16="http://schemas.microsoft.com/office/drawing/2014/main" xmlns="" id="{9F1B627C-86AF-8C41-9717-707DFB8DEA28}"/>
                  </a:ext>
                </a:extLst>
              </p:cNvPr>
              <p:cNvSpPr>
                <a:spLocks/>
              </p:cNvSpPr>
              <p:nvPr/>
            </p:nvSpPr>
            <p:spPr bwMode="auto">
              <a:xfrm>
                <a:off x="12219300" y="8857867"/>
                <a:ext cx="324842" cy="420492"/>
              </a:xfrm>
              <a:custGeom>
                <a:avLst/>
                <a:gdLst>
                  <a:gd name="T0" fmla="*/ 11 w 35"/>
                  <a:gd name="T1" fmla="*/ 44 h 45"/>
                  <a:gd name="T2" fmla="*/ 15 w 35"/>
                  <a:gd name="T3" fmla="*/ 41 h 45"/>
                  <a:gd name="T4" fmla="*/ 16 w 35"/>
                  <a:gd name="T5" fmla="*/ 43 h 45"/>
                  <a:gd name="T6" fmla="*/ 23 w 35"/>
                  <a:gd name="T7" fmla="*/ 37 h 45"/>
                  <a:gd name="T8" fmla="*/ 25 w 35"/>
                  <a:gd name="T9" fmla="*/ 26 h 45"/>
                  <a:gd name="T10" fmla="*/ 31 w 35"/>
                  <a:gd name="T11" fmla="*/ 16 h 45"/>
                  <a:gd name="T12" fmla="*/ 33 w 35"/>
                  <a:gd name="T13" fmla="*/ 8 h 45"/>
                  <a:gd name="T14" fmla="*/ 35 w 35"/>
                  <a:gd name="T15" fmla="*/ 2 h 45"/>
                  <a:gd name="T16" fmla="*/ 29 w 35"/>
                  <a:gd name="T17" fmla="*/ 1 h 45"/>
                  <a:gd name="T18" fmla="*/ 26 w 35"/>
                  <a:gd name="T19" fmla="*/ 2 h 45"/>
                  <a:gd name="T20" fmla="*/ 25 w 35"/>
                  <a:gd name="T21" fmla="*/ 6 h 45"/>
                  <a:gd name="T22" fmla="*/ 20 w 35"/>
                  <a:gd name="T23" fmla="*/ 10 h 45"/>
                  <a:gd name="T24" fmla="*/ 10 w 35"/>
                  <a:gd name="T25" fmla="*/ 8 h 45"/>
                  <a:gd name="T26" fmla="*/ 13 w 35"/>
                  <a:gd name="T27" fmla="*/ 13 h 45"/>
                  <a:gd name="T28" fmla="*/ 14 w 35"/>
                  <a:gd name="T29" fmla="*/ 19 h 45"/>
                  <a:gd name="T30" fmla="*/ 15 w 35"/>
                  <a:gd name="T31" fmla="*/ 22 h 45"/>
                  <a:gd name="T32" fmla="*/ 16 w 35"/>
                  <a:gd name="T33" fmla="*/ 25 h 45"/>
                  <a:gd name="T34" fmla="*/ 15 w 35"/>
                  <a:gd name="T35" fmla="*/ 32 h 45"/>
                  <a:gd name="T36" fmla="*/ 13 w 35"/>
                  <a:gd name="T37" fmla="*/ 31 h 45"/>
                  <a:gd name="T38" fmla="*/ 10 w 35"/>
                  <a:gd name="T39" fmla="*/ 32 h 45"/>
                  <a:gd name="T40" fmla="*/ 8 w 35"/>
                  <a:gd name="T41" fmla="*/ 29 h 45"/>
                  <a:gd name="T42" fmla="*/ 6 w 35"/>
                  <a:gd name="T43" fmla="*/ 32 h 45"/>
                  <a:gd name="T44" fmla="*/ 4 w 35"/>
                  <a:gd name="T45" fmla="*/ 32 h 45"/>
                  <a:gd name="T46" fmla="*/ 3 w 35"/>
                  <a:gd name="T47" fmla="*/ 35 h 45"/>
                  <a:gd name="T48" fmla="*/ 0 w 35"/>
                  <a:gd name="T49" fmla="*/ 39 h 45"/>
                  <a:gd name="T50" fmla="*/ 5 w 35"/>
                  <a:gd name="T51" fmla="*/ 45 h 45"/>
                  <a:gd name="T52" fmla="*/ 8 w 35"/>
                  <a:gd name="T53" fmla="*/ 42 h 45"/>
                  <a:gd name="T54" fmla="*/ 11 w 35"/>
                  <a:gd name="T55" fmla="*/ 44 h 45"/>
                  <a:gd name="T56" fmla="*/ 11 w 35"/>
                  <a:gd name="T57" fmla="*/ 4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45">
                    <a:moveTo>
                      <a:pt x="11" y="44"/>
                    </a:moveTo>
                    <a:cubicBezTo>
                      <a:pt x="12" y="44"/>
                      <a:pt x="14" y="42"/>
                      <a:pt x="15" y="41"/>
                    </a:cubicBezTo>
                    <a:cubicBezTo>
                      <a:pt x="17" y="40"/>
                      <a:pt x="15" y="43"/>
                      <a:pt x="16" y="43"/>
                    </a:cubicBezTo>
                    <a:cubicBezTo>
                      <a:pt x="16" y="43"/>
                      <a:pt x="23" y="39"/>
                      <a:pt x="23" y="37"/>
                    </a:cubicBezTo>
                    <a:cubicBezTo>
                      <a:pt x="23" y="33"/>
                      <a:pt x="23" y="29"/>
                      <a:pt x="25" y="26"/>
                    </a:cubicBezTo>
                    <a:cubicBezTo>
                      <a:pt x="27" y="22"/>
                      <a:pt x="30" y="19"/>
                      <a:pt x="31" y="16"/>
                    </a:cubicBezTo>
                    <a:cubicBezTo>
                      <a:pt x="32" y="13"/>
                      <a:pt x="32" y="11"/>
                      <a:pt x="33" y="8"/>
                    </a:cubicBezTo>
                    <a:cubicBezTo>
                      <a:pt x="33" y="6"/>
                      <a:pt x="35" y="4"/>
                      <a:pt x="35" y="2"/>
                    </a:cubicBezTo>
                    <a:cubicBezTo>
                      <a:pt x="33" y="2"/>
                      <a:pt x="31" y="0"/>
                      <a:pt x="29" y="1"/>
                    </a:cubicBezTo>
                    <a:cubicBezTo>
                      <a:pt x="28" y="1"/>
                      <a:pt x="26" y="1"/>
                      <a:pt x="26" y="2"/>
                    </a:cubicBezTo>
                    <a:cubicBezTo>
                      <a:pt x="25" y="4"/>
                      <a:pt x="25" y="5"/>
                      <a:pt x="25" y="6"/>
                    </a:cubicBezTo>
                    <a:cubicBezTo>
                      <a:pt x="24" y="9"/>
                      <a:pt x="23" y="10"/>
                      <a:pt x="20" y="10"/>
                    </a:cubicBezTo>
                    <a:cubicBezTo>
                      <a:pt x="17" y="9"/>
                      <a:pt x="13" y="8"/>
                      <a:pt x="10" y="8"/>
                    </a:cubicBezTo>
                    <a:cubicBezTo>
                      <a:pt x="10" y="10"/>
                      <a:pt x="9" y="14"/>
                      <a:pt x="13" y="13"/>
                    </a:cubicBezTo>
                    <a:cubicBezTo>
                      <a:pt x="17" y="11"/>
                      <a:pt x="14" y="17"/>
                      <a:pt x="14" y="19"/>
                    </a:cubicBezTo>
                    <a:cubicBezTo>
                      <a:pt x="14" y="20"/>
                      <a:pt x="14" y="21"/>
                      <a:pt x="15" y="22"/>
                    </a:cubicBezTo>
                    <a:cubicBezTo>
                      <a:pt x="16" y="23"/>
                      <a:pt x="16" y="24"/>
                      <a:pt x="16" y="25"/>
                    </a:cubicBezTo>
                    <a:cubicBezTo>
                      <a:pt x="16" y="27"/>
                      <a:pt x="16" y="30"/>
                      <a:pt x="15" y="32"/>
                    </a:cubicBezTo>
                    <a:cubicBezTo>
                      <a:pt x="15" y="33"/>
                      <a:pt x="13" y="31"/>
                      <a:pt x="13" y="31"/>
                    </a:cubicBezTo>
                    <a:cubicBezTo>
                      <a:pt x="11" y="31"/>
                      <a:pt x="11" y="33"/>
                      <a:pt x="10" y="32"/>
                    </a:cubicBezTo>
                    <a:cubicBezTo>
                      <a:pt x="10" y="31"/>
                      <a:pt x="9" y="30"/>
                      <a:pt x="8" y="29"/>
                    </a:cubicBezTo>
                    <a:cubicBezTo>
                      <a:pt x="7" y="29"/>
                      <a:pt x="7" y="31"/>
                      <a:pt x="6" y="32"/>
                    </a:cubicBezTo>
                    <a:cubicBezTo>
                      <a:pt x="6" y="32"/>
                      <a:pt x="4" y="32"/>
                      <a:pt x="4" y="32"/>
                    </a:cubicBezTo>
                    <a:cubicBezTo>
                      <a:pt x="2" y="32"/>
                      <a:pt x="3" y="34"/>
                      <a:pt x="3" y="35"/>
                    </a:cubicBezTo>
                    <a:cubicBezTo>
                      <a:pt x="4" y="38"/>
                      <a:pt x="3" y="37"/>
                      <a:pt x="0" y="39"/>
                    </a:cubicBezTo>
                    <a:cubicBezTo>
                      <a:pt x="2" y="41"/>
                      <a:pt x="4" y="42"/>
                      <a:pt x="5" y="45"/>
                    </a:cubicBezTo>
                    <a:cubicBezTo>
                      <a:pt x="6" y="44"/>
                      <a:pt x="7" y="43"/>
                      <a:pt x="8" y="42"/>
                    </a:cubicBezTo>
                    <a:cubicBezTo>
                      <a:pt x="10" y="41"/>
                      <a:pt x="10" y="43"/>
                      <a:pt x="11" y="44"/>
                    </a:cubicBezTo>
                    <a:cubicBezTo>
                      <a:pt x="12" y="44"/>
                      <a:pt x="10" y="43"/>
                      <a:pt x="11" y="4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81" name="Freeform 742">
                <a:extLst>
                  <a:ext uri="{FF2B5EF4-FFF2-40B4-BE49-F238E27FC236}">
                    <a16:creationId xmlns:a16="http://schemas.microsoft.com/office/drawing/2014/main" xmlns="" id="{60DB1578-2141-EC4D-9A40-87DFEB82BC94}"/>
                  </a:ext>
                </a:extLst>
              </p:cNvPr>
              <p:cNvSpPr>
                <a:spLocks/>
              </p:cNvSpPr>
              <p:nvPr/>
            </p:nvSpPr>
            <p:spPr bwMode="auto">
              <a:xfrm>
                <a:off x="12359429" y="8520197"/>
                <a:ext cx="595542" cy="420492"/>
              </a:xfrm>
              <a:custGeom>
                <a:avLst/>
                <a:gdLst>
                  <a:gd name="T0" fmla="*/ 12 w 64"/>
                  <a:gd name="T1" fmla="*/ 37 h 45"/>
                  <a:gd name="T2" fmla="*/ 17 w 64"/>
                  <a:gd name="T3" fmla="*/ 37 h 45"/>
                  <a:gd name="T4" fmla="*/ 20 w 64"/>
                  <a:gd name="T5" fmla="*/ 38 h 45"/>
                  <a:gd name="T6" fmla="*/ 21 w 64"/>
                  <a:gd name="T7" fmla="*/ 33 h 45"/>
                  <a:gd name="T8" fmla="*/ 25 w 64"/>
                  <a:gd name="T9" fmla="*/ 30 h 45"/>
                  <a:gd name="T10" fmla="*/ 30 w 64"/>
                  <a:gd name="T11" fmla="*/ 33 h 45"/>
                  <a:gd name="T12" fmla="*/ 36 w 64"/>
                  <a:gd name="T13" fmla="*/ 34 h 45"/>
                  <a:gd name="T14" fmla="*/ 39 w 64"/>
                  <a:gd name="T15" fmla="*/ 34 h 45"/>
                  <a:gd name="T16" fmla="*/ 41 w 64"/>
                  <a:gd name="T17" fmla="*/ 30 h 45"/>
                  <a:gd name="T18" fmla="*/ 45 w 64"/>
                  <a:gd name="T19" fmla="*/ 31 h 45"/>
                  <a:gd name="T20" fmla="*/ 50 w 64"/>
                  <a:gd name="T21" fmla="*/ 31 h 45"/>
                  <a:gd name="T22" fmla="*/ 55 w 64"/>
                  <a:gd name="T23" fmla="*/ 29 h 45"/>
                  <a:gd name="T24" fmla="*/ 60 w 64"/>
                  <a:gd name="T25" fmla="*/ 30 h 45"/>
                  <a:gd name="T26" fmla="*/ 58 w 64"/>
                  <a:gd name="T27" fmla="*/ 24 h 45"/>
                  <a:gd name="T28" fmla="*/ 55 w 64"/>
                  <a:gd name="T29" fmla="*/ 20 h 45"/>
                  <a:gd name="T30" fmla="*/ 51 w 64"/>
                  <a:gd name="T31" fmla="*/ 16 h 45"/>
                  <a:gd name="T32" fmla="*/ 47 w 64"/>
                  <a:gd name="T33" fmla="*/ 13 h 45"/>
                  <a:gd name="T34" fmla="*/ 46 w 64"/>
                  <a:gd name="T35" fmla="*/ 12 h 45"/>
                  <a:gd name="T36" fmla="*/ 44 w 64"/>
                  <a:gd name="T37" fmla="*/ 12 h 45"/>
                  <a:gd name="T38" fmla="*/ 44 w 64"/>
                  <a:gd name="T39" fmla="*/ 6 h 45"/>
                  <a:gd name="T40" fmla="*/ 41 w 64"/>
                  <a:gd name="T41" fmla="*/ 1 h 45"/>
                  <a:gd name="T42" fmla="*/ 41 w 64"/>
                  <a:gd name="T43" fmla="*/ 0 h 45"/>
                  <a:gd name="T44" fmla="*/ 38 w 64"/>
                  <a:gd name="T45" fmla="*/ 0 h 45"/>
                  <a:gd name="T46" fmla="*/ 35 w 64"/>
                  <a:gd name="T47" fmla="*/ 3 h 45"/>
                  <a:gd name="T48" fmla="*/ 26 w 64"/>
                  <a:gd name="T49" fmla="*/ 10 h 45"/>
                  <a:gd name="T50" fmla="*/ 22 w 64"/>
                  <a:gd name="T51" fmla="*/ 11 h 45"/>
                  <a:gd name="T52" fmla="*/ 19 w 64"/>
                  <a:gd name="T53" fmla="*/ 15 h 45"/>
                  <a:gd name="T54" fmla="*/ 13 w 64"/>
                  <a:gd name="T55" fmla="*/ 17 h 45"/>
                  <a:gd name="T56" fmla="*/ 9 w 64"/>
                  <a:gd name="T57" fmla="*/ 17 h 45"/>
                  <a:gd name="T58" fmla="*/ 6 w 64"/>
                  <a:gd name="T59" fmla="*/ 18 h 45"/>
                  <a:gd name="T60" fmla="*/ 3 w 64"/>
                  <a:gd name="T61" fmla="*/ 23 h 45"/>
                  <a:gd name="T62" fmla="*/ 4 w 64"/>
                  <a:gd name="T63" fmla="*/ 34 h 45"/>
                  <a:gd name="T64" fmla="*/ 6 w 64"/>
                  <a:gd name="T65" fmla="*/ 39 h 45"/>
                  <a:gd name="T66" fmla="*/ 9 w 64"/>
                  <a:gd name="T67" fmla="*/ 45 h 45"/>
                  <a:gd name="T68" fmla="*/ 12 w 64"/>
                  <a:gd name="T69" fmla="*/ 3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4" h="45">
                    <a:moveTo>
                      <a:pt x="12" y="37"/>
                    </a:moveTo>
                    <a:cubicBezTo>
                      <a:pt x="13" y="37"/>
                      <a:pt x="16" y="36"/>
                      <a:pt x="17" y="37"/>
                    </a:cubicBezTo>
                    <a:cubicBezTo>
                      <a:pt x="17" y="38"/>
                      <a:pt x="20" y="38"/>
                      <a:pt x="20" y="38"/>
                    </a:cubicBezTo>
                    <a:cubicBezTo>
                      <a:pt x="21" y="36"/>
                      <a:pt x="20" y="34"/>
                      <a:pt x="21" y="33"/>
                    </a:cubicBezTo>
                    <a:cubicBezTo>
                      <a:pt x="21" y="32"/>
                      <a:pt x="23" y="29"/>
                      <a:pt x="25" y="30"/>
                    </a:cubicBezTo>
                    <a:cubicBezTo>
                      <a:pt x="27" y="30"/>
                      <a:pt x="28" y="32"/>
                      <a:pt x="30" y="33"/>
                    </a:cubicBezTo>
                    <a:cubicBezTo>
                      <a:pt x="32" y="34"/>
                      <a:pt x="34" y="34"/>
                      <a:pt x="36" y="34"/>
                    </a:cubicBezTo>
                    <a:cubicBezTo>
                      <a:pt x="37" y="34"/>
                      <a:pt x="39" y="35"/>
                      <a:pt x="39" y="34"/>
                    </a:cubicBezTo>
                    <a:cubicBezTo>
                      <a:pt x="40" y="33"/>
                      <a:pt x="40" y="29"/>
                      <a:pt x="41" y="30"/>
                    </a:cubicBezTo>
                    <a:cubicBezTo>
                      <a:pt x="43" y="31"/>
                      <a:pt x="43" y="31"/>
                      <a:pt x="45" y="31"/>
                    </a:cubicBezTo>
                    <a:cubicBezTo>
                      <a:pt x="47" y="30"/>
                      <a:pt x="48" y="31"/>
                      <a:pt x="50" y="31"/>
                    </a:cubicBezTo>
                    <a:cubicBezTo>
                      <a:pt x="52" y="31"/>
                      <a:pt x="53" y="28"/>
                      <a:pt x="55" y="29"/>
                    </a:cubicBezTo>
                    <a:cubicBezTo>
                      <a:pt x="56" y="29"/>
                      <a:pt x="58" y="31"/>
                      <a:pt x="60" y="30"/>
                    </a:cubicBezTo>
                    <a:cubicBezTo>
                      <a:pt x="64" y="28"/>
                      <a:pt x="59" y="26"/>
                      <a:pt x="58" y="24"/>
                    </a:cubicBezTo>
                    <a:cubicBezTo>
                      <a:pt x="57" y="22"/>
                      <a:pt x="57" y="21"/>
                      <a:pt x="55" y="20"/>
                    </a:cubicBezTo>
                    <a:cubicBezTo>
                      <a:pt x="53" y="19"/>
                      <a:pt x="52" y="18"/>
                      <a:pt x="51" y="16"/>
                    </a:cubicBezTo>
                    <a:cubicBezTo>
                      <a:pt x="51" y="14"/>
                      <a:pt x="49" y="14"/>
                      <a:pt x="47" y="13"/>
                    </a:cubicBezTo>
                    <a:cubicBezTo>
                      <a:pt x="47" y="13"/>
                      <a:pt x="47" y="12"/>
                      <a:pt x="46" y="12"/>
                    </a:cubicBezTo>
                    <a:cubicBezTo>
                      <a:pt x="46" y="12"/>
                      <a:pt x="44" y="12"/>
                      <a:pt x="44" y="12"/>
                    </a:cubicBezTo>
                    <a:cubicBezTo>
                      <a:pt x="43" y="11"/>
                      <a:pt x="44" y="7"/>
                      <a:pt x="44" y="6"/>
                    </a:cubicBezTo>
                    <a:cubicBezTo>
                      <a:pt x="44" y="4"/>
                      <a:pt x="42" y="3"/>
                      <a:pt x="41" y="1"/>
                    </a:cubicBezTo>
                    <a:cubicBezTo>
                      <a:pt x="41" y="1"/>
                      <a:pt x="41" y="0"/>
                      <a:pt x="41" y="0"/>
                    </a:cubicBezTo>
                    <a:cubicBezTo>
                      <a:pt x="40" y="0"/>
                      <a:pt x="39" y="0"/>
                      <a:pt x="38" y="0"/>
                    </a:cubicBezTo>
                    <a:cubicBezTo>
                      <a:pt x="36" y="1"/>
                      <a:pt x="36" y="1"/>
                      <a:pt x="35" y="3"/>
                    </a:cubicBezTo>
                    <a:cubicBezTo>
                      <a:pt x="35" y="6"/>
                      <a:pt x="28" y="10"/>
                      <a:pt x="26" y="10"/>
                    </a:cubicBezTo>
                    <a:cubicBezTo>
                      <a:pt x="25" y="10"/>
                      <a:pt x="21" y="10"/>
                      <a:pt x="22" y="11"/>
                    </a:cubicBezTo>
                    <a:cubicBezTo>
                      <a:pt x="23" y="13"/>
                      <a:pt x="20" y="15"/>
                      <a:pt x="19" y="15"/>
                    </a:cubicBezTo>
                    <a:cubicBezTo>
                      <a:pt x="17" y="16"/>
                      <a:pt x="15" y="17"/>
                      <a:pt x="13" y="17"/>
                    </a:cubicBezTo>
                    <a:cubicBezTo>
                      <a:pt x="11" y="18"/>
                      <a:pt x="11" y="16"/>
                      <a:pt x="9" y="17"/>
                    </a:cubicBezTo>
                    <a:cubicBezTo>
                      <a:pt x="7" y="18"/>
                      <a:pt x="6" y="17"/>
                      <a:pt x="6" y="18"/>
                    </a:cubicBezTo>
                    <a:cubicBezTo>
                      <a:pt x="5" y="20"/>
                      <a:pt x="4" y="22"/>
                      <a:pt x="3" y="23"/>
                    </a:cubicBezTo>
                    <a:cubicBezTo>
                      <a:pt x="0" y="27"/>
                      <a:pt x="2" y="30"/>
                      <a:pt x="4" y="34"/>
                    </a:cubicBezTo>
                    <a:cubicBezTo>
                      <a:pt x="5" y="36"/>
                      <a:pt x="5" y="37"/>
                      <a:pt x="6" y="39"/>
                    </a:cubicBezTo>
                    <a:cubicBezTo>
                      <a:pt x="8" y="41"/>
                      <a:pt x="9" y="42"/>
                      <a:pt x="9" y="45"/>
                    </a:cubicBezTo>
                    <a:cubicBezTo>
                      <a:pt x="9" y="44"/>
                      <a:pt x="10" y="37"/>
                      <a:pt x="12" y="3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82" name="Freeform 743">
                <a:extLst>
                  <a:ext uri="{FF2B5EF4-FFF2-40B4-BE49-F238E27FC236}">
                    <a16:creationId xmlns:a16="http://schemas.microsoft.com/office/drawing/2014/main" xmlns="" id="{A41E2D4C-FAF1-C146-9E32-771C93B8858B}"/>
                  </a:ext>
                </a:extLst>
              </p:cNvPr>
              <p:cNvSpPr>
                <a:spLocks/>
              </p:cNvSpPr>
              <p:nvPr/>
            </p:nvSpPr>
            <p:spPr bwMode="auto">
              <a:xfrm>
                <a:off x="11697008" y="7921315"/>
                <a:ext cx="1092359" cy="767717"/>
              </a:xfrm>
              <a:custGeom>
                <a:avLst/>
                <a:gdLst>
                  <a:gd name="T0" fmla="*/ 83 w 117"/>
                  <a:gd name="T1" fmla="*/ 82 h 82"/>
                  <a:gd name="T2" fmla="*/ 93 w 117"/>
                  <a:gd name="T3" fmla="*/ 76 h 82"/>
                  <a:gd name="T4" fmla="*/ 105 w 117"/>
                  <a:gd name="T5" fmla="*/ 68 h 82"/>
                  <a:gd name="T6" fmla="*/ 112 w 117"/>
                  <a:gd name="T7" fmla="*/ 64 h 82"/>
                  <a:gd name="T8" fmla="*/ 107 w 117"/>
                  <a:gd name="T9" fmla="*/ 55 h 82"/>
                  <a:gd name="T10" fmla="*/ 110 w 117"/>
                  <a:gd name="T11" fmla="*/ 46 h 82"/>
                  <a:gd name="T12" fmla="*/ 114 w 117"/>
                  <a:gd name="T13" fmla="*/ 40 h 82"/>
                  <a:gd name="T14" fmla="*/ 117 w 117"/>
                  <a:gd name="T15" fmla="*/ 21 h 82"/>
                  <a:gd name="T16" fmla="*/ 81 w 117"/>
                  <a:gd name="T17" fmla="*/ 1 h 82"/>
                  <a:gd name="T18" fmla="*/ 75 w 117"/>
                  <a:gd name="T19" fmla="*/ 2 h 82"/>
                  <a:gd name="T20" fmla="*/ 67 w 117"/>
                  <a:gd name="T21" fmla="*/ 2 h 82"/>
                  <a:gd name="T22" fmla="*/ 59 w 117"/>
                  <a:gd name="T23" fmla="*/ 1 h 82"/>
                  <a:gd name="T24" fmla="*/ 29 w 117"/>
                  <a:gd name="T25" fmla="*/ 21 h 82"/>
                  <a:gd name="T26" fmla="*/ 22 w 117"/>
                  <a:gd name="T27" fmla="*/ 25 h 82"/>
                  <a:gd name="T28" fmla="*/ 19 w 117"/>
                  <a:gd name="T29" fmla="*/ 42 h 82"/>
                  <a:gd name="T30" fmla="*/ 8 w 117"/>
                  <a:gd name="T31" fmla="*/ 43 h 82"/>
                  <a:gd name="T32" fmla="*/ 5 w 117"/>
                  <a:gd name="T33" fmla="*/ 51 h 82"/>
                  <a:gd name="T34" fmla="*/ 11 w 117"/>
                  <a:gd name="T35" fmla="*/ 56 h 82"/>
                  <a:gd name="T36" fmla="*/ 19 w 117"/>
                  <a:gd name="T37" fmla="*/ 62 h 82"/>
                  <a:gd name="T38" fmla="*/ 21 w 117"/>
                  <a:gd name="T39" fmla="*/ 55 h 82"/>
                  <a:gd name="T40" fmla="*/ 28 w 117"/>
                  <a:gd name="T41" fmla="*/ 50 h 82"/>
                  <a:gd name="T42" fmla="*/ 35 w 117"/>
                  <a:gd name="T43" fmla="*/ 53 h 82"/>
                  <a:gd name="T44" fmla="*/ 46 w 117"/>
                  <a:gd name="T45" fmla="*/ 55 h 82"/>
                  <a:gd name="T46" fmla="*/ 64 w 117"/>
                  <a:gd name="T47" fmla="*/ 53 h 82"/>
                  <a:gd name="T48" fmla="*/ 68 w 117"/>
                  <a:gd name="T49" fmla="*/ 47 h 82"/>
                  <a:gd name="T50" fmla="*/ 77 w 117"/>
                  <a:gd name="T51" fmla="*/ 31 h 82"/>
                  <a:gd name="T52" fmla="*/ 79 w 117"/>
                  <a:gd name="T53" fmla="*/ 16 h 82"/>
                  <a:gd name="T54" fmla="*/ 75 w 117"/>
                  <a:gd name="T55" fmla="*/ 2 h 82"/>
                  <a:gd name="T56" fmla="*/ 78 w 117"/>
                  <a:gd name="T57" fmla="*/ 16 h 82"/>
                  <a:gd name="T58" fmla="*/ 77 w 117"/>
                  <a:gd name="T59" fmla="*/ 35 h 82"/>
                  <a:gd name="T60" fmla="*/ 68 w 117"/>
                  <a:gd name="T61" fmla="*/ 46 h 82"/>
                  <a:gd name="T62" fmla="*/ 72 w 117"/>
                  <a:gd name="T63" fmla="*/ 55 h 82"/>
                  <a:gd name="T64" fmla="*/ 75 w 117"/>
                  <a:gd name="T65" fmla="*/ 65 h 82"/>
                  <a:gd name="T66" fmla="*/ 72 w 117"/>
                  <a:gd name="T67" fmla="*/ 74 h 82"/>
                  <a:gd name="T68" fmla="*/ 77 w 117"/>
                  <a:gd name="T69" fmla="*/ 81 h 82"/>
                  <a:gd name="T70" fmla="*/ 80 w 117"/>
                  <a:gd name="T71" fmla="*/ 81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7" h="82">
                    <a:moveTo>
                      <a:pt x="80" y="81"/>
                    </a:moveTo>
                    <a:cubicBezTo>
                      <a:pt x="81" y="80"/>
                      <a:pt x="82" y="82"/>
                      <a:pt x="83" y="82"/>
                    </a:cubicBezTo>
                    <a:cubicBezTo>
                      <a:pt x="85" y="81"/>
                      <a:pt x="87" y="80"/>
                      <a:pt x="89" y="79"/>
                    </a:cubicBezTo>
                    <a:cubicBezTo>
                      <a:pt x="90" y="79"/>
                      <a:pt x="93" y="78"/>
                      <a:pt x="93" y="76"/>
                    </a:cubicBezTo>
                    <a:cubicBezTo>
                      <a:pt x="93" y="74"/>
                      <a:pt x="94" y="75"/>
                      <a:pt x="96" y="74"/>
                    </a:cubicBezTo>
                    <a:cubicBezTo>
                      <a:pt x="99" y="74"/>
                      <a:pt x="103" y="71"/>
                      <a:pt x="105" y="68"/>
                    </a:cubicBezTo>
                    <a:cubicBezTo>
                      <a:pt x="106" y="67"/>
                      <a:pt x="106" y="66"/>
                      <a:pt x="107" y="65"/>
                    </a:cubicBezTo>
                    <a:cubicBezTo>
                      <a:pt x="108" y="64"/>
                      <a:pt x="110" y="64"/>
                      <a:pt x="112" y="64"/>
                    </a:cubicBezTo>
                    <a:cubicBezTo>
                      <a:pt x="112" y="62"/>
                      <a:pt x="110" y="61"/>
                      <a:pt x="109" y="59"/>
                    </a:cubicBezTo>
                    <a:cubicBezTo>
                      <a:pt x="109" y="58"/>
                      <a:pt x="110" y="55"/>
                      <a:pt x="107" y="55"/>
                    </a:cubicBezTo>
                    <a:cubicBezTo>
                      <a:pt x="106" y="55"/>
                      <a:pt x="109" y="53"/>
                      <a:pt x="108" y="52"/>
                    </a:cubicBezTo>
                    <a:cubicBezTo>
                      <a:pt x="108" y="49"/>
                      <a:pt x="109" y="48"/>
                      <a:pt x="110" y="46"/>
                    </a:cubicBezTo>
                    <a:cubicBezTo>
                      <a:pt x="110" y="44"/>
                      <a:pt x="112" y="44"/>
                      <a:pt x="112" y="42"/>
                    </a:cubicBezTo>
                    <a:cubicBezTo>
                      <a:pt x="112" y="41"/>
                      <a:pt x="113" y="40"/>
                      <a:pt x="114" y="40"/>
                    </a:cubicBezTo>
                    <a:cubicBezTo>
                      <a:pt x="117" y="40"/>
                      <a:pt x="117" y="40"/>
                      <a:pt x="117" y="38"/>
                    </a:cubicBezTo>
                    <a:cubicBezTo>
                      <a:pt x="117" y="32"/>
                      <a:pt x="117" y="27"/>
                      <a:pt x="117" y="21"/>
                    </a:cubicBezTo>
                    <a:cubicBezTo>
                      <a:pt x="117" y="19"/>
                      <a:pt x="113" y="18"/>
                      <a:pt x="111" y="17"/>
                    </a:cubicBezTo>
                    <a:cubicBezTo>
                      <a:pt x="101" y="12"/>
                      <a:pt x="91" y="6"/>
                      <a:pt x="81" y="1"/>
                    </a:cubicBezTo>
                    <a:cubicBezTo>
                      <a:pt x="80" y="1"/>
                      <a:pt x="80" y="0"/>
                      <a:pt x="79" y="0"/>
                    </a:cubicBezTo>
                    <a:cubicBezTo>
                      <a:pt x="78" y="1"/>
                      <a:pt x="76" y="2"/>
                      <a:pt x="75" y="2"/>
                    </a:cubicBezTo>
                    <a:cubicBezTo>
                      <a:pt x="74" y="3"/>
                      <a:pt x="72" y="5"/>
                      <a:pt x="71" y="5"/>
                    </a:cubicBezTo>
                    <a:cubicBezTo>
                      <a:pt x="70" y="5"/>
                      <a:pt x="69" y="3"/>
                      <a:pt x="67" y="2"/>
                    </a:cubicBezTo>
                    <a:cubicBezTo>
                      <a:pt x="66" y="1"/>
                      <a:pt x="65" y="1"/>
                      <a:pt x="64" y="1"/>
                    </a:cubicBezTo>
                    <a:cubicBezTo>
                      <a:pt x="62" y="0"/>
                      <a:pt x="61" y="0"/>
                      <a:pt x="59" y="1"/>
                    </a:cubicBezTo>
                    <a:cubicBezTo>
                      <a:pt x="52" y="5"/>
                      <a:pt x="45" y="10"/>
                      <a:pt x="38" y="14"/>
                    </a:cubicBezTo>
                    <a:cubicBezTo>
                      <a:pt x="35" y="16"/>
                      <a:pt x="32" y="18"/>
                      <a:pt x="29" y="21"/>
                    </a:cubicBezTo>
                    <a:cubicBezTo>
                      <a:pt x="28" y="22"/>
                      <a:pt x="27" y="22"/>
                      <a:pt x="26" y="22"/>
                    </a:cubicBezTo>
                    <a:cubicBezTo>
                      <a:pt x="23" y="22"/>
                      <a:pt x="22" y="22"/>
                      <a:pt x="22" y="25"/>
                    </a:cubicBezTo>
                    <a:cubicBezTo>
                      <a:pt x="22" y="28"/>
                      <a:pt x="22" y="31"/>
                      <a:pt x="22" y="34"/>
                    </a:cubicBezTo>
                    <a:cubicBezTo>
                      <a:pt x="22" y="37"/>
                      <a:pt x="21" y="40"/>
                      <a:pt x="19" y="42"/>
                    </a:cubicBezTo>
                    <a:cubicBezTo>
                      <a:pt x="18" y="43"/>
                      <a:pt x="15" y="43"/>
                      <a:pt x="14" y="43"/>
                    </a:cubicBezTo>
                    <a:cubicBezTo>
                      <a:pt x="12" y="43"/>
                      <a:pt x="10" y="43"/>
                      <a:pt x="8" y="43"/>
                    </a:cubicBezTo>
                    <a:cubicBezTo>
                      <a:pt x="6" y="43"/>
                      <a:pt x="4" y="44"/>
                      <a:pt x="2" y="44"/>
                    </a:cubicBezTo>
                    <a:cubicBezTo>
                      <a:pt x="0" y="44"/>
                      <a:pt x="5" y="51"/>
                      <a:pt x="5" y="51"/>
                    </a:cubicBezTo>
                    <a:cubicBezTo>
                      <a:pt x="6" y="54"/>
                      <a:pt x="7" y="56"/>
                      <a:pt x="10" y="57"/>
                    </a:cubicBezTo>
                    <a:cubicBezTo>
                      <a:pt x="10" y="57"/>
                      <a:pt x="11" y="56"/>
                      <a:pt x="11" y="56"/>
                    </a:cubicBezTo>
                    <a:cubicBezTo>
                      <a:pt x="12" y="57"/>
                      <a:pt x="12" y="60"/>
                      <a:pt x="14" y="58"/>
                    </a:cubicBezTo>
                    <a:cubicBezTo>
                      <a:pt x="16" y="56"/>
                      <a:pt x="18" y="61"/>
                      <a:pt x="19" y="62"/>
                    </a:cubicBezTo>
                    <a:cubicBezTo>
                      <a:pt x="19" y="61"/>
                      <a:pt x="20" y="59"/>
                      <a:pt x="20" y="58"/>
                    </a:cubicBezTo>
                    <a:cubicBezTo>
                      <a:pt x="20" y="57"/>
                      <a:pt x="21" y="56"/>
                      <a:pt x="21" y="55"/>
                    </a:cubicBezTo>
                    <a:cubicBezTo>
                      <a:pt x="22" y="52"/>
                      <a:pt x="22" y="52"/>
                      <a:pt x="25" y="51"/>
                    </a:cubicBezTo>
                    <a:cubicBezTo>
                      <a:pt x="26" y="50"/>
                      <a:pt x="27" y="50"/>
                      <a:pt x="28" y="50"/>
                    </a:cubicBezTo>
                    <a:cubicBezTo>
                      <a:pt x="29" y="49"/>
                      <a:pt x="30" y="51"/>
                      <a:pt x="31" y="51"/>
                    </a:cubicBezTo>
                    <a:cubicBezTo>
                      <a:pt x="33" y="51"/>
                      <a:pt x="34" y="52"/>
                      <a:pt x="35" y="53"/>
                    </a:cubicBezTo>
                    <a:cubicBezTo>
                      <a:pt x="36" y="54"/>
                      <a:pt x="37" y="54"/>
                      <a:pt x="39" y="54"/>
                    </a:cubicBezTo>
                    <a:cubicBezTo>
                      <a:pt x="42" y="52"/>
                      <a:pt x="43" y="55"/>
                      <a:pt x="46" y="55"/>
                    </a:cubicBezTo>
                    <a:cubicBezTo>
                      <a:pt x="49" y="55"/>
                      <a:pt x="52" y="53"/>
                      <a:pt x="55" y="53"/>
                    </a:cubicBezTo>
                    <a:cubicBezTo>
                      <a:pt x="57" y="53"/>
                      <a:pt x="61" y="54"/>
                      <a:pt x="64" y="53"/>
                    </a:cubicBezTo>
                    <a:cubicBezTo>
                      <a:pt x="65" y="53"/>
                      <a:pt x="66" y="52"/>
                      <a:pt x="67" y="51"/>
                    </a:cubicBezTo>
                    <a:cubicBezTo>
                      <a:pt x="69" y="50"/>
                      <a:pt x="68" y="49"/>
                      <a:pt x="68" y="47"/>
                    </a:cubicBezTo>
                    <a:cubicBezTo>
                      <a:pt x="68" y="42"/>
                      <a:pt x="73" y="39"/>
                      <a:pt x="77" y="35"/>
                    </a:cubicBezTo>
                    <a:cubicBezTo>
                      <a:pt x="78" y="34"/>
                      <a:pt x="77" y="32"/>
                      <a:pt x="77" y="31"/>
                    </a:cubicBezTo>
                    <a:cubicBezTo>
                      <a:pt x="77" y="28"/>
                      <a:pt x="77" y="26"/>
                      <a:pt x="77" y="23"/>
                    </a:cubicBezTo>
                    <a:cubicBezTo>
                      <a:pt x="78" y="21"/>
                      <a:pt x="79" y="18"/>
                      <a:pt x="79" y="16"/>
                    </a:cubicBezTo>
                    <a:cubicBezTo>
                      <a:pt x="78" y="14"/>
                      <a:pt x="77" y="12"/>
                      <a:pt x="76" y="11"/>
                    </a:cubicBezTo>
                    <a:cubicBezTo>
                      <a:pt x="74" y="8"/>
                      <a:pt x="75" y="5"/>
                      <a:pt x="75" y="2"/>
                    </a:cubicBezTo>
                    <a:cubicBezTo>
                      <a:pt x="75" y="5"/>
                      <a:pt x="75" y="7"/>
                      <a:pt x="75" y="9"/>
                    </a:cubicBezTo>
                    <a:cubicBezTo>
                      <a:pt x="75" y="11"/>
                      <a:pt x="78" y="14"/>
                      <a:pt x="78" y="16"/>
                    </a:cubicBezTo>
                    <a:cubicBezTo>
                      <a:pt x="79" y="19"/>
                      <a:pt x="77" y="23"/>
                      <a:pt x="77" y="26"/>
                    </a:cubicBezTo>
                    <a:cubicBezTo>
                      <a:pt x="77" y="28"/>
                      <a:pt x="78" y="32"/>
                      <a:pt x="77" y="35"/>
                    </a:cubicBezTo>
                    <a:cubicBezTo>
                      <a:pt x="76" y="37"/>
                      <a:pt x="72" y="39"/>
                      <a:pt x="71" y="41"/>
                    </a:cubicBezTo>
                    <a:cubicBezTo>
                      <a:pt x="69" y="42"/>
                      <a:pt x="68" y="44"/>
                      <a:pt x="68" y="46"/>
                    </a:cubicBezTo>
                    <a:cubicBezTo>
                      <a:pt x="67" y="49"/>
                      <a:pt x="69" y="50"/>
                      <a:pt x="70" y="53"/>
                    </a:cubicBezTo>
                    <a:cubicBezTo>
                      <a:pt x="70" y="54"/>
                      <a:pt x="71" y="54"/>
                      <a:pt x="72" y="55"/>
                    </a:cubicBezTo>
                    <a:cubicBezTo>
                      <a:pt x="74" y="56"/>
                      <a:pt x="75" y="57"/>
                      <a:pt x="75" y="59"/>
                    </a:cubicBezTo>
                    <a:cubicBezTo>
                      <a:pt x="75" y="61"/>
                      <a:pt x="75" y="63"/>
                      <a:pt x="75" y="65"/>
                    </a:cubicBezTo>
                    <a:cubicBezTo>
                      <a:pt x="75" y="66"/>
                      <a:pt x="76" y="68"/>
                      <a:pt x="77" y="70"/>
                    </a:cubicBezTo>
                    <a:cubicBezTo>
                      <a:pt x="74" y="70"/>
                      <a:pt x="67" y="70"/>
                      <a:pt x="72" y="74"/>
                    </a:cubicBezTo>
                    <a:cubicBezTo>
                      <a:pt x="74" y="75"/>
                      <a:pt x="75" y="76"/>
                      <a:pt x="76" y="78"/>
                    </a:cubicBezTo>
                    <a:cubicBezTo>
                      <a:pt x="76" y="79"/>
                      <a:pt x="77" y="80"/>
                      <a:pt x="77" y="81"/>
                    </a:cubicBezTo>
                    <a:cubicBezTo>
                      <a:pt x="77" y="82"/>
                      <a:pt x="80" y="81"/>
                      <a:pt x="80" y="81"/>
                    </a:cubicBezTo>
                    <a:cubicBezTo>
                      <a:pt x="82" y="80"/>
                      <a:pt x="80" y="81"/>
                      <a:pt x="80" y="8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83" name="Freeform 744">
                <a:extLst>
                  <a:ext uri="{FF2B5EF4-FFF2-40B4-BE49-F238E27FC236}">
                    <a16:creationId xmlns:a16="http://schemas.microsoft.com/office/drawing/2014/main" xmlns="" id="{AC6D834A-47F2-9343-A311-F62C192CC979}"/>
                  </a:ext>
                </a:extLst>
              </p:cNvPr>
              <p:cNvSpPr>
                <a:spLocks/>
              </p:cNvSpPr>
              <p:nvPr/>
            </p:nvSpPr>
            <p:spPr bwMode="auto">
              <a:xfrm>
                <a:off x="12684268" y="7940429"/>
                <a:ext cx="767517" cy="946107"/>
              </a:xfrm>
              <a:custGeom>
                <a:avLst/>
                <a:gdLst>
                  <a:gd name="T0" fmla="*/ 6 w 82"/>
                  <a:gd name="T1" fmla="*/ 39 h 101"/>
                  <a:gd name="T2" fmla="*/ 6 w 82"/>
                  <a:gd name="T3" fmla="*/ 41 h 101"/>
                  <a:gd name="T4" fmla="*/ 4 w 82"/>
                  <a:gd name="T5" fmla="*/ 43 h 101"/>
                  <a:gd name="T6" fmla="*/ 2 w 82"/>
                  <a:gd name="T7" fmla="*/ 49 h 101"/>
                  <a:gd name="T8" fmla="*/ 2 w 82"/>
                  <a:gd name="T9" fmla="*/ 51 h 101"/>
                  <a:gd name="T10" fmla="*/ 1 w 82"/>
                  <a:gd name="T11" fmla="*/ 53 h 101"/>
                  <a:gd name="T12" fmla="*/ 4 w 82"/>
                  <a:gd name="T13" fmla="*/ 58 h 101"/>
                  <a:gd name="T14" fmla="*/ 6 w 82"/>
                  <a:gd name="T15" fmla="*/ 60 h 101"/>
                  <a:gd name="T16" fmla="*/ 6 w 82"/>
                  <a:gd name="T17" fmla="*/ 63 h 101"/>
                  <a:gd name="T18" fmla="*/ 9 w 82"/>
                  <a:gd name="T19" fmla="*/ 68 h 101"/>
                  <a:gd name="T20" fmla="*/ 9 w 82"/>
                  <a:gd name="T21" fmla="*/ 74 h 101"/>
                  <a:gd name="T22" fmla="*/ 15 w 82"/>
                  <a:gd name="T23" fmla="*/ 76 h 101"/>
                  <a:gd name="T24" fmla="*/ 18 w 82"/>
                  <a:gd name="T25" fmla="*/ 81 h 101"/>
                  <a:gd name="T26" fmla="*/ 22 w 82"/>
                  <a:gd name="T27" fmla="*/ 84 h 101"/>
                  <a:gd name="T28" fmla="*/ 26 w 82"/>
                  <a:gd name="T29" fmla="*/ 88 h 101"/>
                  <a:gd name="T30" fmla="*/ 26 w 82"/>
                  <a:gd name="T31" fmla="*/ 91 h 101"/>
                  <a:gd name="T32" fmla="*/ 28 w 82"/>
                  <a:gd name="T33" fmla="*/ 92 h 101"/>
                  <a:gd name="T34" fmla="*/ 32 w 82"/>
                  <a:gd name="T35" fmla="*/ 96 h 101"/>
                  <a:gd name="T36" fmla="*/ 35 w 82"/>
                  <a:gd name="T37" fmla="*/ 95 h 101"/>
                  <a:gd name="T38" fmla="*/ 39 w 82"/>
                  <a:gd name="T39" fmla="*/ 94 h 101"/>
                  <a:gd name="T40" fmla="*/ 44 w 82"/>
                  <a:gd name="T41" fmla="*/ 100 h 101"/>
                  <a:gd name="T42" fmla="*/ 51 w 82"/>
                  <a:gd name="T43" fmla="*/ 100 h 101"/>
                  <a:gd name="T44" fmla="*/ 55 w 82"/>
                  <a:gd name="T45" fmla="*/ 98 h 101"/>
                  <a:gd name="T46" fmla="*/ 59 w 82"/>
                  <a:gd name="T47" fmla="*/ 97 h 101"/>
                  <a:gd name="T48" fmla="*/ 69 w 82"/>
                  <a:gd name="T49" fmla="*/ 94 h 101"/>
                  <a:gd name="T50" fmla="*/ 69 w 82"/>
                  <a:gd name="T51" fmla="*/ 91 h 101"/>
                  <a:gd name="T52" fmla="*/ 66 w 82"/>
                  <a:gd name="T53" fmla="*/ 90 h 101"/>
                  <a:gd name="T54" fmla="*/ 61 w 82"/>
                  <a:gd name="T55" fmla="*/ 83 h 101"/>
                  <a:gd name="T56" fmla="*/ 59 w 82"/>
                  <a:gd name="T57" fmla="*/ 80 h 101"/>
                  <a:gd name="T58" fmla="*/ 56 w 82"/>
                  <a:gd name="T59" fmla="*/ 78 h 101"/>
                  <a:gd name="T60" fmla="*/ 59 w 82"/>
                  <a:gd name="T61" fmla="*/ 75 h 101"/>
                  <a:gd name="T62" fmla="*/ 61 w 82"/>
                  <a:gd name="T63" fmla="*/ 67 h 101"/>
                  <a:gd name="T64" fmla="*/ 62 w 82"/>
                  <a:gd name="T65" fmla="*/ 64 h 101"/>
                  <a:gd name="T66" fmla="*/ 65 w 82"/>
                  <a:gd name="T67" fmla="*/ 62 h 101"/>
                  <a:gd name="T68" fmla="*/ 65 w 82"/>
                  <a:gd name="T69" fmla="*/ 58 h 101"/>
                  <a:gd name="T70" fmla="*/ 67 w 82"/>
                  <a:gd name="T71" fmla="*/ 55 h 101"/>
                  <a:gd name="T72" fmla="*/ 71 w 82"/>
                  <a:gd name="T73" fmla="*/ 52 h 101"/>
                  <a:gd name="T74" fmla="*/ 72 w 82"/>
                  <a:gd name="T75" fmla="*/ 45 h 101"/>
                  <a:gd name="T76" fmla="*/ 72 w 82"/>
                  <a:gd name="T77" fmla="*/ 42 h 101"/>
                  <a:gd name="T78" fmla="*/ 74 w 82"/>
                  <a:gd name="T79" fmla="*/ 37 h 101"/>
                  <a:gd name="T80" fmla="*/ 79 w 82"/>
                  <a:gd name="T81" fmla="*/ 29 h 101"/>
                  <a:gd name="T82" fmla="*/ 82 w 82"/>
                  <a:gd name="T83" fmla="*/ 27 h 101"/>
                  <a:gd name="T84" fmla="*/ 79 w 82"/>
                  <a:gd name="T85" fmla="*/ 23 h 101"/>
                  <a:gd name="T86" fmla="*/ 76 w 82"/>
                  <a:gd name="T87" fmla="*/ 17 h 101"/>
                  <a:gd name="T88" fmla="*/ 76 w 82"/>
                  <a:gd name="T89" fmla="*/ 11 h 101"/>
                  <a:gd name="T90" fmla="*/ 75 w 82"/>
                  <a:gd name="T91" fmla="*/ 9 h 101"/>
                  <a:gd name="T92" fmla="*/ 74 w 82"/>
                  <a:gd name="T93" fmla="*/ 5 h 101"/>
                  <a:gd name="T94" fmla="*/ 68 w 82"/>
                  <a:gd name="T95" fmla="*/ 0 h 101"/>
                  <a:gd name="T96" fmla="*/ 64 w 82"/>
                  <a:gd name="T97" fmla="*/ 2 h 101"/>
                  <a:gd name="T98" fmla="*/ 60 w 82"/>
                  <a:gd name="T99" fmla="*/ 5 h 101"/>
                  <a:gd name="T100" fmla="*/ 56 w 82"/>
                  <a:gd name="T101" fmla="*/ 5 h 101"/>
                  <a:gd name="T102" fmla="*/ 46 w 82"/>
                  <a:gd name="T103" fmla="*/ 5 h 101"/>
                  <a:gd name="T104" fmla="*/ 17 w 82"/>
                  <a:gd name="T105" fmla="*/ 5 h 101"/>
                  <a:gd name="T106" fmla="*/ 16 w 82"/>
                  <a:gd name="T107" fmla="*/ 14 h 101"/>
                  <a:gd name="T108" fmla="*/ 13 w 82"/>
                  <a:gd name="T109" fmla="*/ 16 h 101"/>
                  <a:gd name="T110" fmla="*/ 11 w 82"/>
                  <a:gd name="T111" fmla="*/ 18 h 101"/>
                  <a:gd name="T112" fmla="*/ 11 w 82"/>
                  <a:gd name="T113" fmla="*/ 32 h 101"/>
                  <a:gd name="T114" fmla="*/ 11 w 82"/>
                  <a:gd name="T115" fmla="*/ 37 h 101"/>
                  <a:gd name="T116" fmla="*/ 6 w 82"/>
                  <a:gd name="T117" fmla="*/ 39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2" h="101">
                    <a:moveTo>
                      <a:pt x="6" y="39"/>
                    </a:moveTo>
                    <a:cubicBezTo>
                      <a:pt x="6" y="39"/>
                      <a:pt x="6" y="40"/>
                      <a:pt x="6" y="41"/>
                    </a:cubicBezTo>
                    <a:cubicBezTo>
                      <a:pt x="5" y="42"/>
                      <a:pt x="4" y="42"/>
                      <a:pt x="4" y="43"/>
                    </a:cubicBezTo>
                    <a:cubicBezTo>
                      <a:pt x="4" y="45"/>
                      <a:pt x="2" y="47"/>
                      <a:pt x="2" y="49"/>
                    </a:cubicBezTo>
                    <a:cubicBezTo>
                      <a:pt x="2" y="50"/>
                      <a:pt x="3" y="51"/>
                      <a:pt x="2" y="51"/>
                    </a:cubicBezTo>
                    <a:cubicBezTo>
                      <a:pt x="2" y="52"/>
                      <a:pt x="0" y="53"/>
                      <a:pt x="1" y="53"/>
                    </a:cubicBezTo>
                    <a:cubicBezTo>
                      <a:pt x="4" y="53"/>
                      <a:pt x="3" y="57"/>
                      <a:pt x="4" y="58"/>
                    </a:cubicBezTo>
                    <a:cubicBezTo>
                      <a:pt x="4" y="59"/>
                      <a:pt x="5" y="59"/>
                      <a:pt x="6" y="60"/>
                    </a:cubicBezTo>
                    <a:cubicBezTo>
                      <a:pt x="6" y="61"/>
                      <a:pt x="6" y="62"/>
                      <a:pt x="6" y="63"/>
                    </a:cubicBezTo>
                    <a:cubicBezTo>
                      <a:pt x="7" y="65"/>
                      <a:pt x="9" y="66"/>
                      <a:pt x="9" y="68"/>
                    </a:cubicBezTo>
                    <a:cubicBezTo>
                      <a:pt x="9" y="69"/>
                      <a:pt x="8" y="74"/>
                      <a:pt x="9" y="74"/>
                    </a:cubicBezTo>
                    <a:cubicBezTo>
                      <a:pt x="12" y="74"/>
                      <a:pt x="13" y="75"/>
                      <a:pt x="15" y="76"/>
                    </a:cubicBezTo>
                    <a:cubicBezTo>
                      <a:pt x="17" y="77"/>
                      <a:pt x="16" y="80"/>
                      <a:pt x="18" y="81"/>
                    </a:cubicBezTo>
                    <a:cubicBezTo>
                      <a:pt x="19" y="82"/>
                      <a:pt x="22" y="82"/>
                      <a:pt x="22" y="84"/>
                    </a:cubicBezTo>
                    <a:cubicBezTo>
                      <a:pt x="22" y="86"/>
                      <a:pt x="25" y="87"/>
                      <a:pt x="26" y="88"/>
                    </a:cubicBezTo>
                    <a:cubicBezTo>
                      <a:pt x="26" y="89"/>
                      <a:pt x="26" y="90"/>
                      <a:pt x="26" y="91"/>
                    </a:cubicBezTo>
                    <a:cubicBezTo>
                      <a:pt x="27" y="91"/>
                      <a:pt x="28" y="92"/>
                      <a:pt x="28" y="92"/>
                    </a:cubicBezTo>
                    <a:cubicBezTo>
                      <a:pt x="29" y="93"/>
                      <a:pt x="30" y="95"/>
                      <a:pt x="32" y="96"/>
                    </a:cubicBezTo>
                    <a:cubicBezTo>
                      <a:pt x="33" y="97"/>
                      <a:pt x="33" y="93"/>
                      <a:pt x="35" y="95"/>
                    </a:cubicBezTo>
                    <a:cubicBezTo>
                      <a:pt x="37" y="96"/>
                      <a:pt x="37" y="94"/>
                      <a:pt x="39" y="94"/>
                    </a:cubicBezTo>
                    <a:cubicBezTo>
                      <a:pt x="41" y="95"/>
                      <a:pt x="42" y="98"/>
                      <a:pt x="44" y="100"/>
                    </a:cubicBezTo>
                    <a:cubicBezTo>
                      <a:pt x="46" y="95"/>
                      <a:pt x="49" y="101"/>
                      <a:pt x="51" y="100"/>
                    </a:cubicBezTo>
                    <a:cubicBezTo>
                      <a:pt x="52" y="99"/>
                      <a:pt x="53" y="98"/>
                      <a:pt x="55" y="98"/>
                    </a:cubicBezTo>
                    <a:cubicBezTo>
                      <a:pt x="56" y="98"/>
                      <a:pt x="58" y="98"/>
                      <a:pt x="59" y="97"/>
                    </a:cubicBezTo>
                    <a:cubicBezTo>
                      <a:pt x="61" y="93"/>
                      <a:pt x="65" y="91"/>
                      <a:pt x="69" y="94"/>
                    </a:cubicBezTo>
                    <a:cubicBezTo>
                      <a:pt x="69" y="93"/>
                      <a:pt x="69" y="92"/>
                      <a:pt x="69" y="91"/>
                    </a:cubicBezTo>
                    <a:cubicBezTo>
                      <a:pt x="69" y="90"/>
                      <a:pt x="66" y="90"/>
                      <a:pt x="66" y="90"/>
                    </a:cubicBezTo>
                    <a:cubicBezTo>
                      <a:pt x="64" y="88"/>
                      <a:pt x="63" y="85"/>
                      <a:pt x="61" y="83"/>
                    </a:cubicBezTo>
                    <a:cubicBezTo>
                      <a:pt x="60" y="82"/>
                      <a:pt x="60" y="81"/>
                      <a:pt x="59" y="80"/>
                    </a:cubicBezTo>
                    <a:cubicBezTo>
                      <a:pt x="58" y="79"/>
                      <a:pt x="57" y="79"/>
                      <a:pt x="56" y="78"/>
                    </a:cubicBezTo>
                    <a:cubicBezTo>
                      <a:pt x="53" y="75"/>
                      <a:pt x="59" y="75"/>
                      <a:pt x="59" y="75"/>
                    </a:cubicBezTo>
                    <a:cubicBezTo>
                      <a:pt x="61" y="74"/>
                      <a:pt x="60" y="69"/>
                      <a:pt x="61" y="67"/>
                    </a:cubicBezTo>
                    <a:cubicBezTo>
                      <a:pt x="61" y="66"/>
                      <a:pt x="61" y="64"/>
                      <a:pt x="62" y="64"/>
                    </a:cubicBezTo>
                    <a:cubicBezTo>
                      <a:pt x="63" y="63"/>
                      <a:pt x="65" y="63"/>
                      <a:pt x="65" y="62"/>
                    </a:cubicBezTo>
                    <a:cubicBezTo>
                      <a:pt x="65" y="61"/>
                      <a:pt x="65" y="60"/>
                      <a:pt x="65" y="58"/>
                    </a:cubicBezTo>
                    <a:cubicBezTo>
                      <a:pt x="65" y="57"/>
                      <a:pt x="66" y="56"/>
                      <a:pt x="67" y="55"/>
                    </a:cubicBezTo>
                    <a:cubicBezTo>
                      <a:pt x="68" y="53"/>
                      <a:pt x="70" y="54"/>
                      <a:pt x="71" y="52"/>
                    </a:cubicBezTo>
                    <a:cubicBezTo>
                      <a:pt x="71" y="50"/>
                      <a:pt x="72" y="48"/>
                      <a:pt x="72" y="45"/>
                    </a:cubicBezTo>
                    <a:cubicBezTo>
                      <a:pt x="72" y="44"/>
                      <a:pt x="72" y="43"/>
                      <a:pt x="72" y="42"/>
                    </a:cubicBezTo>
                    <a:cubicBezTo>
                      <a:pt x="72" y="40"/>
                      <a:pt x="74" y="38"/>
                      <a:pt x="74" y="37"/>
                    </a:cubicBezTo>
                    <a:cubicBezTo>
                      <a:pt x="74" y="33"/>
                      <a:pt x="75" y="30"/>
                      <a:pt x="79" y="29"/>
                    </a:cubicBezTo>
                    <a:cubicBezTo>
                      <a:pt x="80" y="29"/>
                      <a:pt x="81" y="29"/>
                      <a:pt x="82" y="27"/>
                    </a:cubicBezTo>
                    <a:cubicBezTo>
                      <a:pt x="82" y="26"/>
                      <a:pt x="80" y="24"/>
                      <a:pt x="79" y="23"/>
                    </a:cubicBezTo>
                    <a:cubicBezTo>
                      <a:pt x="77" y="21"/>
                      <a:pt x="76" y="19"/>
                      <a:pt x="76" y="17"/>
                    </a:cubicBezTo>
                    <a:cubicBezTo>
                      <a:pt x="76" y="16"/>
                      <a:pt x="75" y="11"/>
                      <a:pt x="76" y="11"/>
                    </a:cubicBezTo>
                    <a:cubicBezTo>
                      <a:pt x="77" y="10"/>
                      <a:pt x="76" y="10"/>
                      <a:pt x="75" y="9"/>
                    </a:cubicBezTo>
                    <a:cubicBezTo>
                      <a:pt x="74" y="8"/>
                      <a:pt x="74" y="7"/>
                      <a:pt x="74" y="5"/>
                    </a:cubicBezTo>
                    <a:cubicBezTo>
                      <a:pt x="72" y="3"/>
                      <a:pt x="69" y="2"/>
                      <a:pt x="68" y="0"/>
                    </a:cubicBezTo>
                    <a:cubicBezTo>
                      <a:pt x="67" y="0"/>
                      <a:pt x="65" y="1"/>
                      <a:pt x="64" y="2"/>
                    </a:cubicBezTo>
                    <a:cubicBezTo>
                      <a:pt x="63" y="5"/>
                      <a:pt x="61" y="3"/>
                      <a:pt x="60" y="5"/>
                    </a:cubicBezTo>
                    <a:cubicBezTo>
                      <a:pt x="59" y="9"/>
                      <a:pt x="58" y="5"/>
                      <a:pt x="56" y="5"/>
                    </a:cubicBezTo>
                    <a:cubicBezTo>
                      <a:pt x="52" y="5"/>
                      <a:pt x="49" y="5"/>
                      <a:pt x="46" y="5"/>
                    </a:cubicBezTo>
                    <a:cubicBezTo>
                      <a:pt x="37" y="5"/>
                      <a:pt x="27" y="5"/>
                      <a:pt x="17" y="5"/>
                    </a:cubicBezTo>
                    <a:cubicBezTo>
                      <a:pt x="15" y="5"/>
                      <a:pt x="16" y="12"/>
                      <a:pt x="16" y="14"/>
                    </a:cubicBezTo>
                    <a:cubicBezTo>
                      <a:pt x="16" y="16"/>
                      <a:pt x="15" y="16"/>
                      <a:pt x="13" y="16"/>
                    </a:cubicBezTo>
                    <a:cubicBezTo>
                      <a:pt x="10" y="16"/>
                      <a:pt x="11" y="16"/>
                      <a:pt x="11" y="18"/>
                    </a:cubicBezTo>
                    <a:cubicBezTo>
                      <a:pt x="11" y="23"/>
                      <a:pt x="11" y="27"/>
                      <a:pt x="11" y="32"/>
                    </a:cubicBezTo>
                    <a:cubicBezTo>
                      <a:pt x="11" y="34"/>
                      <a:pt x="11" y="36"/>
                      <a:pt x="11" y="37"/>
                    </a:cubicBezTo>
                    <a:cubicBezTo>
                      <a:pt x="11" y="39"/>
                      <a:pt x="7" y="38"/>
                      <a:pt x="6" y="3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84" name="Freeform 745">
                <a:extLst>
                  <a:ext uri="{FF2B5EF4-FFF2-40B4-BE49-F238E27FC236}">
                    <a16:creationId xmlns:a16="http://schemas.microsoft.com/office/drawing/2014/main" xmlns="" id="{7027DF53-6DAD-6A4A-8E8D-88C369324AE0}"/>
                  </a:ext>
                </a:extLst>
              </p:cNvPr>
              <p:cNvSpPr>
                <a:spLocks/>
              </p:cNvSpPr>
              <p:nvPr/>
            </p:nvSpPr>
            <p:spPr bwMode="auto">
              <a:xfrm>
                <a:off x="13356248" y="8182530"/>
                <a:ext cx="299364" cy="270773"/>
              </a:xfrm>
              <a:custGeom>
                <a:avLst/>
                <a:gdLst>
                  <a:gd name="T0" fmla="*/ 3 w 32"/>
                  <a:gd name="T1" fmla="*/ 19 h 29"/>
                  <a:gd name="T2" fmla="*/ 7 w 32"/>
                  <a:gd name="T3" fmla="*/ 20 h 29"/>
                  <a:gd name="T4" fmla="*/ 7 w 32"/>
                  <a:gd name="T5" fmla="*/ 17 h 29"/>
                  <a:gd name="T6" fmla="*/ 10 w 32"/>
                  <a:gd name="T7" fmla="*/ 19 h 29"/>
                  <a:gd name="T8" fmla="*/ 12 w 32"/>
                  <a:gd name="T9" fmla="*/ 18 h 29"/>
                  <a:gd name="T10" fmla="*/ 14 w 32"/>
                  <a:gd name="T11" fmla="*/ 18 h 29"/>
                  <a:gd name="T12" fmla="*/ 29 w 32"/>
                  <a:gd name="T13" fmla="*/ 29 h 29"/>
                  <a:gd name="T14" fmla="*/ 32 w 32"/>
                  <a:gd name="T15" fmla="*/ 27 h 29"/>
                  <a:gd name="T16" fmla="*/ 24 w 32"/>
                  <a:gd name="T17" fmla="*/ 19 h 29"/>
                  <a:gd name="T18" fmla="*/ 19 w 32"/>
                  <a:gd name="T19" fmla="*/ 16 h 29"/>
                  <a:gd name="T20" fmla="*/ 17 w 32"/>
                  <a:gd name="T21" fmla="*/ 14 h 29"/>
                  <a:gd name="T22" fmla="*/ 17 w 32"/>
                  <a:gd name="T23" fmla="*/ 16 h 29"/>
                  <a:gd name="T24" fmla="*/ 16 w 32"/>
                  <a:gd name="T25" fmla="*/ 14 h 29"/>
                  <a:gd name="T26" fmla="*/ 14 w 32"/>
                  <a:gd name="T27" fmla="*/ 9 h 29"/>
                  <a:gd name="T28" fmla="*/ 10 w 32"/>
                  <a:gd name="T29" fmla="*/ 0 h 29"/>
                  <a:gd name="T30" fmla="*/ 2 w 32"/>
                  <a:gd name="T31" fmla="*/ 7 h 29"/>
                  <a:gd name="T32" fmla="*/ 1 w 32"/>
                  <a:gd name="T33" fmla="*/ 13 h 29"/>
                  <a:gd name="T34" fmla="*/ 0 w 32"/>
                  <a:gd name="T35" fmla="*/ 20 h 29"/>
                  <a:gd name="T36" fmla="*/ 3 w 32"/>
                  <a:gd name="T37"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 h="29">
                    <a:moveTo>
                      <a:pt x="3" y="19"/>
                    </a:moveTo>
                    <a:cubicBezTo>
                      <a:pt x="4" y="19"/>
                      <a:pt x="6" y="21"/>
                      <a:pt x="7" y="20"/>
                    </a:cubicBezTo>
                    <a:cubicBezTo>
                      <a:pt x="7" y="19"/>
                      <a:pt x="6" y="17"/>
                      <a:pt x="7" y="17"/>
                    </a:cubicBezTo>
                    <a:cubicBezTo>
                      <a:pt x="9" y="17"/>
                      <a:pt x="9" y="19"/>
                      <a:pt x="10" y="19"/>
                    </a:cubicBezTo>
                    <a:cubicBezTo>
                      <a:pt x="11" y="19"/>
                      <a:pt x="12" y="18"/>
                      <a:pt x="12" y="18"/>
                    </a:cubicBezTo>
                    <a:cubicBezTo>
                      <a:pt x="13" y="17"/>
                      <a:pt x="14" y="18"/>
                      <a:pt x="14" y="18"/>
                    </a:cubicBezTo>
                    <a:cubicBezTo>
                      <a:pt x="22" y="18"/>
                      <a:pt x="25" y="24"/>
                      <a:pt x="29" y="29"/>
                    </a:cubicBezTo>
                    <a:cubicBezTo>
                      <a:pt x="30" y="29"/>
                      <a:pt x="31" y="28"/>
                      <a:pt x="32" y="27"/>
                    </a:cubicBezTo>
                    <a:cubicBezTo>
                      <a:pt x="29" y="25"/>
                      <a:pt x="26" y="22"/>
                      <a:pt x="24" y="19"/>
                    </a:cubicBezTo>
                    <a:cubicBezTo>
                      <a:pt x="23" y="17"/>
                      <a:pt x="21" y="17"/>
                      <a:pt x="19" y="16"/>
                    </a:cubicBezTo>
                    <a:cubicBezTo>
                      <a:pt x="18" y="16"/>
                      <a:pt x="18" y="14"/>
                      <a:pt x="17" y="14"/>
                    </a:cubicBezTo>
                    <a:cubicBezTo>
                      <a:pt x="16" y="14"/>
                      <a:pt x="17" y="15"/>
                      <a:pt x="17" y="16"/>
                    </a:cubicBezTo>
                    <a:cubicBezTo>
                      <a:pt x="17" y="16"/>
                      <a:pt x="16" y="14"/>
                      <a:pt x="16" y="14"/>
                    </a:cubicBezTo>
                    <a:cubicBezTo>
                      <a:pt x="15" y="12"/>
                      <a:pt x="14" y="11"/>
                      <a:pt x="14" y="9"/>
                    </a:cubicBezTo>
                    <a:cubicBezTo>
                      <a:pt x="13" y="6"/>
                      <a:pt x="13" y="3"/>
                      <a:pt x="10" y="0"/>
                    </a:cubicBezTo>
                    <a:cubicBezTo>
                      <a:pt x="9" y="4"/>
                      <a:pt x="4" y="4"/>
                      <a:pt x="2" y="7"/>
                    </a:cubicBezTo>
                    <a:cubicBezTo>
                      <a:pt x="1" y="9"/>
                      <a:pt x="2" y="11"/>
                      <a:pt x="1" y="13"/>
                    </a:cubicBezTo>
                    <a:cubicBezTo>
                      <a:pt x="0" y="15"/>
                      <a:pt x="0" y="17"/>
                      <a:pt x="0" y="20"/>
                    </a:cubicBezTo>
                    <a:cubicBezTo>
                      <a:pt x="1" y="19"/>
                      <a:pt x="2" y="19"/>
                      <a:pt x="3" y="1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85" name="Freeform 746">
                <a:extLst>
                  <a:ext uri="{FF2B5EF4-FFF2-40B4-BE49-F238E27FC236}">
                    <a16:creationId xmlns:a16="http://schemas.microsoft.com/office/drawing/2014/main" xmlns="" id="{F8A2737E-C683-F047-AA4F-D56FDE239ED9}"/>
                  </a:ext>
                </a:extLst>
              </p:cNvPr>
              <p:cNvSpPr>
                <a:spLocks/>
              </p:cNvSpPr>
              <p:nvPr/>
            </p:nvSpPr>
            <p:spPr bwMode="auto">
              <a:xfrm>
                <a:off x="13200194" y="8313140"/>
                <a:ext cx="691083" cy="573398"/>
              </a:xfrm>
              <a:custGeom>
                <a:avLst/>
                <a:gdLst>
                  <a:gd name="T0" fmla="*/ 70 w 74"/>
                  <a:gd name="T1" fmla="*/ 38 h 61"/>
                  <a:gd name="T2" fmla="*/ 57 w 74"/>
                  <a:gd name="T3" fmla="*/ 33 h 61"/>
                  <a:gd name="T4" fmla="*/ 51 w 74"/>
                  <a:gd name="T5" fmla="*/ 29 h 61"/>
                  <a:gd name="T6" fmla="*/ 48 w 74"/>
                  <a:gd name="T7" fmla="*/ 24 h 61"/>
                  <a:gd name="T8" fmla="*/ 51 w 74"/>
                  <a:gd name="T9" fmla="*/ 20 h 61"/>
                  <a:gd name="T10" fmla="*/ 45 w 74"/>
                  <a:gd name="T11" fmla="*/ 23 h 61"/>
                  <a:gd name="T12" fmla="*/ 44 w 74"/>
                  <a:gd name="T13" fmla="*/ 18 h 61"/>
                  <a:gd name="T14" fmla="*/ 44 w 74"/>
                  <a:gd name="T15" fmla="*/ 12 h 61"/>
                  <a:gd name="T16" fmla="*/ 37 w 74"/>
                  <a:gd name="T17" fmla="*/ 5 h 61"/>
                  <a:gd name="T18" fmla="*/ 28 w 74"/>
                  <a:gd name="T19" fmla="*/ 4 h 61"/>
                  <a:gd name="T20" fmla="*/ 24 w 74"/>
                  <a:gd name="T21" fmla="*/ 5 h 61"/>
                  <a:gd name="T22" fmla="*/ 21 w 74"/>
                  <a:gd name="T23" fmla="*/ 5 h 61"/>
                  <a:gd name="T24" fmla="*/ 18 w 74"/>
                  <a:gd name="T25" fmla="*/ 5 h 61"/>
                  <a:gd name="T26" fmla="*/ 17 w 74"/>
                  <a:gd name="T27" fmla="*/ 8 h 61"/>
                  <a:gd name="T28" fmla="*/ 15 w 74"/>
                  <a:gd name="T29" fmla="*/ 13 h 61"/>
                  <a:gd name="T30" fmla="*/ 12 w 74"/>
                  <a:gd name="T31" fmla="*/ 14 h 61"/>
                  <a:gd name="T32" fmla="*/ 10 w 74"/>
                  <a:gd name="T33" fmla="*/ 18 h 61"/>
                  <a:gd name="T34" fmla="*/ 10 w 74"/>
                  <a:gd name="T35" fmla="*/ 23 h 61"/>
                  <a:gd name="T36" fmla="*/ 5 w 74"/>
                  <a:gd name="T37" fmla="*/ 34 h 61"/>
                  <a:gd name="T38" fmla="*/ 1 w 74"/>
                  <a:gd name="T39" fmla="*/ 35 h 61"/>
                  <a:gd name="T40" fmla="*/ 2 w 74"/>
                  <a:gd name="T41" fmla="*/ 38 h 61"/>
                  <a:gd name="T42" fmla="*/ 9 w 74"/>
                  <a:gd name="T43" fmla="*/ 47 h 61"/>
                  <a:gd name="T44" fmla="*/ 13 w 74"/>
                  <a:gd name="T45" fmla="*/ 50 h 61"/>
                  <a:gd name="T46" fmla="*/ 14 w 74"/>
                  <a:gd name="T47" fmla="*/ 54 h 61"/>
                  <a:gd name="T48" fmla="*/ 20 w 74"/>
                  <a:gd name="T49" fmla="*/ 55 h 61"/>
                  <a:gd name="T50" fmla="*/ 25 w 74"/>
                  <a:gd name="T51" fmla="*/ 59 h 61"/>
                  <a:gd name="T52" fmla="*/ 33 w 74"/>
                  <a:gd name="T53" fmla="*/ 60 h 61"/>
                  <a:gd name="T54" fmla="*/ 39 w 74"/>
                  <a:gd name="T55" fmla="*/ 57 h 61"/>
                  <a:gd name="T56" fmla="*/ 47 w 74"/>
                  <a:gd name="T57" fmla="*/ 56 h 61"/>
                  <a:gd name="T58" fmla="*/ 54 w 74"/>
                  <a:gd name="T59" fmla="*/ 53 h 61"/>
                  <a:gd name="T60" fmla="*/ 59 w 74"/>
                  <a:gd name="T61" fmla="*/ 53 h 61"/>
                  <a:gd name="T62" fmla="*/ 74 w 74"/>
                  <a:gd name="T63" fmla="*/ 38 h 61"/>
                  <a:gd name="T64" fmla="*/ 70 w 74"/>
                  <a:gd name="T65" fmla="*/ 3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4" h="61">
                    <a:moveTo>
                      <a:pt x="70" y="38"/>
                    </a:moveTo>
                    <a:cubicBezTo>
                      <a:pt x="65" y="36"/>
                      <a:pt x="61" y="35"/>
                      <a:pt x="57" y="33"/>
                    </a:cubicBezTo>
                    <a:cubicBezTo>
                      <a:pt x="54" y="32"/>
                      <a:pt x="53" y="31"/>
                      <a:pt x="51" y="29"/>
                    </a:cubicBezTo>
                    <a:cubicBezTo>
                      <a:pt x="50" y="28"/>
                      <a:pt x="49" y="26"/>
                      <a:pt x="48" y="24"/>
                    </a:cubicBezTo>
                    <a:cubicBezTo>
                      <a:pt x="48" y="23"/>
                      <a:pt x="51" y="21"/>
                      <a:pt x="51" y="20"/>
                    </a:cubicBezTo>
                    <a:cubicBezTo>
                      <a:pt x="49" y="21"/>
                      <a:pt x="47" y="22"/>
                      <a:pt x="45" y="23"/>
                    </a:cubicBezTo>
                    <a:cubicBezTo>
                      <a:pt x="43" y="23"/>
                      <a:pt x="43" y="19"/>
                      <a:pt x="44" y="18"/>
                    </a:cubicBezTo>
                    <a:cubicBezTo>
                      <a:pt x="47" y="15"/>
                      <a:pt x="46" y="15"/>
                      <a:pt x="44" y="12"/>
                    </a:cubicBezTo>
                    <a:cubicBezTo>
                      <a:pt x="42" y="10"/>
                      <a:pt x="40" y="6"/>
                      <a:pt x="37" y="5"/>
                    </a:cubicBezTo>
                    <a:cubicBezTo>
                      <a:pt x="35" y="5"/>
                      <a:pt x="30" y="3"/>
                      <a:pt x="28" y="4"/>
                    </a:cubicBezTo>
                    <a:cubicBezTo>
                      <a:pt x="26" y="7"/>
                      <a:pt x="24" y="0"/>
                      <a:pt x="24" y="5"/>
                    </a:cubicBezTo>
                    <a:cubicBezTo>
                      <a:pt x="24" y="7"/>
                      <a:pt x="22" y="6"/>
                      <a:pt x="21" y="5"/>
                    </a:cubicBezTo>
                    <a:cubicBezTo>
                      <a:pt x="20" y="5"/>
                      <a:pt x="19" y="5"/>
                      <a:pt x="18" y="5"/>
                    </a:cubicBezTo>
                    <a:cubicBezTo>
                      <a:pt x="16" y="6"/>
                      <a:pt x="17" y="6"/>
                      <a:pt x="17" y="8"/>
                    </a:cubicBezTo>
                    <a:cubicBezTo>
                      <a:pt x="17" y="9"/>
                      <a:pt x="16" y="12"/>
                      <a:pt x="15" y="13"/>
                    </a:cubicBezTo>
                    <a:cubicBezTo>
                      <a:pt x="15" y="14"/>
                      <a:pt x="12" y="13"/>
                      <a:pt x="12" y="14"/>
                    </a:cubicBezTo>
                    <a:cubicBezTo>
                      <a:pt x="12" y="16"/>
                      <a:pt x="10" y="17"/>
                      <a:pt x="10" y="18"/>
                    </a:cubicBezTo>
                    <a:cubicBezTo>
                      <a:pt x="10" y="19"/>
                      <a:pt x="11" y="22"/>
                      <a:pt x="10" y="23"/>
                    </a:cubicBezTo>
                    <a:cubicBezTo>
                      <a:pt x="4" y="24"/>
                      <a:pt x="6" y="30"/>
                      <a:pt x="5" y="34"/>
                    </a:cubicBezTo>
                    <a:cubicBezTo>
                      <a:pt x="4" y="35"/>
                      <a:pt x="3" y="35"/>
                      <a:pt x="1" y="35"/>
                    </a:cubicBezTo>
                    <a:cubicBezTo>
                      <a:pt x="0" y="36"/>
                      <a:pt x="0" y="38"/>
                      <a:pt x="2" y="38"/>
                    </a:cubicBezTo>
                    <a:cubicBezTo>
                      <a:pt x="5" y="39"/>
                      <a:pt x="8" y="45"/>
                      <a:pt x="9" y="47"/>
                    </a:cubicBezTo>
                    <a:cubicBezTo>
                      <a:pt x="10" y="49"/>
                      <a:pt x="11" y="49"/>
                      <a:pt x="13" y="50"/>
                    </a:cubicBezTo>
                    <a:cubicBezTo>
                      <a:pt x="14" y="51"/>
                      <a:pt x="13" y="53"/>
                      <a:pt x="14" y="54"/>
                    </a:cubicBezTo>
                    <a:cubicBezTo>
                      <a:pt x="16" y="56"/>
                      <a:pt x="18" y="54"/>
                      <a:pt x="20" y="55"/>
                    </a:cubicBezTo>
                    <a:cubicBezTo>
                      <a:pt x="21" y="56"/>
                      <a:pt x="23" y="58"/>
                      <a:pt x="25" y="59"/>
                    </a:cubicBezTo>
                    <a:cubicBezTo>
                      <a:pt x="27" y="59"/>
                      <a:pt x="31" y="61"/>
                      <a:pt x="33" y="60"/>
                    </a:cubicBezTo>
                    <a:cubicBezTo>
                      <a:pt x="35" y="58"/>
                      <a:pt x="36" y="56"/>
                      <a:pt x="39" y="57"/>
                    </a:cubicBezTo>
                    <a:cubicBezTo>
                      <a:pt x="42" y="58"/>
                      <a:pt x="45" y="57"/>
                      <a:pt x="47" y="56"/>
                    </a:cubicBezTo>
                    <a:cubicBezTo>
                      <a:pt x="49" y="54"/>
                      <a:pt x="51" y="53"/>
                      <a:pt x="54" y="53"/>
                    </a:cubicBezTo>
                    <a:cubicBezTo>
                      <a:pt x="55" y="53"/>
                      <a:pt x="59" y="53"/>
                      <a:pt x="59" y="53"/>
                    </a:cubicBezTo>
                    <a:cubicBezTo>
                      <a:pt x="64" y="48"/>
                      <a:pt x="69" y="43"/>
                      <a:pt x="74" y="38"/>
                    </a:cubicBezTo>
                    <a:cubicBezTo>
                      <a:pt x="73" y="38"/>
                      <a:pt x="71" y="38"/>
                      <a:pt x="70" y="3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86" name="Freeform 747">
                <a:extLst>
                  <a:ext uri="{FF2B5EF4-FFF2-40B4-BE49-F238E27FC236}">
                    <a16:creationId xmlns:a16="http://schemas.microsoft.com/office/drawing/2014/main" xmlns="" id="{3AF59AA2-B899-314D-9923-8C8FF23B1E73}"/>
                  </a:ext>
                </a:extLst>
              </p:cNvPr>
              <p:cNvSpPr>
                <a:spLocks/>
              </p:cNvSpPr>
              <p:nvPr/>
            </p:nvSpPr>
            <p:spPr bwMode="auto">
              <a:xfrm>
                <a:off x="13235227" y="8481973"/>
                <a:ext cx="812103" cy="777272"/>
              </a:xfrm>
              <a:custGeom>
                <a:avLst/>
                <a:gdLst>
                  <a:gd name="T0" fmla="*/ 86 w 87"/>
                  <a:gd name="T1" fmla="*/ 1 h 83"/>
                  <a:gd name="T2" fmla="*/ 83 w 87"/>
                  <a:gd name="T3" fmla="*/ 0 h 83"/>
                  <a:gd name="T4" fmla="*/ 79 w 87"/>
                  <a:gd name="T5" fmla="*/ 3 h 83"/>
                  <a:gd name="T6" fmla="*/ 71 w 87"/>
                  <a:gd name="T7" fmla="*/ 3 h 83"/>
                  <a:gd name="T8" fmla="*/ 69 w 87"/>
                  <a:gd name="T9" fmla="*/ 4 h 83"/>
                  <a:gd name="T10" fmla="*/ 68 w 87"/>
                  <a:gd name="T11" fmla="*/ 3 h 83"/>
                  <a:gd name="T12" fmla="*/ 63 w 87"/>
                  <a:gd name="T13" fmla="*/ 6 h 83"/>
                  <a:gd name="T14" fmla="*/ 58 w 87"/>
                  <a:gd name="T15" fmla="*/ 5 h 83"/>
                  <a:gd name="T16" fmla="*/ 53 w 87"/>
                  <a:gd name="T17" fmla="*/ 7 h 83"/>
                  <a:gd name="T18" fmla="*/ 47 w 87"/>
                  <a:gd name="T19" fmla="*/ 2 h 83"/>
                  <a:gd name="T20" fmla="*/ 44 w 87"/>
                  <a:gd name="T21" fmla="*/ 6 h 83"/>
                  <a:gd name="T22" fmla="*/ 48 w 87"/>
                  <a:gd name="T23" fmla="*/ 12 h 83"/>
                  <a:gd name="T24" fmla="*/ 56 w 87"/>
                  <a:gd name="T25" fmla="*/ 16 h 83"/>
                  <a:gd name="T26" fmla="*/ 70 w 87"/>
                  <a:gd name="T27" fmla="*/ 20 h 83"/>
                  <a:gd name="T28" fmla="*/ 63 w 87"/>
                  <a:gd name="T29" fmla="*/ 27 h 83"/>
                  <a:gd name="T30" fmla="*/ 58 w 87"/>
                  <a:gd name="T31" fmla="*/ 33 h 83"/>
                  <a:gd name="T32" fmla="*/ 55 w 87"/>
                  <a:gd name="T33" fmla="*/ 35 h 83"/>
                  <a:gd name="T34" fmla="*/ 48 w 87"/>
                  <a:gd name="T35" fmla="*/ 35 h 83"/>
                  <a:gd name="T36" fmla="*/ 42 w 87"/>
                  <a:gd name="T37" fmla="*/ 38 h 83"/>
                  <a:gd name="T38" fmla="*/ 36 w 87"/>
                  <a:gd name="T39" fmla="*/ 39 h 83"/>
                  <a:gd name="T40" fmla="*/ 32 w 87"/>
                  <a:gd name="T41" fmla="*/ 39 h 83"/>
                  <a:gd name="T42" fmla="*/ 26 w 87"/>
                  <a:gd name="T43" fmla="*/ 42 h 83"/>
                  <a:gd name="T44" fmla="*/ 21 w 87"/>
                  <a:gd name="T45" fmla="*/ 41 h 83"/>
                  <a:gd name="T46" fmla="*/ 16 w 87"/>
                  <a:gd name="T47" fmla="*/ 37 h 83"/>
                  <a:gd name="T48" fmla="*/ 11 w 87"/>
                  <a:gd name="T49" fmla="*/ 37 h 83"/>
                  <a:gd name="T50" fmla="*/ 7 w 87"/>
                  <a:gd name="T51" fmla="*/ 34 h 83"/>
                  <a:gd name="T52" fmla="*/ 0 w 87"/>
                  <a:gd name="T53" fmla="*/ 39 h 83"/>
                  <a:gd name="T54" fmla="*/ 3 w 87"/>
                  <a:gd name="T55" fmla="*/ 41 h 83"/>
                  <a:gd name="T56" fmla="*/ 4 w 87"/>
                  <a:gd name="T57" fmla="*/ 45 h 83"/>
                  <a:gd name="T58" fmla="*/ 3 w 87"/>
                  <a:gd name="T59" fmla="*/ 54 h 83"/>
                  <a:gd name="T60" fmla="*/ 0 w 87"/>
                  <a:gd name="T61" fmla="*/ 58 h 83"/>
                  <a:gd name="T62" fmla="*/ 3 w 87"/>
                  <a:gd name="T63" fmla="*/ 60 h 83"/>
                  <a:gd name="T64" fmla="*/ 1 w 87"/>
                  <a:gd name="T65" fmla="*/ 65 h 83"/>
                  <a:gd name="T66" fmla="*/ 4 w 87"/>
                  <a:gd name="T67" fmla="*/ 66 h 83"/>
                  <a:gd name="T68" fmla="*/ 15 w 87"/>
                  <a:gd name="T69" fmla="*/ 73 h 83"/>
                  <a:gd name="T70" fmla="*/ 19 w 87"/>
                  <a:gd name="T71" fmla="*/ 77 h 83"/>
                  <a:gd name="T72" fmla="*/ 26 w 87"/>
                  <a:gd name="T73" fmla="*/ 83 h 83"/>
                  <a:gd name="T74" fmla="*/ 30 w 87"/>
                  <a:gd name="T75" fmla="*/ 76 h 83"/>
                  <a:gd name="T76" fmla="*/ 33 w 87"/>
                  <a:gd name="T77" fmla="*/ 72 h 83"/>
                  <a:gd name="T78" fmla="*/ 35 w 87"/>
                  <a:gd name="T79" fmla="*/ 69 h 83"/>
                  <a:gd name="T80" fmla="*/ 40 w 87"/>
                  <a:gd name="T81" fmla="*/ 65 h 83"/>
                  <a:gd name="T82" fmla="*/ 59 w 87"/>
                  <a:gd name="T83" fmla="*/ 48 h 83"/>
                  <a:gd name="T84" fmla="*/ 77 w 87"/>
                  <a:gd name="T85" fmla="*/ 24 h 83"/>
                  <a:gd name="T86" fmla="*/ 84 w 87"/>
                  <a:gd name="T87" fmla="*/ 14 h 83"/>
                  <a:gd name="T88" fmla="*/ 86 w 87"/>
                  <a:gd name="T89" fmla="*/ 7 h 83"/>
                  <a:gd name="T90" fmla="*/ 86 w 87"/>
                  <a:gd name="T91" fmla="*/ 1 h 83"/>
                  <a:gd name="T92" fmla="*/ 86 w 87"/>
                  <a:gd name="T93" fmla="*/ 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7" h="83">
                    <a:moveTo>
                      <a:pt x="86" y="1"/>
                    </a:moveTo>
                    <a:cubicBezTo>
                      <a:pt x="87" y="0"/>
                      <a:pt x="84" y="0"/>
                      <a:pt x="83" y="0"/>
                    </a:cubicBezTo>
                    <a:cubicBezTo>
                      <a:pt x="82" y="1"/>
                      <a:pt x="81" y="2"/>
                      <a:pt x="79" y="3"/>
                    </a:cubicBezTo>
                    <a:cubicBezTo>
                      <a:pt x="77" y="3"/>
                      <a:pt x="74" y="3"/>
                      <a:pt x="71" y="3"/>
                    </a:cubicBezTo>
                    <a:cubicBezTo>
                      <a:pt x="71" y="4"/>
                      <a:pt x="70" y="4"/>
                      <a:pt x="69" y="4"/>
                    </a:cubicBezTo>
                    <a:cubicBezTo>
                      <a:pt x="68" y="4"/>
                      <a:pt x="68" y="3"/>
                      <a:pt x="68" y="3"/>
                    </a:cubicBezTo>
                    <a:cubicBezTo>
                      <a:pt x="66" y="4"/>
                      <a:pt x="65" y="6"/>
                      <a:pt x="63" y="6"/>
                    </a:cubicBezTo>
                    <a:cubicBezTo>
                      <a:pt x="61" y="6"/>
                      <a:pt x="61" y="5"/>
                      <a:pt x="58" y="5"/>
                    </a:cubicBezTo>
                    <a:cubicBezTo>
                      <a:pt x="57" y="6"/>
                      <a:pt x="55" y="8"/>
                      <a:pt x="53" y="7"/>
                    </a:cubicBezTo>
                    <a:cubicBezTo>
                      <a:pt x="50" y="6"/>
                      <a:pt x="49" y="5"/>
                      <a:pt x="47" y="2"/>
                    </a:cubicBezTo>
                    <a:cubicBezTo>
                      <a:pt x="47" y="3"/>
                      <a:pt x="44" y="5"/>
                      <a:pt x="44" y="6"/>
                    </a:cubicBezTo>
                    <a:cubicBezTo>
                      <a:pt x="45" y="8"/>
                      <a:pt x="46" y="10"/>
                      <a:pt x="48" y="12"/>
                    </a:cubicBezTo>
                    <a:cubicBezTo>
                      <a:pt x="50" y="14"/>
                      <a:pt x="53" y="15"/>
                      <a:pt x="56" y="16"/>
                    </a:cubicBezTo>
                    <a:cubicBezTo>
                      <a:pt x="61" y="18"/>
                      <a:pt x="65" y="20"/>
                      <a:pt x="70" y="20"/>
                    </a:cubicBezTo>
                    <a:cubicBezTo>
                      <a:pt x="68" y="22"/>
                      <a:pt x="65" y="25"/>
                      <a:pt x="63" y="27"/>
                    </a:cubicBezTo>
                    <a:cubicBezTo>
                      <a:pt x="61" y="29"/>
                      <a:pt x="59" y="31"/>
                      <a:pt x="58" y="33"/>
                    </a:cubicBezTo>
                    <a:cubicBezTo>
                      <a:pt x="57" y="33"/>
                      <a:pt x="56" y="35"/>
                      <a:pt x="55" y="35"/>
                    </a:cubicBezTo>
                    <a:cubicBezTo>
                      <a:pt x="53" y="36"/>
                      <a:pt x="50" y="34"/>
                      <a:pt x="48" y="35"/>
                    </a:cubicBezTo>
                    <a:cubicBezTo>
                      <a:pt x="46" y="35"/>
                      <a:pt x="44" y="37"/>
                      <a:pt x="42" y="38"/>
                    </a:cubicBezTo>
                    <a:cubicBezTo>
                      <a:pt x="40" y="39"/>
                      <a:pt x="38" y="40"/>
                      <a:pt x="36" y="39"/>
                    </a:cubicBezTo>
                    <a:cubicBezTo>
                      <a:pt x="35" y="39"/>
                      <a:pt x="33" y="38"/>
                      <a:pt x="32" y="39"/>
                    </a:cubicBezTo>
                    <a:cubicBezTo>
                      <a:pt x="29" y="41"/>
                      <a:pt x="29" y="43"/>
                      <a:pt x="26" y="42"/>
                    </a:cubicBezTo>
                    <a:cubicBezTo>
                      <a:pt x="24" y="41"/>
                      <a:pt x="22" y="41"/>
                      <a:pt x="21" y="41"/>
                    </a:cubicBezTo>
                    <a:cubicBezTo>
                      <a:pt x="19" y="40"/>
                      <a:pt x="17" y="38"/>
                      <a:pt x="16" y="37"/>
                    </a:cubicBezTo>
                    <a:cubicBezTo>
                      <a:pt x="15" y="37"/>
                      <a:pt x="12" y="38"/>
                      <a:pt x="11" y="37"/>
                    </a:cubicBezTo>
                    <a:cubicBezTo>
                      <a:pt x="10" y="36"/>
                      <a:pt x="8" y="34"/>
                      <a:pt x="7" y="34"/>
                    </a:cubicBezTo>
                    <a:cubicBezTo>
                      <a:pt x="3" y="35"/>
                      <a:pt x="2" y="36"/>
                      <a:pt x="0" y="39"/>
                    </a:cubicBezTo>
                    <a:cubicBezTo>
                      <a:pt x="0" y="40"/>
                      <a:pt x="3" y="40"/>
                      <a:pt x="3" y="41"/>
                    </a:cubicBezTo>
                    <a:cubicBezTo>
                      <a:pt x="3" y="43"/>
                      <a:pt x="3" y="44"/>
                      <a:pt x="4" y="45"/>
                    </a:cubicBezTo>
                    <a:cubicBezTo>
                      <a:pt x="6" y="47"/>
                      <a:pt x="5" y="52"/>
                      <a:pt x="3" y="54"/>
                    </a:cubicBezTo>
                    <a:cubicBezTo>
                      <a:pt x="2" y="55"/>
                      <a:pt x="1" y="56"/>
                      <a:pt x="0" y="58"/>
                    </a:cubicBezTo>
                    <a:cubicBezTo>
                      <a:pt x="0" y="61"/>
                      <a:pt x="2" y="59"/>
                      <a:pt x="3" y="60"/>
                    </a:cubicBezTo>
                    <a:cubicBezTo>
                      <a:pt x="3" y="60"/>
                      <a:pt x="0" y="64"/>
                      <a:pt x="1" y="65"/>
                    </a:cubicBezTo>
                    <a:cubicBezTo>
                      <a:pt x="2" y="65"/>
                      <a:pt x="3" y="66"/>
                      <a:pt x="4" y="66"/>
                    </a:cubicBezTo>
                    <a:cubicBezTo>
                      <a:pt x="8" y="69"/>
                      <a:pt x="12" y="71"/>
                      <a:pt x="15" y="73"/>
                    </a:cubicBezTo>
                    <a:cubicBezTo>
                      <a:pt x="18" y="74"/>
                      <a:pt x="19" y="74"/>
                      <a:pt x="19" y="77"/>
                    </a:cubicBezTo>
                    <a:cubicBezTo>
                      <a:pt x="19" y="79"/>
                      <a:pt x="25" y="82"/>
                      <a:pt x="26" y="83"/>
                    </a:cubicBezTo>
                    <a:cubicBezTo>
                      <a:pt x="28" y="80"/>
                      <a:pt x="29" y="78"/>
                      <a:pt x="30" y="76"/>
                    </a:cubicBezTo>
                    <a:cubicBezTo>
                      <a:pt x="30" y="74"/>
                      <a:pt x="31" y="72"/>
                      <a:pt x="33" y="72"/>
                    </a:cubicBezTo>
                    <a:cubicBezTo>
                      <a:pt x="34" y="71"/>
                      <a:pt x="34" y="70"/>
                      <a:pt x="35" y="69"/>
                    </a:cubicBezTo>
                    <a:cubicBezTo>
                      <a:pt x="37" y="68"/>
                      <a:pt x="38" y="67"/>
                      <a:pt x="40" y="65"/>
                    </a:cubicBezTo>
                    <a:cubicBezTo>
                      <a:pt x="45" y="57"/>
                      <a:pt x="52" y="53"/>
                      <a:pt x="59" y="48"/>
                    </a:cubicBezTo>
                    <a:cubicBezTo>
                      <a:pt x="68" y="42"/>
                      <a:pt x="73" y="33"/>
                      <a:pt x="77" y="24"/>
                    </a:cubicBezTo>
                    <a:cubicBezTo>
                      <a:pt x="79" y="20"/>
                      <a:pt x="82" y="18"/>
                      <a:pt x="84" y="14"/>
                    </a:cubicBezTo>
                    <a:cubicBezTo>
                      <a:pt x="85" y="12"/>
                      <a:pt x="85" y="9"/>
                      <a:pt x="86" y="7"/>
                    </a:cubicBezTo>
                    <a:cubicBezTo>
                      <a:pt x="86" y="6"/>
                      <a:pt x="85" y="2"/>
                      <a:pt x="86" y="1"/>
                    </a:cubicBezTo>
                    <a:cubicBezTo>
                      <a:pt x="86" y="1"/>
                      <a:pt x="86" y="1"/>
                      <a:pt x="86"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87" name="Freeform 748">
                <a:extLst>
                  <a:ext uri="{FF2B5EF4-FFF2-40B4-BE49-F238E27FC236}">
                    <a16:creationId xmlns:a16="http://schemas.microsoft.com/office/drawing/2014/main" xmlns="" id="{061E81E6-07C2-944C-B9A7-EC5E0B99A7A7}"/>
                  </a:ext>
                </a:extLst>
              </p:cNvPr>
              <p:cNvSpPr>
                <a:spLocks/>
              </p:cNvSpPr>
              <p:nvPr/>
            </p:nvSpPr>
            <p:spPr bwMode="auto">
              <a:xfrm>
                <a:off x="13601471" y="8437375"/>
                <a:ext cx="82803" cy="101936"/>
              </a:xfrm>
              <a:custGeom>
                <a:avLst/>
                <a:gdLst>
                  <a:gd name="T0" fmla="*/ 3 w 9"/>
                  <a:gd name="T1" fmla="*/ 2 h 11"/>
                  <a:gd name="T2" fmla="*/ 1 w 9"/>
                  <a:gd name="T3" fmla="*/ 5 h 11"/>
                  <a:gd name="T4" fmla="*/ 0 w 9"/>
                  <a:gd name="T5" fmla="*/ 10 h 11"/>
                  <a:gd name="T6" fmla="*/ 8 w 9"/>
                  <a:gd name="T7" fmla="*/ 7 h 11"/>
                  <a:gd name="T8" fmla="*/ 4 w 9"/>
                  <a:gd name="T9" fmla="*/ 6 h 11"/>
                  <a:gd name="T10" fmla="*/ 8 w 9"/>
                  <a:gd name="T11" fmla="*/ 3 h 11"/>
                  <a:gd name="T12" fmla="*/ 3 w 9"/>
                  <a:gd name="T13" fmla="*/ 2 h 11"/>
                </a:gdLst>
                <a:ahLst/>
                <a:cxnLst>
                  <a:cxn ang="0">
                    <a:pos x="T0" y="T1"/>
                  </a:cxn>
                  <a:cxn ang="0">
                    <a:pos x="T2" y="T3"/>
                  </a:cxn>
                  <a:cxn ang="0">
                    <a:pos x="T4" y="T5"/>
                  </a:cxn>
                  <a:cxn ang="0">
                    <a:pos x="T6" y="T7"/>
                  </a:cxn>
                  <a:cxn ang="0">
                    <a:pos x="T8" y="T9"/>
                  </a:cxn>
                  <a:cxn ang="0">
                    <a:pos x="T10" y="T11"/>
                  </a:cxn>
                  <a:cxn ang="0">
                    <a:pos x="T12" y="T13"/>
                  </a:cxn>
                </a:cxnLst>
                <a:rect l="0" t="0" r="r" b="b"/>
                <a:pathLst>
                  <a:path w="9" h="11">
                    <a:moveTo>
                      <a:pt x="3" y="2"/>
                    </a:moveTo>
                    <a:cubicBezTo>
                      <a:pt x="2" y="3"/>
                      <a:pt x="1" y="4"/>
                      <a:pt x="1" y="5"/>
                    </a:cubicBezTo>
                    <a:cubicBezTo>
                      <a:pt x="0" y="5"/>
                      <a:pt x="0" y="9"/>
                      <a:pt x="0" y="10"/>
                    </a:cubicBezTo>
                    <a:cubicBezTo>
                      <a:pt x="2" y="11"/>
                      <a:pt x="7" y="7"/>
                      <a:pt x="8" y="7"/>
                    </a:cubicBezTo>
                    <a:cubicBezTo>
                      <a:pt x="8" y="6"/>
                      <a:pt x="5" y="5"/>
                      <a:pt x="4" y="6"/>
                    </a:cubicBezTo>
                    <a:cubicBezTo>
                      <a:pt x="5" y="5"/>
                      <a:pt x="9" y="4"/>
                      <a:pt x="8" y="3"/>
                    </a:cubicBezTo>
                    <a:cubicBezTo>
                      <a:pt x="7" y="0"/>
                      <a:pt x="5" y="0"/>
                      <a:pt x="3"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88" name="Freeform 749">
                <a:extLst>
                  <a:ext uri="{FF2B5EF4-FFF2-40B4-BE49-F238E27FC236}">
                    <a16:creationId xmlns:a16="http://schemas.microsoft.com/office/drawing/2014/main" xmlns="" id="{80BEAA88-9B5F-484C-AB09-63D7685ACBBE}"/>
                  </a:ext>
                </a:extLst>
              </p:cNvPr>
              <p:cNvSpPr>
                <a:spLocks/>
              </p:cNvSpPr>
              <p:nvPr/>
            </p:nvSpPr>
            <p:spPr bwMode="auto">
              <a:xfrm>
                <a:off x="13040961" y="8848311"/>
                <a:ext cx="242036" cy="261215"/>
              </a:xfrm>
              <a:custGeom>
                <a:avLst/>
                <a:gdLst>
                  <a:gd name="T0" fmla="*/ 22 w 26"/>
                  <a:gd name="T1" fmla="*/ 18 h 28"/>
                  <a:gd name="T2" fmla="*/ 25 w 26"/>
                  <a:gd name="T3" fmla="*/ 14 h 28"/>
                  <a:gd name="T4" fmla="*/ 26 w 26"/>
                  <a:gd name="T5" fmla="*/ 8 h 28"/>
                  <a:gd name="T6" fmla="*/ 24 w 26"/>
                  <a:gd name="T7" fmla="*/ 3 h 28"/>
                  <a:gd name="T8" fmla="*/ 21 w 26"/>
                  <a:gd name="T9" fmla="*/ 0 h 28"/>
                  <a:gd name="T10" fmla="*/ 16 w 26"/>
                  <a:gd name="T11" fmla="*/ 1 h 28"/>
                  <a:gd name="T12" fmla="*/ 12 w 26"/>
                  <a:gd name="T13" fmla="*/ 3 h 28"/>
                  <a:gd name="T14" fmla="*/ 6 w 26"/>
                  <a:gd name="T15" fmla="*/ 2 h 28"/>
                  <a:gd name="T16" fmla="*/ 7 w 26"/>
                  <a:gd name="T17" fmla="*/ 8 h 28"/>
                  <a:gd name="T18" fmla="*/ 6 w 26"/>
                  <a:gd name="T19" fmla="*/ 12 h 28"/>
                  <a:gd name="T20" fmla="*/ 2 w 26"/>
                  <a:gd name="T21" fmla="*/ 16 h 28"/>
                  <a:gd name="T22" fmla="*/ 0 w 26"/>
                  <a:gd name="T23" fmla="*/ 22 h 28"/>
                  <a:gd name="T24" fmla="*/ 0 w 26"/>
                  <a:gd name="T25" fmla="*/ 27 h 28"/>
                  <a:gd name="T26" fmla="*/ 4 w 26"/>
                  <a:gd name="T27" fmla="*/ 26 h 28"/>
                  <a:gd name="T28" fmla="*/ 11 w 26"/>
                  <a:gd name="T29" fmla="*/ 25 h 28"/>
                  <a:gd name="T30" fmla="*/ 14 w 26"/>
                  <a:gd name="T31" fmla="*/ 20 h 28"/>
                  <a:gd name="T32" fmla="*/ 21 w 26"/>
                  <a:gd name="T33" fmla="*/ 20 h 28"/>
                  <a:gd name="T34" fmla="*/ 22 w 26"/>
                  <a:gd name="T35" fmla="*/ 18 h 28"/>
                  <a:gd name="T36" fmla="*/ 22 w 26"/>
                  <a:gd name="T37" fmla="*/ 1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 h="28">
                    <a:moveTo>
                      <a:pt x="22" y="18"/>
                    </a:moveTo>
                    <a:cubicBezTo>
                      <a:pt x="22" y="16"/>
                      <a:pt x="24" y="15"/>
                      <a:pt x="25" y="14"/>
                    </a:cubicBezTo>
                    <a:cubicBezTo>
                      <a:pt x="26" y="13"/>
                      <a:pt x="26" y="10"/>
                      <a:pt x="26" y="8"/>
                    </a:cubicBezTo>
                    <a:cubicBezTo>
                      <a:pt x="26" y="6"/>
                      <a:pt x="24" y="5"/>
                      <a:pt x="24" y="3"/>
                    </a:cubicBezTo>
                    <a:cubicBezTo>
                      <a:pt x="24" y="1"/>
                      <a:pt x="22" y="1"/>
                      <a:pt x="21" y="0"/>
                    </a:cubicBezTo>
                    <a:cubicBezTo>
                      <a:pt x="20" y="1"/>
                      <a:pt x="18" y="0"/>
                      <a:pt x="16" y="1"/>
                    </a:cubicBezTo>
                    <a:cubicBezTo>
                      <a:pt x="15" y="2"/>
                      <a:pt x="13" y="4"/>
                      <a:pt x="12" y="3"/>
                    </a:cubicBezTo>
                    <a:cubicBezTo>
                      <a:pt x="10" y="1"/>
                      <a:pt x="7" y="0"/>
                      <a:pt x="6" y="2"/>
                    </a:cubicBezTo>
                    <a:cubicBezTo>
                      <a:pt x="5" y="4"/>
                      <a:pt x="6" y="7"/>
                      <a:pt x="7" y="8"/>
                    </a:cubicBezTo>
                    <a:cubicBezTo>
                      <a:pt x="8" y="10"/>
                      <a:pt x="7" y="10"/>
                      <a:pt x="6" y="12"/>
                    </a:cubicBezTo>
                    <a:cubicBezTo>
                      <a:pt x="5" y="14"/>
                      <a:pt x="3" y="15"/>
                      <a:pt x="2" y="16"/>
                    </a:cubicBezTo>
                    <a:cubicBezTo>
                      <a:pt x="1" y="18"/>
                      <a:pt x="0" y="19"/>
                      <a:pt x="0" y="22"/>
                    </a:cubicBezTo>
                    <a:cubicBezTo>
                      <a:pt x="0" y="23"/>
                      <a:pt x="1" y="25"/>
                      <a:pt x="0" y="27"/>
                    </a:cubicBezTo>
                    <a:cubicBezTo>
                      <a:pt x="2" y="28"/>
                      <a:pt x="2" y="27"/>
                      <a:pt x="4" y="26"/>
                    </a:cubicBezTo>
                    <a:cubicBezTo>
                      <a:pt x="6" y="25"/>
                      <a:pt x="9" y="25"/>
                      <a:pt x="11" y="25"/>
                    </a:cubicBezTo>
                    <a:cubicBezTo>
                      <a:pt x="10" y="22"/>
                      <a:pt x="12" y="21"/>
                      <a:pt x="14" y="20"/>
                    </a:cubicBezTo>
                    <a:cubicBezTo>
                      <a:pt x="16" y="19"/>
                      <a:pt x="20" y="17"/>
                      <a:pt x="21" y="20"/>
                    </a:cubicBezTo>
                    <a:cubicBezTo>
                      <a:pt x="21" y="19"/>
                      <a:pt x="21" y="18"/>
                      <a:pt x="22" y="18"/>
                    </a:cubicBezTo>
                    <a:cubicBezTo>
                      <a:pt x="22" y="16"/>
                      <a:pt x="21" y="18"/>
                      <a:pt x="22" y="1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89" name="Freeform 750">
                <a:extLst>
                  <a:ext uri="{FF2B5EF4-FFF2-40B4-BE49-F238E27FC236}">
                    <a16:creationId xmlns:a16="http://schemas.microsoft.com/office/drawing/2014/main" xmlns="" id="{7FB68597-6ED9-D94F-A9E5-D09696B76108}"/>
                  </a:ext>
                </a:extLst>
              </p:cNvPr>
              <p:cNvSpPr>
                <a:spLocks/>
              </p:cNvSpPr>
              <p:nvPr/>
            </p:nvSpPr>
            <p:spPr bwMode="auto">
              <a:xfrm>
                <a:off x="13012297" y="9147751"/>
                <a:ext cx="92356" cy="92380"/>
              </a:xfrm>
              <a:custGeom>
                <a:avLst/>
                <a:gdLst>
                  <a:gd name="T0" fmla="*/ 1 w 10"/>
                  <a:gd name="T1" fmla="*/ 6 h 10"/>
                  <a:gd name="T2" fmla="*/ 3 w 10"/>
                  <a:gd name="T3" fmla="*/ 10 h 10"/>
                  <a:gd name="T4" fmla="*/ 9 w 10"/>
                  <a:gd name="T5" fmla="*/ 5 h 10"/>
                  <a:gd name="T6" fmla="*/ 8 w 10"/>
                  <a:gd name="T7" fmla="*/ 0 h 10"/>
                  <a:gd name="T8" fmla="*/ 4 w 10"/>
                  <a:gd name="T9" fmla="*/ 1 h 10"/>
                  <a:gd name="T10" fmla="*/ 0 w 10"/>
                  <a:gd name="T11" fmla="*/ 1 h 10"/>
                  <a:gd name="T12" fmla="*/ 1 w 10"/>
                  <a:gd name="T13" fmla="*/ 6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1" y="6"/>
                    </a:moveTo>
                    <a:cubicBezTo>
                      <a:pt x="2" y="7"/>
                      <a:pt x="2" y="9"/>
                      <a:pt x="3" y="10"/>
                    </a:cubicBezTo>
                    <a:cubicBezTo>
                      <a:pt x="5" y="9"/>
                      <a:pt x="7" y="7"/>
                      <a:pt x="9" y="5"/>
                    </a:cubicBezTo>
                    <a:cubicBezTo>
                      <a:pt x="10" y="3"/>
                      <a:pt x="5" y="4"/>
                      <a:pt x="8" y="0"/>
                    </a:cubicBezTo>
                    <a:cubicBezTo>
                      <a:pt x="7" y="0"/>
                      <a:pt x="3" y="0"/>
                      <a:pt x="4" y="1"/>
                    </a:cubicBezTo>
                    <a:cubicBezTo>
                      <a:pt x="5" y="3"/>
                      <a:pt x="1" y="2"/>
                      <a:pt x="0" y="1"/>
                    </a:cubicBezTo>
                    <a:cubicBezTo>
                      <a:pt x="0" y="3"/>
                      <a:pt x="1" y="4"/>
                      <a:pt x="1"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90" name="Freeform 751">
                <a:extLst>
                  <a:ext uri="{FF2B5EF4-FFF2-40B4-BE49-F238E27FC236}">
                    <a16:creationId xmlns:a16="http://schemas.microsoft.com/office/drawing/2014/main" xmlns="" id="{BA1B36A8-90B6-1D49-931C-6AEF0E3271B2}"/>
                  </a:ext>
                </a:extLst>
              </p:cNvPr>
              <p:cNvSpPr>
                <a:spLocks/>
              </p:cNvSpPr>
              <p:nvPr/>
            </p:nvSpPr>
            <p:spPr bwMode="auto">
              <a:xfrm>
                <a:off x="13012297" y="9090413"/>
                <a:ext cx="101909" cy="86010"/>
              </a:xfrm>
              <a:custGeom>
                <a:avLst/>
                <a:gdLst>
                  <a:gd name="T0" fmla="*/ 3 w 11"/>
                  <a:gd name="T1" fmla="*/ 1 h 9"/>
                  <a:gd name="T2" fmla="*/ 0 w 11"/>
                  <a:gd name="T3" fmla="*/ 7 h 9"/>
                  <a:gd name="T4" fmla="*/ 4 w 11"/>
                  <a:gd name="T5" fmla="*/ 7 h 9"/>
                  <a:gd name="T6" fmla="*/ 8 w 11"/>
                  <a:gd name="T7" fmla="*/ 6 h 9"/>
                  <a:gd name="T8" fmla="*/ 7 w 11"/>
                  <a:gd name="T9" fmla="*/ 0 h 9"/>
                  <a:gd name="T10" fmla="*/ 3 w 11"/>
                  <a:gd name="T11" fmla="*/ 1 h 9"/>
                  <a:gd name="T12" fmla="*/ 3 w 11"/>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11" h="9">
                    <a:moveTo>
                      <a:pt x="3" y="1"/>
                    </a:moveTo>
                    <a:cubicBezTo>
                      <a:pt x="1" y="2"/>
                      <a:pt x="0" y="5"/>
                      <a:pt x="0" y="7"/>
                    </a:cubicBezTo>
                    <a:cubicBezTo>
                      <a:pt x="1" y="8"/>
                      <a:pt x="5" y="9"/>
                      <a:pt x="4" y="7"/>
                    </a:cubicBezTo>
                    <a:cubicBezTo>
                      <a:pt x="3" y="6"/>
                      <a:pt x="7" y="6"/>
                      <a:pt x="8" y="6"/>
                    </a:cubicBezTo>
                    <a:cubicBezTo>
                      <a:pt x="11" y="5"/>
                      <a:pt x="8" y="1"/>
                      <a:pt x="7" y="0"/>
                    </a:cubicBezTo>
                    <a:cubicBezTo>
                      <a:pt x="5" y="1"/>
                      <a:pt x="5" y="2"/>
                      <a:pt x="3" y="1"/>
                    </a:cubicBezTo>
                    <a:cubicBezTo>
                      <a:pt x="2" y="1"/>
                      <a:pt x="4" y="1"/>
                      <a:pt x="3"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91" name="Freeform 752">
                <a:extLst>
                  <a:ext uri="{FF2B5EF4-FFF2-40B4-BE49-F238E27FC236}">
                    <a16:creationId xmlns:a16="http://schemas.microsoft.com/office/drawing/2014/main" xmlns="" id="{348C7F25-863F-2D46-A154-C4BA42829AB5}"/>
                  </a:ext>
                </a:extLst>
              </p:cNvPr>
              <p:cNvSpPr>
                <a:spLocks/>
              </p:cNvSpPr>
              <p:nvPr/>
            </p:nvSpPr>
            <p:spPr bwMode="auto">
              <a:xfrm>
                <a:off x="13031406" y="9061741"/>
                <a:ext cx="503186" cy="544729"/>
              </a:xfrm>
              <a:custGeom>
                <a:avLst/>
                <a:gdLst>
                  <a:gd name="T0" fmla="*/ 41 w 54"/>
                  <a:gd name="T1" fmla="*/ 13 h 58"/>
                  <a:gd name="T2" fmla="*/ 23 w 54"/>
                  <a:gd name="T3" fmla="*/ 3 h 58"/>
                  <a:gd name="T4" fmla="*/ 17 w 54"/>
                  <a:gd name="T5" fmla="*/ 7 h 58"/>
                  <a:gd name="T6" fmla="*/ 21 w 54"/>
                  <a:gd name="T7" fmla="*/ 9 h 58"/>
                  <a:gd name="T8" fmla="*/ 17 w 54"/>
                  <a:gd name="T9" fmla="*/ 9 h 58"/>
                  <a:gd name="T10" fmla="*/ 13 w 54"/>
                  <a:gd name="T11" fmla="*/ 10 h 58"/>
                  <a:gd name="T12" fmla="*/ 11 w 54"/>
                  <a:gd name="T13" fmla="*/ 8 h 58"/>
                  <a:gd name="T14" fmla="*/ 12 w 54"/>
                  <a:gd name="T15" fmla="*/ 4 h 58"/>
                  <a:gd name="T16" fmla="*/ 5 w 54"/>
                  <a:gd name="T17" fmla="*/ 3 h 58"/>
                  <a:gd name="T18" fmla="*/ 7 w 54"/>
                  <a:gd name="T19" fmla="*/ 8 h 58"/>
                  <a:gd name="T20" fmla="*/ 5 w 54"/>
                  <a:gd name="T21" fmla="*/ 12 h 58"/>
                  <a:gd name="T22" fmla="*/ 6 w 54"/>
                  <a:gd name="T23" fmla="*/ 16 h 58"/>
                  <a:gd name="T24" fmla="*/ 2 w 54"/>
                  <a:gd name="T25" fmla="*/ 18 h 58"/>
                  <a:gd name="T26" fmla="*/ 1 w 54"/>
                  <a:gd name="T27" fmla="*/ 21 h 58"/>
                  <a:gd name="T28" fmla="*/ 5 w 54"/>
                  <a:gd name="T29" fmla="*/ 33 h 58"/>
                  <a:gd name="T30" fmla="*/ 12 w 54"/>
                  <a:gd name="T31" fmla="*/ 42 h 58"/>
                  <a:gd name="T32" fmla="*/ 15 w 54"/>
                  <a:gd name="T33" fmla="*/ 43 h 58"/>
                  <a:gd name="T34" fmla="*/ 17 w 54"/>
                  <a:gd name="T35" fmla="*/ 45 h 58"/>
                  <a:gd name="T36" fmla="*/ 24 w 54"/>
                  <a:gd name="T37" fmla="*/ 47 h 58"/>
                  <a:gd name="T38" fmla="*/ 25 w 54"/>
                  <a:gd name="T39" fmla="*/ 53 h 58"/>
                  <a:gd name="T40" fmla="*/ 27 w 54"/>
                  <a:gd name="T41" fmla="*/ 55 h 58"/>
                  <a:gd name="T42" fmla="*/ 30 w 54"/>
                  <a:gd name="T43" fmla="*/ 55 h 58"/>
                  <a:gd name="T44" fmla="*/ 33 w 54"/>
                  <a:gd name="T45" fmla="*/ 56 h 58"/>
                  <a:gd name="T46" fmla="*/ 36 w 54"/>
                  <a:gd name="T47" fmla="*/ 55 h 58"/>
                  <a:gd name="T48" fmla="*/ 42 w 54"/>
                  <a:gd name="T49" fmla="*/ 55 h 58"/>
                  <a:gd name="T50" fmla="*/ 46 w 54"/>
                  <a:gd name="T51" fmla="*/ 54 h 58"/>
                  <a:gd name="T52" fmla="*/ 54 w 54"/>
                  <a:gd name="T53" fmla="*/ 49 h 58"/>
                  <a:gd name="T54" fmla="*/ 49 w 54"/>
                  <a:gd name="T55" fmla="*/ 36 h 58"/>
                  <a:gd name="T56" fmla="*/ 49 w 54"/>
                  <a:gd name="T57" fmla="*/ 32 h 58"/>
                  <a:gd name="T58" fmla="*/ 46 w 54"/>
                  <a:gd name="T59" fmla="*/ 28 h 58"/>
                  <a:gd name="T60" fmla="*/ 48 w 54"/>
                  <a:gd name="T61" fmla="*/ 20 h 58"/>
                  <a:gd name="T62" fmla="*/ 45 w 54"/>
                  <a:gd name="T63" fmla="*/ 18 h 58"/>
                  <a:gd name="T64" fmla="*/ 41 w 54"/>
                  <a:gd name="T65" fmla="*/ 16 h 58"/>
                  <a:gd name="T66" fmla="*/ 41 w 54"/>
                  <a:gd name="T6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4" h="58">
                    <a:moveTo>
                      <a:pt x="41" y="13"/>
                    </a:moveTo>
                    <a:cubicBezTo>
                      <a:pt x="35" y="9"/>
                      <a:pt x="29" y="6"/>
                      <a:pt x="23" y="3"/>
                    </a:cubicBezTo>
                    <a:cubicBezTo>
                      <a:pt x="22" y="5"/>
                      <a:pt x="19" y="7"/>
                      <a:pt x="17" y="7"/>
                    </a:cubicBezTo>
                    <a:cubicBezTo>
                      <a:pt x="17" y="7"/>
                      <a:pt x="21" y="8"/>
                      <a:pt x="21" y="9"/>
                    </a:cubicBezTo>
                    <a:cubicBezTo>
                      <a:pt x="20" y="10"/>
                      <a:pt x="18" y="9"/>
                      <a:pt x="17" y="9"/>
                    </a:cubicBezTo>
                    <a:cubicBezTo>
                      <a:pt x="15" y="8"/>
                      <a:pt x="15" y="9"/>
                      <a:pt x="13" y="10"/>
                    </a:cubicBezTo>
                    <a:cubicBezTo>
                      <a:pt x="13" y="10"/>
                      <a:pt x="11" y="9"/>
                      <a:pt x="11" y="8"/>
                    </a:cubicBezTo>
                    <a:cubicBezTo>
                      <a:pt x="10" y="7"/>
                      <a:pt x="11" y="5"/>
                      <a:pt x="12" y="4"/>
                    </a:cubicBezTo>
                    <a:cubicBezTo>
                      <a:pt x="13" y="0"/>
                      <a:pt x="7" y="2"/>
                      <a:pt x="5" y="3"/>
                    </a:cubicBezTo>
                    <a:cubicBezTo>
                      <a:pt x="6" y="4"/>
                      <a:pt x="8" y="7"/>
                      <a:pt x="7" y="8"/>
                    </a:cubicBezTo>
                    <a:cubicBezTo>
                      <a:pt x="7" y="9"/>
                      <a:pt x="3" y="12"/>
                      <a:pt x="5" y="12"/>
                    </a:cubicBezTo>
                    <a:cubicBezTo>
                      <a:pt x="8" y="13"/>
                      <a:pt x="7" y="14"/>
                      <a:pt x="6" y="16"/>
                    </a:cubicBezTo>
                    <a:cubicBezTo>
                      <a:pt x="5" y="16"/>
                      <a:pt x="3" y="17"/>
                      <a:pt x="2" y="18"/>
                    </a:cubicBezTo>
                    <a:cubicBezTo>
                      <a:pt x="0" y="19"/>
                      <a:pt x="1" y="19"/>
                      <a:pt x="1" y="21"/>
                    </a:cubicBezTo>
                    <a:cubicBezTo>
                      <a:pt x="2" y="26"/>
                      <a:pt x="4" y="29"/>
                      <a:pt x="5" y="33"/>
                    </a:cubicBezTo>
                    <a:cubicBezTo>
                      <a:pt x="5" y="38"/>
                      <a:pt x="9" y="40"/>
                      <a:pt x="12" y="42"/>
                    </a:cubicBezTo>
                    <a:cubicBezTo>
                      <a:pt x="13" y="43"/>
                      <a:pt x="14" y="43"/>
                      <a:pt x="15" y="43"/>
                    </a:cubicBezTo>
                    <a:cubicBezTo>
                      <a:pt x="16" y="43"/>
                      <a:pt x="16" y="44"/>
                      <a:pt x="17" y="45"/>
                    </a:cubicBezTo>
                    <a:cubicBezTo>
                      <a:pt x="19" y="45"/>
                      <a:pt x="22" y="45"/>
                      <a:pt x="24" y="47"/>
                    </a:cubicBezTo>
                    <a:cubicBezTo>
                      <a:pt x="25" y="48"/>
                      <a:pt x="25" y="51"/>
                      <a:pt x="25" y="53"/>
                    </a:cubicBezTo>
                    <a:cubicBezTo>
                      <a:pt x="26" y="54"/>
                      <a:pt x="25" y="55"/>
                      <a:pt x="27" y="55"/>
                    </a:cubicBezTo>
                    <a:cubicBezTo>
                      <a:pt x="28" y="55"/>
                      <a:pt x="29" y="55"/>
                      <a:pt x="30" y="55"/>
                    </a:cubicBezTo>
                    <a:cubicBezTo>
                      <a:pt x="31" y="55"/>
                      <a:pt x="32" y="55"/>
                      <a:pt x="33" y="56"/>
                    </a:cubicBezTo>
                    <a:cubicBezTo>
                      <a:pt x="34" y="57"/>
                      <a:pt x="35" y="56"/>
                      <a:pt x="36" y="55"/>
                    </a:cubicBezTo>
                    <a:cubicBezTo>
                      <a:pt x="38" y="54"/>
                      <a:pt x="40" y="58"/>
                      <a:pt x="42" y="55"/>
                    </a:cubicBezTo>
                    <a:cubicBezTo>
                      <a:pt x="42" y="53"/>
                      <a:pt x="45" y="54"/>
                      <a:pt x="46" y="54"/>
                    </a:cubicBezTo>
                    <a:cubicBezTo>
                      <a:pt x="49" y="53"/>
                      <a:pt x="51" y="51"/>
                      <a:pt x="54" y="49"/>
                    </a:cubicBezTo>
                    <a:cubicBezTo>
                      <a:pt x="49" y="46"/>
                      <a:pt x="49" y="42"/>
                      <a:pt x="49" y="36"/>
                    </a:cubicBezTo>
                    <a:cubicBezTo>
                      <a:pt x="48" y="35"/>
                      <a:pt x="50" y="33"/>
                      <a:pt x="49" y="32"/>
                    </a:cubicBezTo>
                    <a:cubicBezTo>
                      <a:pt x="48" y="31"/>
                      <a:pt x="46" y="30"/>
                      <a:pt x="46" y="28"/>
                    </a:cubicBezTo>
                    <a:cubicBezTo>
                      <a:pt x="46" y="27"/>
                      <a:pt x="48" y="20"/>
                      <a:pt x="48" y="20"/>
                    </a:cubicBezTo>
                    <a:cubicBezTo>
                      <a:pt x="47" y="20"/>
                      <a:pt x="46" y="19"/>
                      <a:pt x="45" y="18"/>
                    </a:cubicBezTo>
                    <a:cubicBezTo>
                      <a:pt x="44" y="17"/>
                      <a:pt x="43" y="17"/>
                      <a:pt x="41" y="16"/>
                    </a:cubicBezTo>
                    <a:cubicBezTo>
                      <a:pt x="41" y="15"/>
                      <a:pt x="41" y="14"/>
                      <a:pt x="41" y="1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92" name="Freeform 753">
                <a:extLst>
                  <a:ext uri="{FF2B5EF4-FFF2-40B4-BE49-F238E27FC236}">
                    <a16:creationId xmlns:a16="http://schemas.microsoft.com/office/drawing/2014/main" xmlns="" id="{74906FE3-94F5-5547-8878-C0A4A0BBD2B8}"/>
                  </a:ext>
                </a:extLst>
              </p:cNvPr>
              <p:cNvSpPr>
                <a:spLocks/>
              </p:cNvSpPr>
              <p:nvPr/>
            </p:nvSpPr>
            <p:spPr bwMode="auto">
              <a:xfrm>
                <a:off x="12117393" y="8931134"/>
                <a:ext cx="251592" cy="289887"/>
              </a:xfrm>
              <a:custGeom>
                <a:avLst/>
                <a:gdLst>
                  <a:gd name="T0" fmla="*/ 15 w 27"/>
                  <a:gd name="T1" fmla="*/ 29 h 31"/>
                  <a:gd name="T2" fmla="*/ 15 w 27"/>
                  <a:gd name="T3" fmla="*/ 24 h 31"/>
                  <a:gd name="T4" fmla="*/ 17 w 27"/>
                  <a:gd name="T5" fmla="*/ 24 h 31"/>
                  <a:gd name="T6" fmla="*/ 19 w 27"/>
                  <a:gd name="T7" fmla="*/ 21 h 31"/>
                  <a:gd name="T8" fmla="*/ 21 w 27"/>
                  <a:gd name="T9" fmla="*/ 24 h 31"/>
                  <a:gd name="T10" fmla="*/ 24 w 27"/>
                  <a:gd name="T11" fmla="*/ 23 h 31"/>
                  <a:gd name="T12" fmla="*/ 26 w 27"/>
                  <a:gd name="T13" fmla="*/ 24 h 31"/>
                  <a:gd name="T14" fmla="*/ 26 w 27"/>
                  <a:gd name="T15" fmla="*/ 21 h 31"/>
                  <a:gd name="T16" fmla="*/ 26 w 27"/>
                  <a:gd name="T17" fmla="*/ 14 h 31"/>
                  <a:gd name="T18" fmla="*/ 25 w 27"/>
                  <a:gd name="T19" fmla="*/ 11 h 31"/>
                  <a:gd name="T20" fmla="*/ 26 w 27"/>
                  <a:gd name="T21" fmla="*/ 6 h 31"/>
                  <a:gd name="T22" fmla="*/ 21 w 27"/>
                  <a:gd name="T23" fmla="*/ 4 h 31"/>
                  <a:gd name="T24" fmla="*/ 19 w 27"/>
                  <a:gd name="T25" fmla="*/ 0 h 31"/>
                  <a:gd name="T26" fmla="*/ 14 w 27"/>
                  <a:gd name="T27" fmla="*/ 0 h 31"/>
                  <a:gd name="T28" fmla="*/ 11 w 27"/>
                  <a:gd name="T29" fmla="*/ 7 h 31"/>
                  <a:gd name="T30" fmla="*/ 5 w 27"/>
                  <a:gd name="T31" fmla="*/ 7 h 31"/>
                  <a:gd name="T32" fmla="*/ 4 w 27"/>
                  <a:gd name="T33" fmla="*/ 7 h 31"/>
                  <a:gd name="T34" fmla="*/ 4 w 27"/>
                  <a:gd name="T35" fmla="*/ 10 h 31"/>
                  <a:gd name="T36" fmla="*/ 0 w 27"/>
                  <a:gd name="T37" fmla="*/ 16 h 31"/>
                  <a:gd name="T38" fmla="*/ 4 w 27"/>
                  <a:gd name="T39" fmla="*/ 23 h 31"/>
                  <a:gd name="T40" fmla="*/ 9 w 27"/>
                  <a:gd name="T41" fmla="*/ 28 h 31"/>
                  <a:gd name="T42" fmla="*/ 11 w 27"/>
                  <a:gd name="T43" fmla="*/ 31 h 31"/>
                  <a:gd name="T44" fmla="*/ 15 w 27"/>
                  <a:gd name="T45" fmla="*/ 29 h 31"/>
                  <a:gd name="T46" fmla="*/ 15 w 27"/>
                  <a:gd name="T4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7" h="31">
                    <a:moveTo>
                      <a:pt x="15" y="29"/>
                    </a:moveTo>
                    <a:cubicBezTo>
                      <a:pt x="15" y="28"/>
                      <a:pt x="13" y="24"/>
                      <a:pt x="15" y="24"/>
                    </a:cubicBezTo>
                    <a:cubicBezTo>
                      <a:pt x="15" y="24"/>
                      <a:pt x="17" y="24"/>
                      <a:pt x="17" y="24"/>
                    </a:cubicBezTo>
                    <a:cubicBezTo>
                      <a:pt x="18" y="23"/>
                      <a:pt x="18" y="21"/>
                      <a:pt x="19" y="21"/>
                    </a:cubicBezTo>
                    <a:cubicBezTo>
                      <a:pt x="20" y="22"/>
                      <a:pt x="21" y="23"/>
                      <a:pt x="21" y="24"/>
                    </a:cubicBezTo>
                    <a:cubicBezTo>
                      <a:pt x="22" y="25"/>
                      <a:pt x="22" y="23"/>
                      <a:pt x="24" y="23"/>
                    </a:cubicBezTo>
                    <a:cubicBezTo>
                      <a:pt x="24" y="23"/>
                      <a:pt x="26" y="25"/>
                      <a:pt x="26" y="24"/>
                    </a:cubicBezTo>
                    <a:cubicBezTo>
                      <a:pt x="26" y="23"/>
                      <a:pt x="26" y="22"/>
                      <a:pt x="26" y="21"/>
                    </a:cubicBezTo>
                    <a:cubicBezTo>
                      <a:pt x="27" y="19"/>
                      <a:pt x="27" y="16"/>
                      <a:pt x="26" y="14"/>
                    </a:cubicBezTo>
                    <a:cubicBezTo>
                      <a:pt x="25" y="13"/>
                      <a:pt x="25" y="12"/>
                      <a:pt x="25" y="11"/>
                    </a:cubicBezTo>
                    <a:cubicBezTo>
                      <a:pt x="25" y="9"/>
                      <a:pt x="27" y="8"/>
                      <a:pt x="26" y="6"/>
                    </a:cubicBezTo>
                    <a:cubicBezTo>
                      <a:pt x="25" y="3"/>
                      <a:pt x="21" y="7"/>
                      <a:pt x="21" y="4"/>
                    </a:cubicBezTo>
                    <a:cubicBezTo>
                      <a:pt x="21" y="2"/>
                      <a:pt x="22" y="0"/>
                      <a:pt x="19" y="0"/>
                    </a:cubicBezTo>
                    <a:cubicBezTo>
                      <a:pt x="18" y="0"/>
                      <a:pt x="16" y="0"/>
                      <a:pt x="14" y="0"/>
                    </a:cubicBezTo>
                    <a:cubicBezTo>
                      <a:pt x="10" y="0"/>
                      <a:pt x="15" y="7"/>
                      <a:pt x="11" y="7"/>
                    </a:cubicBezTo>
                    <a:cubicBezTo>
                      <a:pt x="9" y="7"/>
                      <a:pt x="7" y="7"/>
                      <a:pt x="5" y="7"/>
                    </a:cubicBezTo>
                    <a:cubicBezTo>
                      <a:pt x="4" y="7"/>
                      <a:pt x="4" y="7"/>
                      <a:pt x="4" y="7"/>
                    </a:cubicBezTo>
                    <a:cubicBezTo>
                      <a:pt x="2" y="9"/>
                      <a:pt x="4" y="9"/>
                      <a:pt x="4" y="10"/>
                    </a:cubicBezTo>
                    <a:cubicBezTo>
                      <a:pt x="4" y="12"/>
                      <a:pt x="0" y="14"/>
                      <a:pt x="0" y="16"/>
                    </a:cubicBezTo>
                    <a:cubicBezTo>
                      <a:pt x="1" y="18"/>
                      <a:pt x="3" y="21"/>
                      <a:pt x="4" y="23"/>
                    </a:cubicBezTo>
                    <a:cubicBezTo>
                      <a:pt x="6" y="24"/>
                      <a:pt x="7" y="26"/>
                      <a:pt x="9" y="28"/>
                    </a:cubicBezTo>
                    <a:cubicBezTo>
                      <a:pt x="10" y="29"/>
                      <a:pt x="11" y="30"/>
                      <a:pt x="11" y="31"/>
                    </a:cubicBezTo>
                    <a:cubicBezTo>
                      <a:pt x="12" y="30"/>
                      <a:pt x="14" y="30"/>
                      <a:pt x="15" y="29"/>
                    </a:cubicBezTo>
                    <a:cubicBezTo>
                      <a:pt x="15" y="29"/>
                      <a:pt x="14" y="30"/>
                      <a:pt x="15" y="2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93" name="Freeform 754">
                <a:extLst>
                  <a:ext uri="{FF2B5EF4-FFF2-40B4-BE49-F238E27FC236}">
                    <a16:creationId xmlns:a16="http://schemas.microsoft.com/office/drawing/2014/main" xmlns="" id="{64EFB1FF-771F-DA4A-927A-E2475651F0B6}"/>
                  </a:ext>
                </a:extLst>
              </p:cNvPr>
              <p:cNvSpPr>
                <a:spLocks/>
              </p:cNvSpPr>
              <p:nvPr/>
            </p:nvSpPr>
            <p:spPr bwMode="auto">
              <a:xfrm>
                <a:off x="12133315" y="8931134"/>
                <a:ext cx="105096" cy="66896"/>
              </a:xfrm>
              <a:custGeom>
                <a:avLst/>
                <a:gdLst>
                  <a:gd name="T0" fmla="*/ 11 w 11"/>
                  <a:gd name="T1" fmla="*/ 7 h 7"/>
                  <a:gd name="T2" fmla="*/ 11 w 11"/>
                  <a:gd name="T3" fmla="*/ 0 h 7"/>
                  <a:gd name="T4" fmla="*/ 3 w 11"/>
                  <a:gd name="T5" fmla="*/ 1 h 7"/>
                  <a:gd name="T6" fmla="*/ 0 w 11"/>
                  <a:gd name="T7" fmla="*/ 4 h 7"/>
                  <a:gd name="T8" fmla="*/ 2 w 11"/>
                  <a:gd name="T9" fmla="*/ 7 h 7"/>
                  <a:gd name="T10" fmla="*/ 11 w 11"/>
                  <a:gd name="T11" fmla="*/ 7 h 7"/>
                </a:gdLst>
                <a:ahLst/>
                <a:cxnLst>
                  <a:cxn ang="0">
                    <a:pos x="T0" y="T1"/>
                  </a:cxn>
                  <a:cxn ang="0">
                    <a:pos x="T2" y="T3"/>
                  </a:cxn>
                  <a:cxn ang="0">
                    <a:pos x="T4" y="T5"/>
                  </a:cxn>
                  <a:cxn ang="0">
                    <a:pos x="T6" y="T7"/>
                  </a:cxn>
                  <a:cxn ang="0">
                    <a:pos x="T8" y="T9"/>
                  </a:cxn>
                  <a:cxn ang="0">
                    <a:pos x="T10" y="T11"/>
                  </a:cxn>
                </a:cxnLst>
                <a:rect l="0" t="0" r="r" b="b"/>
                <a:pathLst>
                  <a:path w="11" h="7">
                    <a:moveTo>
                      <a:pt x="11" y="7"/>
                    </a:moveTo>
                    <a:cubicBezTo>
                      <a:pt x="11" y="5"/>
                      <a:pt x="11" y="2"/>
                      <a:pt x="11" y="0"/>
                    </a:cubicBezTo>
                    <a:cubicBezTo>
                      <a:pt x="8" y="0"/>
                      <a:pt x="6" y="1"/>
                      <a:pt x="3" y="1"/>
                    </a:cubicBezTo>
                    <a:cubicBezTo>
                      <a:pt x="4" y="2"/>
                      <a:pt x="1" y="3"/>
                      <a:pt x="0" y="4"/>
                    </a:cubicBezTo>
                    <a:cubicBezTo>
                      <a:pt x="0" y="5"/>
                      <a:pt x="2" y="6"/>
                      <a:pt x="2" y="7"/>
                    </a:cubicBezTo>
                    <a:lnTo>
                      <a:pt x="11" y="7"/>
                    </a:ln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94" name="Freeform 755">
                <a:extLst>
                  <a:ext uri="{FF2B5EF4-FFF2-40B4-BE49-F238E27FC236}">
                    <a16:creationId xmlns:a16="http://schemas.microsoft.com/office/drawing/2014/main" xmlns="" id="{D8305A44-F689-204E-AAD7-707D3A7B7FB4}"/>
                  </a:ext>
                </a:extLst>
              </p:cNvPr>
              <p:cNvSpPr>
                <a:spLocks/>
              </p:cNvSpPr>
              <p:nvPr/>
            </p:nvSpPr>
            <p:spPr bwMode="auto">
              <a:xfrm>
                <a:off x="12098282" y="8427819"/>
                <a:ext cx="343950" cy="531986"/>
              </a:xfrm>
              <a:custGeom>
                <a:avLst/>
                <a:gdLst>
                  <a:gd name="T0" fmla="*/ 29 w 37"/>
                  <a:gd name="T1" fmla="*/ 55 h 57"/>
                  <a:gd name="T2" fmla="*/ 37 w 37"/>
                  <a:gd name="T3" fmla="*/ 55 h 57"/>
                  <a:gd name="T4" fmla="*/ 33 w 37"/>
                  <a:gd name="T5" fmla="*/ 48 h 57"/>
                  <a:gd name="T6" fmla="*/ 32 w 37"/>
                  <a:gd name="T7" fmla="*/ 44 h 57"/>
                  <a:gd name="T8" fmla="*/ 30 w 37"/>
                  <a:gd name="T9" fmla="*/ 40 h 57"/>
                  <a:gd name="T10" fmla="*/ 32 w 37"/>
                  <a:gd name="T11" fmla="*/ 32 h 57"/>
                  <a:gd name="T12" fmla="*/ 34 w 37"/>
                  <a:gd name="T13" fmla="*/ 27 h 57"/>
                  <a:gd name="T14" fmla="*/ 31 w 37"/>
                  <a:gd name="T15" fmla="*/ 21 h 57"/>
                  <a:gd name="T16" fmla="*/ 28 w 37"/>
                  <a:gd name="T17" fmla="*/ 16 h 57"/>
                  <a:gd name="T18" fmla="*/ 34 w 37"/>
                  <a:gd name="T19" fmla="*/ 16 h 57"/>
                  <a:gd name="T20" fmla="*/ 32 w 37"/>
                  <a:gd name="T21" fmla="*/ 6 h 57"/>
                  <a:gd name="T22" fmla="*/ 30 w 37"/>
                  <a:gd name="T23" fmla="*/ 2 h 57"/>
                  <a:gd name="T24" fmla="*/ 27 w 37"/>
                  <a:gd name="T25" fmla="*/ 0 h 57"/>
                  <a:gd name="T26" fmla="*/ 28 w 37"/>
                  <a:gd name="T27" fmla="*/ 9 h 57"/>
                  <a:gd name="T28" fmla="*/ 23 w 37"/>
                  <a:gd name="T29" fmla="*/ 18 h 57"/>
                  <a:gd name="T30" fmla="*/ 21 w 37"/>
                  <a:gd name="T31" fmla="*/ 22 h 57"/>
                  <a:gd name="T32" fmla="*/ 18 w 37"/>
                  <a:gd name="T33" fmla="*/ 27 h 57"/>
                  <a:gd name="T34" fmla="*/ 15 w 37"/>
                  <a:gd name="T35" fmla="*/ 33 h 57"/>
                  <a:gd name="T36" fmla="*/ 11 w 37"/>
                  <a:gd name="T37" fmla="*/ 31 h 57"/>
                  <a:gd name="T38" fmla="*/ 2 w 37"/>
                  <a:gd name="T39" fmla="*/ 39 h 57"/>
                  <a:gd name="T40" fmla="*/ 1 w 37"/>
                  <a:gd name="T41" fmla="*/ 42 h 57"/>
                  <a:gd name="T42" fmla="*/ 4 w 37"/>
                  <a:gd name="T43" fmla="*/ 45 h 57"/>
                  <a:gd name="T44" fmla="*/ 5 w 37"/>
                  <a:gd name="T45" fmla="*/ 45 h 57"/>
                  <a:gd name="T46" fmla="*/ 7 w 37"/>
                  <a:gd name="T47" fmla="*/ 48 h 57"/>
                  <a:gd name="T48" fmla="*/ 7 w 37"/>
                  <a:gd name="T49" fmla="*/ 55 h 57"/>
                  <a:gd name="T50" fmla="*/ 16 w 37"/>
                  <a:gd name="T51" fmla="*/ 54 h 57"/>
                  <a:gd name="T52" fmla="*/ 29 w 37"/>
                  <a:gd name="T53" fmla="*/ 5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7" h="57">
                    <a:moveTo>
                      <a:pt x="29" y="55"/>
                    </a:moveTo>
                    <a:cubicBezTo>
                      <a:pt x="32" y="55"/>
                      <a:pt x="35" y="57"/>
                      <a:pt x="37" y="55"/>
                    </a:cubicBezTo>
                    <a:cubicBezTo>
                      <a:pt x="37" y="51"/>
                      <a:pt x="35" y="50"/>
                      <a:pt x="33" y="48"/>
                    </a:cubicBezTo>
                    <a:cubicBezTo>
                      <a:pt x="32" y="47"/>
                      <a:pt x="32" y="46"/>
                      <a:pt x="32" y="44"/>
                    </a:cubicBezTo>
                    <a:cubicBezTo>
                      <a:pt x="31" y="43"/>
                      <a:pt x="30" y="42"/>
                      <a:pt x="30" y="40"/>
                    </a:cubicBezTo>
                    <a:cubicBezTo>
                      <a:pt x="29" y="36"/>
                      <a:pt x="31" y="35"/>
                      <a:pt x="32" y="32"/>
                    </a:cubicBezTo>
                    <a:cubicBezTo>
                      <a:pt x="33" y="30"/>
                      <a:pt x="34" y="29"/>
                      <a:pt x="34" y="27"/>
                    </a:cubicBezTo>
                    <a:cubicBezTo>
                      <a:pt x="33" y="25"/>
                      <a:pt x="33" y="23"/>
                      <a:pt x="31" y="21"/>
                    </a:cubicBezTo>
                    <a:cubicBezTo>
                      <a:pt x="31" y="21"/>
                      <a:pt x="26" y="18"/>
                      <a:pt x="28" y="16"/>
                    </a:cubicBezTo>
                    <a:cubicBezTo>
                      <a:pt x="29" y="15"/>
                      <a:pt x="32" y="16"/>
                      <a:pt x="34" y="16"/>
                    </a:cubicBezTo>
                    <a:cubicBezTo>
                      <a:pt x="32" y="12"/>
                      <a:pt x="32" y="10"/>
                      <a:pt x="32" y="6"/>
                    </a:cubicBezTo>
                    <a:cubicBezTo>
                      <a:pt x="32" y="5"/>
                      <a:pt x="32" y="3"/>
                      <a:pt x="30" y="2"/>
                    </a:cubicBezTo>
                    <a:cubicBezTo>
                      <a:pt x="30" y="1"/>
                      <a:pt x="27" y="0"/>
                      <a:pt x="27" y="0"/>
                    </a:cubicBezTo>
                    <a:cubicBezTo>
                      <a:pt x="27" y="2"/>
                      <a:pt x="33" y="7"/>
                      <a:pt x="28" y="9"/>
                    </a:cubicBezTo>
                    <a:cubicBezTo>
                      <a:pt x="25" y="11"/>
                      <a:pt x="24" y="14"/>
                      <a:pt x="23" y="18"/>
                    </a:cubicBezTo>
                    <a:cubicBezTo>
                      <a:pt x="22" y="19"/>
                      <a:pt x="22" y="22"/>
                      <a:pt x="21" y="22"/>
                    </a:cubicBezTo>
                    <a:cubicBezTo>
                      <a:pt x="19" y="23"/>
                      <a:pt x="19" y="25"/>
                      <a:pt x="18" y="27"/>
                    </a:cubicBezTo>
                    <a:cubicBezTo>
                      <a:pt x="17" y="29"/>
                      <a:pt x="16" y="31"/>
                      <a:pt x="15" y="33"/>
                    </a:cubicBezTo>
                    <a:cubicBezTo>
                      <a:pt x="13" y="35"/>
                      <a:pt x="12" y="31"/>
                      <a:pt x="11" y="31"/>
                    </a:cubicBezTo>
                    <a:cubicBezTo>
                      <a:pt x="6" y="31"/>
                      <a:pt x="3" y="35"/>
                      <a:pt x="2" y="39"/>
                    </a:cubicBezTo>
                    <a:cubicBezTo>
                      <a:pt x="2" y="40"/>
                      <a:pt x="0" y="41"/>
                      <a:pt x="1" y="42"/>
                    </a:cubicBezTo>
                    <a:cubicBezTo>
                      <a:pt x="2" y="43"/>
                      <a:pt x="3" y="44"/>
                      <a:pt x="4" y="45"/>
                    </a:cubicBezTo>
                    <a:cubicBezTo>
                      <a:pt x="4" y="46"/>
                      <a:pt x="5" y="44"/>
                      <a:pt x="5" y="45"/>
                    </a:cubicBezTo>
                    <a:cubicBezTo>
                      <a:pt x="6" y="46"/>
                      <a:pt x="7" y="47"/>
                      <a:pt x="7" y="48"/>
                    </a:cubicBezTo>
                    <a:cubicBezTo>
                      <a:pt x="8" y="50"/>
                      <a:pt x="7" y="53"/>
                      <a:pt x="7" y="55"/>
                    </a:cubicBezTo>
                    <a:cubicBezTo>
                      <a:pt x="10" y="54"/>
                      <a:pt x="13" y="54"/>
                      <a:pt x="16" y="54"/>
                    </a:cubicBezTo>
                    <a:cubicBezTo>
                      <a:pt x="20" y="54"/>
                      <a:pt x="25" y="55"/>
                      <a:pt x="29" y="5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95" name="Freeform 756">
                <a:extLst>
                  <a:ext uri="{FF2B5EF4-FFF2-40B4-BE49-F238E27FC236}">
                    <a16:creationId xmlns:a16="http://schemas.microsoft.com/office/drawing/2014/main" xmlns="" id="{07CBCA3D-D42D-024F-89E8-831969C50C9E}"/>
                  </a:ext>
                </a:extLst>
              </p:cNvPr>
              <p:cNvSpPr>
                <a:spLocks/>
              </p:cNvSpPr>
              <p:nvPr/>
            </p:nvSpPr>
            <p:spPr bwMode="auto">
              <a:xfrm>
                <a:off x="11732043" y="8453303"/>
                <a:ext cx="140127" cy="289887"/>
              </a:xfrm>
              <a:custGeom>
                <a:avLst/>
                <a:gdLst>
                  <a:gd name="T0" fmla="*/ 11 w 15"/>
                  <a:gd name="T1" fmla="*/ 0 h 31"/>
                  <a:gd name="T2" fmla="*/ 9 w 15"/>
                  <a:gd name="T3" fmla="*/ 4 h 31"/>
                  <a:gd name="T4" fmla="*/ 4 w 15"/>
                  <a:gd name="T5" fmla="*/ 5 h 31"/>
                  <a:gd name="T6" fmla="*/ 1 w 15"/>
                  <a:gd name="T7" fmla="*/ 8 h 31"/>
                  <a:gd name="T8" fmla="*/ 3 w 15"/>
                  <a:gd name="T9" fmla="*/ 13 h 31"/>
                  <a:gd name="T10" fmla="*/ 6 w 15"/>
                  <a:gd name="T11" fmla="*/ 31 h 31"/>
                  <a:gd name="T12" fmla="*/ 11 w 15"/>
                  <a:gd name="T13" fmla="*/ 30 h 31"/>
                  <a:gd name="T14" fmla="*/ 11 w 15"/>
                  <a:gd name="T15" fmla="*/ 27 h 31"/>
                  <a:gd name="T16" fmla="*/ 11 w 15"/>
                  <a:gd name="T17" fmla="*/ 18 h 31"/>
                  <a:gd name="T18" fmla="*/ 15 w 15"/>
                  <a:gd name="T19" fmla="*/ 9 h 31"/>
                  <a:gd name="T20" fmla="*/ 14 w 15"/>
                  <a:gd name="T21" fmla="*/ 3 h 31"/>
                  <a:gd name="T22" fmla="*/ 11 w 15"/>
                  <a:gd name="T23" fmla="*/ 0 h 31"/>
                  <a:gd name="T24" fmla="*/ 11 w 15"/>
                  <a:gd name="T25"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31">
                    <a:moveTo>
                      <a:pt x="11" y="0"/>
                    </a:moveTo>
                    <a:cubicBezTo>
                      <a:pt x="9" y="2"/>
                      <a:pt x="10" y="2"/>
                      <a:pt x="9" y="4"/>
                    </a:cubicBezTo>
                    <a:cubicBezTo>
                      <a:pt x="8" y="6"/>
                      <a:pt x="6" y="5"/>
                      <a:pt x="4" y="5"/>
                    </a:cubicBezTo>
                    <a:cubicBezTo>
                      <a:pt x="4" y="5"/>
                      <a:pt x="2" y="7"/>
                      <a:pt x="1" y="8"/>
                    </a:cubicBezTo>
                    <a:cubicBezTo>
                      <a:pt x="0" y="9"/>
                      <a:pt x="2" y="11"/>
                      <a:pt x="3" y="13"/>
                    </a:cubicBezTo>
                    <a:cubicBezTo>
                      <a:pt x="7" y="18"/>
                      <a:pt x="4" y="25"/>
                      <a:pt x="6" y="31"/>
                    </a:cubicBezTo>
                    <a:cubicBezTo>
                      <a:pt x="7" y="31"/>
                      <a:pt x="9" y="31"/>
                      <a:pt x="11" y="30"/>
                    </a:cubicBezTo>
                    <a:cubicBezTo>
                      <a:pt x="12" y="30"/>
                      <a:pt x="12" y="29"/>
                      <a:pt x="11" y="27"/>
                    </a:cubicBezTo>
                    <a:cubicBezTo>
                      <a:pt x="11" y="24"/>
                      <a:pt x="11" y="21"/>
                      <a:pt x="11" y="18"/>
                    </a:cubicBezTo>
                    <a:cubicBezTo>
                      <a:pt x="11" y="14"/>
                      <a:pt x="14" y="12"/>
                      <a:pt x="15" y="9"/>
                    </a:cubicBezTo>
                    <a:cubicBezTo>
                      <a:pt x="15" y="6"/>
                      <a:pt x="15" y="5"/>
                      <a:pt x="14" y="3"/>
                    </a:cubicBezTo>
                    <a:cubicBezTo>
                      <a:pt x="14" y="3"/>
                      <a:pt x="11" y="0"/>
                      <a:pt x="11" y="0"/>
                    </a:cubicBezTo>
                    <a:cubicBezTo>
                      <a:pt x="10" y="1"/>
                      <a:pt x="11" y="0"/>
                      <a:pt x="11"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96" name="Freeform 757">
                <a:extLst>
                  <a:ext uri="{FF2B5EF4-FFF2-40B4-BE49-F238E27FC236}">
                    <a16:creationId xmlns:a16="http://schemas.microsoft.com/office/drawing/2014/main" xmlns="" id="{8171E2AF-2124-6C44-BDB3-053D7CD5A239}"/>
                  </a:ext>
                </a:extLst>
              </p:cNvPr>
              <p:cNvSpPr>
                <a:spLocks/>
              </p:cNvSpPr>
              <p:nvPr/>
            </p:nvSpPr>
            <p:spPr bwMode="auto">
              <a:xfrm>
                <a:off x="11827584" y="8380032"/>
                <a:ext cx="550956" cy="477833"/>
              </a:xfrm>
              <a:custGeom>
                <a:avLst/>
                <a:gdLst>
                  <a:gd name="T0" fmla="*/ 31 w 59"/>
                  <a:gd name="T1" fmla="*/ 42 h 51"/>
                  <a:gd name="T2" fmla="*/ 37 w 59"/>
                  <a:gd name="T3" fmla="*/ 37 h 51"/>
                  <a:gd name="T4" fmla="*/ 40 w 59"/>
                  <a:gd name="T5" fmla="*/ 36 h 51"/>
                  <a:gd name="T6" fmla="*/ 43 w 59"/>
                  <a:gd name="T7" fmla="*/ 38 h 51"/>
                  <a:gd name="T8" fmla="*/ 47 w 59"/>
                  <a:gd name="T9" fmla="*/ 32 h 51"/>
                  <a:gd name="T10" fmla="*/ 48 w 59"/>
                  <a:gd name="T11" fmla="*/ 28 h 51"/>
                  <a:gd name="T12" fmla="*/ 51 w 59"/>
                  <a:gd name="T13" fmla="*/ 27 h 51"/>
                  <a:gd name="T14" fmla="*/ 56 w 59"/>
                  <a:gd name="T15" fmla="*/ 14 h 51"/>
                  <a:gd name="T16" fmla="*/ 59 w 59"/>
                  <a:gd name="T17" fmla="*/ 11 h 51"/>
                  <a:gd name="T18" fmla="*/ 57 w 59"/>
                  <a:gd name="T19" fmla="*/ 8 h 51"/>
                  <a:gd name="T20" fmla="*/ 56 w 59"/>
                  <a:gd name="T21" fmla="*/ 6 h 51"/>
                  <a:gd name="T22" fmla="*/ 54 w 59"/>
                  <a:gd name="T23" fmla="*/ 1 h 51"/>
                  <a:gd name="T24" fmla="*/ 48 w 59"/>
                  <a:gd name="T25" fmla="*/ 5 h 51"/>
                  <a:gd name="T26" fmla="*/ 40 w 59"/>
                  <a:gd name="T27" fmla="*/ 4 h 51"/>
                  <a:gd name="T28" fmla="*/ 32 w 59"/>
                  <a:gd name="T29" fmla="*/ 6 h 51"/>
                  <a:gd name="T30" fmla="*/ 26 w 59"/>
                  <a:gd name="T31" fmla="*/ 4 h 51"/>
                  <a:gd name="T32" fmla="*/ 19 w 59"/>
                  <a:gd name="T33" fmla="*/ 3 h 51"/>
                  <a:gd name="T34" fmla="*/ 13 w 59"/>
                  <a:gd name="T35" fmla="*/ 1 h 51"/>
                  <a:gd name="T36" fmla="*/ 8 w 59"/>
                  <a:gd name="T37" fmla="*/ 3 h 51"/>
                  <a:gd name="T38" fmla="*/ 7 w 59"/>
                  <a:gd name="T39" fmla="*/ 6 h 51"/>
                  <a:gd name="T40" fmla="*/ 6 w 59"/>
                  <a:gd name="T41" fmla="*/ 10 h 51"/>
                  <a:gd name="T42" fmla="*/ 5 w 59"/>
                  <a:gd name="T43" fmla="*/ 16 h 51"/>
                  <a:gd name="T44" fmla="*/ 1 w 59"/>
                  <a:gd name="T45" fmla="*/ 24 h 51"/>
                  <a:gd name="T46" fmla="*/ 2 w 59"/>
                  <a:gd name="T47" fmla="*/ 38 h 51"/>
                  <a:gd name="T48" fmla="*/ 5 w 59"/>
                  <a:gd name="T49" fmla="*/ 38 h 51"/>
                  <a:gd name="T50" fmla="*/ 9 w 59"/>
                  <a:gd name="T51" fmla="*/ 39 h 51"/>
                  <a:gd name="T52" fmla="*/ 14 w 59"/>
                  <a:gd name="T53" fmla="*/ 43 h 51"/>
                  <a:gd name="T54" fmla="*/ 14 w 59"/>
                  <a:gd name="T55" fmla="*/ 45 h 51"/>
                  <a:gd name="T56" fmla="*/ 16 w 59"/>
                  <a:gd name="T57" fmla="*/ 48 h 51"/>
                  <a:gd name="T58" fmla="*/ 23 w 59"/>
                  <a:gd name="T59" fmla="*/ 47 h 51"/>
                  <a:gd name="T60" fmla="*/ 22 w 59"/>
                  <a:gd name="T61" fmla="*/ 48 h 51"/>
                  <a:gd name="T62" fmla="*/ 27 w 59"/>
                  <a:gd name="T63" fmla="*/ 47 h 51"/>
                  <a:gd name="T64" fmla="*/ 30 w 59"/>
                  <a:gd name="T65" fmla="*/ 47 h 51"/>
                  <a:gd name="T66" fmla="*/ 31 w 59"/>
                  <a:gd name="T67" fmla="*/ 42 h 51"/>
                  <a:gd name="T68" fmla="*/ 31 w 59"/>
                  <a:gd name="T69" fmla="*/ 42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9" h="51">
                    <a:moveTo>
                      <a:pt x="31" y="42"/>
                    </a:moveTo>
                    <a:cubicBezTo>
                      <a:pt x="32" y="40"/>
                      <a:pt x="35" y="37"/>
                      <a:pt x="37" y="37"/>
                    </a:cubicBezTo>
                    <a:cubicBezTo>
                      <a:pt x="38" y="36"/>
                      <a:pt x="40" y="36"/>
                      <a:pt x="40" y="36"/>
                    </a:cubicBezTo>
                    <a:cubicBezTo>
                      <a:pt x="41" y="37"/>
                      <a:pt x="42" y="39"/>
                      <a:pt x="43" y="38"/>
                    </a:cubicBezTo>
                    <a:cubicBezTo>
                      <a:pt x="45" y="37"/>
                      <a:pt x="46" y="34"/>
                      <a:pt x="47" y="32"/>
                    </a:cubicBezTo>
                    <a:cubicBezTo>
                      <a:pt x="47" y="31"/>
                      <a:pt x="48" y="29"/>
                      <a:pt x="48" y="28"/>
                    </a:cubicBezTo>
                    <a:cubicBezTo>
                      <a:pt x="49" y="27"/>
                      <a:pt x="50" y="28"/>
                      <a:pt x="51" y="27"/>
                    </a:cubicBezTo>
                    <a:cubicBezTo>
                      <a:pt x="51" y="25"/>
                      <a:pt x="53" y="14"/>
                      <a:pt x="56" y="14"/>
                    </a:cubicBezTo>
                    <a:cubicBezTo>
                      <a:pt x="58" y="14"/>
                      <a:pt x="59" y="12"/>
                      <a:pt x="59" y="11"/>
                    </a:cubicBezTo>
                    <a:cubicBezTo>
                      <a:pt x="59" y="9"/>
                      <a:pt x="57" y="9"/>
                      <a:pt x="57" y="8"/>
                    </a:cubicBezTo>
                    <a:cubicBezTo>
                      <a:pt x="57" y="7"/>
                      <a:pt x="56" y="7"/>
                      <a:pt x="56" y="6"/>
                    </a:cubicBezTo>
                    <a:cubicBezTo>
                      <a:pt x="55" y="4"/>
                      <a:pt x="55" y="3"/>
                      <a:pt x="54" y="1"/>
                    </a:cubicBezTo>
                    <a:cubicBezTo>
                      <a:pt x="53" y="2"/>
                      <a:pt x="50" y="5"/>
                      <a:pt x="48" y="5"/>
                    </a:cubicBezTo>
                    <a:cubicBezTo>
                      <a:pt x="45" y="4"/>
                      <a:pt x="43" y="4"/>
                      <a:pt x="40" y="4"/>
                    </a:cubicBezTo>
                    <a:cubicBezTo>
                      <a:pt x="37" y="4"/>
                      <a:pt x="35" y="6"/>
                      <a:pt x="32" y="6"/>
                    </a:cubicBezTo>
                    <a:cubicBezTo>
                      <a:pt x="30" y="6"/>
                      <a:pt x="28" y="3"/>
                      <a:pt x="26" y="4"/>
                    </a:cubicBezTo>
                    <a:cubicBezTo>
                      <a:pt x="22" y="6"/>
                      <a:pt x="21" y="5"/>
                      <a:pt x="19" y="3"/>
                    </a:cubicBezTo>
                    <a:cubicBezTo>
                      <a:pt x="18" y="2"/>
                      <a:pt x="15" y="0"/>
                      <a:pt x="13" y="1"/>
                    </a:cubicBezTo>
                    <a:cubicBezTo>
                      <a:pt x="12" y="1"/>
                      <a:pt x="9" y="2"/>
                      <a:pt x="8" y="3"/>
                    </a:cubicBezTo>
                    <a:cubicBezTo>
                      <a:pt x="7" y="4"/>
                      <a:pt x="8" y="5"/>
                      <a:pt x="7" y="6"/>
                    </a:cubicBezTo>
                    <a:cubicBezTo>
                      <a:pt x="7" y="7"/>
                      <a:pt x="6" y="9"/>
                      <a:pt x="6" y="10"/>
                    </a:cubicBezTo>
                    <a:cubicBezTo>
                      <a:pt x="5" y="12"/>
                      <a:pt x="5" y="14"/>
                      <a:pt x="5" y="16"/>
                    </a:cubicBezTo>
                    <a:cubicBezTo>
                      <a:pt x="5" y="19"/>
                      <a:pt x="2" y="21"/>
                      <a:pt x="1" y="24"/>
                    </a:cubicBezTo>
                    <a:cubicBezTo>
                      <a:pt x="0" y="27"/>
                      <a:pt x="1" y="34"/>
                      <a:pt x="2" y="38"/>
                    </a:cubicBezTo>
                    <a:cubicBezTo>
                      <a:pt x="2" y="39"/>
                      <a:pt x="4" y="38"/>
                      <a:pt x="5" y="38"/>
                    </a:cubicBezTo>
                    <a:cubicBezTo>
                      <a:pt x="6" y="38"/>
                      <a:pt x="8" y="39"/>
                      <a:pt x="9" y="39"/>
                    </a:cubicBezTo>
                    <a:cubicBezTo>
                      <a:pt x="10" y="40"/>
                      <a:pt x="14" y="42"/>
                      <a:pt x="14" y="43"/>
                    </a:cubicBezTo>
                    <a:cubicBezTo>
                      <a:pt x="14" y="44"/>
                      <a:pt x="14" y="44"/>
                      <a:pt x="14" y="45"/>
                    </a:cubicBezTo>
                    <a:cubicBezTo>
                      <a:pt x="14" y="46"/>
                      <a:pt x="15" y="47"/>
                      <a:pt x="16" y="48"/>
                    </a:cubicBezTo>
                    <a:cubicBezTo>
                      <a:pt x="18" y="51"/>
                      <a:pt x="21" y="46"/>
                      <a:pt x="23" y="47"/>
                    </a:cubicBezTo>
                    <a:cubicBezTo>
                      <a:pt x="23" y="47"/>
                      <a:pt x="22" y="48"/>
                      <a:pt x="22" y="48"/>
                    </a:cubicBezTo>
                    <a:cubicBezTo>
                      <a:pt x="22" y="47"/>
                      <a:pt x="27" y="47"/>
                      <a:pt x="27" y="47"/>
                    </a:cubicBezTo>
                    <a:cubicBezTo>
                      <a:pt x="29" y="47"/>
                      <a:pt x="29" y="45"/>
                      <a:pt x="30" y="47"/>
                    </a:cubicBezTo>
                    <a:cubicBezTo>
                      <a:pt x="31" y="45"/>
                      <a:pt x="31" y="44"/>
                      <a:pt x="31" y="42"/>
                    </a:cubicBezTo>
                    <a:cubicBezTo>
                      <a:pt x="32" y="41"/>
                      <a:pt x="31" y="43"/>
                      <a:pt x="31" y="4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97" name="Freeform 758">
                <a:extLst>
                  <a:ext uri="{FF2B5EF4-FFF2-40B4-BE49-F238E27FC236}">
                    <a16:creationId xmlns:a16="http://schemas.microsoft.com/office/drawing/2014/main" xmlns="" id="{3CD180CE-B27F-B441-B8E1-5769C2070F3F}"/>
                  </a:ext>
                </a:extLst>
              </p:cNvPr>
              <p:cNvSpPr>
                <a:spLocks/>
              </p:cNvSpPr>
              <p:nvPr/>
            </p:nvSpPr>
            <p:spPr bwMode="auto">
              <a:xfrm>
                <a:off x="11432679" y="8322691"/>
                <a:ext cx="394905" cy="280329"/>
              </a:xfrm>
              <a:custGeom>
                <a:avLst/>
                <a:gdLst>
                  <a:gd name="T0" fmla="*/ 35 w 42"/>
                  <a:gd name="T1" fmla="*/ 20 h 30"/>
                  <a:gd name="T2" fmla="*/ 41 w 42"/>
                  <a:gd name="T3" fmla="*/ 17 h 30"/>
                  <a:gd name="T4" fmla="*/ 38 w 42"/>
                  <a:gd name="T5" fmla="*/ 13 h 30"/>
                  <a:gd name="T6" fmla="*/ 33 w 42"/>
                  <a:gd name="T7" fmla="*/ 10 h 30"/>
                  <a:gd name="T8" fmla="*/ 32 w 42"/>
                  <a:gd name="T9" fmla="*/ 7 h 30"/>
                  <a:gd name="T10" fmla="*/ 30 w 42"/>
                  <a:gd name="T11" fmla="*/ 1 h 30"/>
                  <a:gd name="T12" fmla="*/ 26 w 42"/>
                  <a:gd name="T13" fmla="*/ 0 h 30"/>
                  <a:gd name="T14" fmla="*/ 22 w 42"/>
                  <a:gd name="T15" fmla="*/ 2 h 30"/>
                  <a:gd name="T16" fmla="*/ 19 w 42"/>
                  <a:gd name="T17" fmla="*/ 4 h 30"/>
                  <a:gd name="T18" fmla="*/ 17 w 42"/>
                  <a:gd name="T19" fmla="*/ 5 h 30"/>
                  <a:gd name="T20" fmla="*/ 11 w 42"/>
                  <a:gd name="T21" fmla="*/ 10 h 30"/>
                  <a:gd name="T22" fmla="*/ 9 w 42"/>
                  <a:gd name="T23" fmla="*/ 10 h 30"/>
                  <a:gd name="T24" fmla="*/ 7 w 42"/>
                  <a:gd name="T25" fmla="*/ 14 h 30"/>
                  <a:gd name="T26" fmla="*/ 5 w 42"/>
                  <a:gd name="T27" fmla="*/ 16 h 30"/>
                  <a:gd name="T28" fmla="*/ 2 w 42"/>
                  <a:gd name="T29" fmla="*/ 18 h 30"/>
                  <a:gd name="T30" fmla="*/ 1 w 42"/>
                  <a:gd name="T31" fmla="*/ 24 h 30"/>
                  <a:gd name="T32" fmla="*/ 8 w 42"/>
                  <a:gd name="T33" fmla="*/ 28 h 30"/>
                  <a:gd name="T34" fmla="*/ 16 w 42"/>
                  <a:gd name="T35" fmla="*/ 30 h 30"/>
                  <a:gd name="T36" fmla="*/ 15 w 42"/>
                  <a:gd name="T37" fmla="*/ 22 h 30"/>
                  <a:gd name="T38" fmla="*/ 26 w 42"/>
                  <a:gd name="T39" fmla="*/ 22 h 30"/>
                  <a:gd name="T40" fmla="*/ 35 w 42"/>
                  <a:gd name="T41" fmla="*/ 20 h 30"/>
                  <a:gd name="T42" fmla="*/ 35 w 42"/>
                  <a:gd name="T43" fmla="*/ 2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30">
                    <a:moveTo>
                      <a:pt x="35" y="20"/>
                    </a:moveTo>
                    <a:cubicBezTo>
                      <a:pt x="37" y="17"/>
                      <a:pt x="40" y="20"/>
                      <a:pt x="41" y="17"/>
                    </a:cubicBezTo>
                    <a:cubicBezTo>
                      <a:pt x="42" y="16"/>
                      <a:pt x="39" y="13"/>
                      <a:pt x="38" y="13"/>
                    </a:cubicBezTo>
                    <a:cubicBezTo>
                      <a:pt x="37" y="15"/>
                      <a:pt x="34" y="11"/>
                      <a:pt x="33" y="10"/>
                    </a:cubicBezTo>
                    <a:cubicBezTo>
                      <a:pt x="33" y="9"/>
                      <a:pt x="33" y="8"/>
                      <a:pt x="32" y="7"/>
                    </a:cubicBezTo>
                    <a:cubicBezTo>
                      <a:pt x="30" y="5"/>
                      <a:pt x="30" y="4"/>
                      <a:pt x="30" y="1"/>
                    </a:cubicBezTo>
                    <a:cubicBezTo>
                      <a:pt x="29" y="1"/>
                      <a:pt x="27" y="0"/>
                      <a:pt x="26" y="0"/>
                    </a:cubicBezTo>
                    <a:cubicBezTo>
                      <a:pt x="24" y="1"/>
                      <a:pt x="23" y="2"/>
                      <a:pt x="22" y="2"/>
                    </a:cubicBezTo>
                    <a:cubicBezTo>
                      <a:pt x="21" y="3"/>
                      <a:pt x="20" y="4"/>
                      <a:pt x="19" y="4"/>
                    </a:cubicBezTo>
                    <a:cubicBezTo>
                      <a:pt x="18" y="6"/>
                      <a:pt x="18" y="4"/>
                      <a:pt x="17" y="5"/>
                    </a:cubicBezTo>
                    <a:cubicBezTo>
                      <a:pt x="15" y="6"/>
                      <a:pt x="13" y="11"/>
                      <a:pt x="11" y="10"/>
                    </a:cubicBezTo>
                    <a:cubicBezTo>
                      <a:pt x="10" y="10"/>
                      <a:pt x="9" y="8"/>
                      <a:pt x="9" y="10"/>
                    </a:cubicBezTo>
                    <a:cubicBezTo>
                      <a:pt x="8" y="11"/>
                      <a:pt x="8" y="13"/>
                      <a:pt x="7" y="14"/>
                    </a:cubicBezTo>
                    <a:cubicBezTo>
                      <a:pt x="7" y="15"/>
                      <a:pt x="7" y="16"/>
                      <a:pt x="5" y="16"/>
                    </a:cubicBezTo>
                    <a:cubicBezTo>
                      <a:pt x="5" y="16"/>
                      <a:pt x="1" y="17"/>
                      <a:pt x="2" y="18"/>
                    </a:cubicBezTo>
                    <a:cubicBezTo>
                      <a:pt x="5" y="20"/>
                      <a:pt x="0" y="23"/>
                      <a:pt x="1" y="24"/>
                    </a:cubicBezTo>
                    <a:cubicBezTo>
                      <a:pt x="3" y="25"/>
                      <a:pt x="5" y="30"/>
                      <a:pt x="8" y="28"/>
                    </a:cubicBezTo>
                    <a:cubicBezTo>
                      <a:pt x="11" y="26"/>
                      <a:pt x="13" y="27"/>
                      <a:pt x="16" y="30"/>
                    </a:cubicBezTo>
                    <a:cubicBezTo>
                      <a:pt x="15" y="27"/>
                      <a:pt x="15" y="24"/>
                      <a:pt x="15" y="22"/>
                    </a:cubicBezTo>
                    <a:cubicBezTo>
                      <a:pt x="19" y="22"/>
                      <a:pt x="22" y="22"/>
                      <a:pt x="26" y="22"/>
                    </a:cubicBezTo>
                    <a:cubicBezTo>
                      <a:pt x="29" y="22"/>
                      <a:pt x="34" y="23"/>
                      <a:pt x="35" y="20"/>
                    </a:cubicBezTo>
                    <a:cubicBezTo>
                      <a:pt x="36" y="18"/>
                      <a:pt x="35" y="20"/>
                      <a:pt x="35" y="2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98" name="Freeform 759">
                <a:extLst>
                  <a:ext uri="{FF2B5EF4-FFF2-40B4-BE49-F238E27FC236}">
                    <a16:creationId xmlns:a16="http://schemas.microsoft.com/office/drawing/2014/main" xmlns="" id="{B25F1097-E612-C444-ACE7-956E4C17CE59}"/>
                  </a:ext>
                </a:extLst>
              </p:cNvPr>
              <p:cNvSpPr>
                <a:spLocks/>
              </p:cNvSpPr>
              <p:nvPr/>
            </p:nvSpPr>
            <p:spPr bwMode="auto">
              <a:xfrm>
                <a:off x="11697010" y="8529753"/>
                <a:ext cx="92356" cy="222990"/>
              </a:xfrm>
              <a:custGeom>
                <a:avLst/>
                <a:gdLst>
                  <a:gd name="T0" fmla="*/ 9 w 10"/>
                  <a:gd name="T1" fmla="*/ 10 h 24"/>
                  <a:gd name="T2" fmla="*/ 8 w 10"/>
                  <a:gd name="T3" fmla="*/ 6 h 24"/>
                  <a:gd name="T4" fmla="*/ 5 w 10"/>
                  <a:gd name="T5" fmla="*/ 0 h 24"/>
                  <a:gd name="T6" fmla="*/ 2 w 10"/>
                  <a:gd name="T7" fmla="*/ 0 h 24"/>
                  <a:gd name="T8" fmla="*/ 2 w 10"/>
                  <a:gd name="T9" fmla="*/ 3 h 24"/>
                  <a:gd name="T10" fmla="*/ 2 w 10"/>
                  <a:gd name="T11" fmla="*/ 9 h 24"/>
                  <a:gd name="T12" fmla="*/ 4 w 10"/>
                  <a:gd name="T13" fmla="*/ 15 h 24"/>
                  <a:gd name="T14" fmla="*/ 4 w 10"/>
                  <a:gd name="T15" fmla="*/ 21 h 24"/>
                  <a:gd name="T16" fmla="*/ 6 w 10"/>
                  <a:gd name="T17" fmla="*/ 23 h 24"/>
                  <a:gd name="T18" fmla="*/ 9 w 10"/>
                  <a:gd name="T19" fmla="*/ 23 h 24"/>
                  <a:gd name="T20" fmla="*/ 9 w 10"/>
                  <a:gd name="T21" fmla="*/ 10 h 24"/>
                  <a:gd name="T22" fmla="*/ 9 w 10"/>
                  <a:gd name="T23" fmla="*/ 1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 h="24">
                    <a:moveTo>
                      <a:pt x="9" y="10"/>
                    </a:moveTo>
                    <a:cubicBezTo>
                      <a:pt x="9" y="9"/>
                      <a:pt x="9" y="7"/>
                      <a:pt x="8" y="6"/>
                    </a:cubicBezTo>
                    <a:cubicBezTo>
                      <a:pt x="7" y="5"/>
                      <a:pt x="4" y="1"/>
                      <a:pt x="5" y="0"/>
                    </a:cubicBezTo>
                    <a:cubicBezTo>
                      <a:pt x="4" y="0"/>
                      <a:pt x="3" y="0"/>
                      <a:pt x="2" y="0"/>
                    </a:cubicBezTo>
                    <a:cubicBezTo>
                      <a:pt x="0" y="0"/>
                      <a:pt x="2" y="2"/>
                      <a:pt x="2" y="3"/>
                    </a:cubicBezTo>
                    <a:cubicBezTo>
                      <a:pt x="3" y="5"/>
                      <a:pt x="2" y="7"/>
                      <a:pt x="2" y="9"/>
                    </a:cubicBezTo>
                    <a:cubicBezTo>
                      <a:pt x="1" y="12"/>
                      <a:pt x="3" y="12"/>
                      <a:pt x="4" y="15"/>
                    </a:cubicBezTo>
                    <a:cubicBezTo>
                      <a:pt x="4" y="17"/>
                      <a:pt x="3" y="19"/>
                      <a:pt x="4" y="21"/>
                    </a:cubicBezTo>
                    <a:cubicBezTo>
                      <a:pt x="4" y="22"/>
                      <a:pt x="5" y="23"/>
                      <a:pt x="6" y="23"/>
                    </a:cubicBezTo>
                    <a:cubicBezTo>
                      <a:pt x="7" y="24"/>
                      <a:pt x="10" y="24"/>
                      <a:pt x="9" y="23"/>
                    </a:cubicBezTo>
                    <a:cubicBezTo>
                      <a:pt x="9" y="19"/>
                      <a:pt x="9" y="15"/>
                      <a:pt x="9" y="10"/>
                    </a:cubicBezTo>
                    <a:cubicBezTo>
                      <a:pt x="9" y="7"/>
                      <a:pt x="9" y="13"/>
                      <a:pt x="9"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99" name="Freeform 760">
                <a:extLst>
                  <a:ext uri="{FF2B5EF4-FFF2-40B4-BE49-F238E27FC236}">
                    <a16:creationId xmlns:a16="http://schemas.microsoft.com/office/drawing/2014/main" xmlns="" id="{D53983FA-C1AE-9B44-954E-B2FD8DDF3174}"/>
                  </a:ext>
                </a:extLst>
              </p:cNvPr>
              <p:cNvSpPr>
                <a:spLocks/>
              </p:cNvSpPr>
              <p:nvPr/>
            </p:nvSpPr>
            <p:spPr bwMode="auto">
              <a:xfrm>
                <a:off x="11295734" y="8539311"/>
                <a:ext cx="296178" cy="289887"/>
              </a:xfrm>
              <a:custGeom>
                <a:avLst/>
                <a:gdLst>
                  <a:gd name="T0" fmla="*/ 26 w 32"/>
                  <a:gd name="T1" fmla="*/ 4 h 31"/>
                  <a:gd name="T2" fmla="*/ 21 w 32"/>
                  <a:gd name="T3" fmla="*/ 5 h 31"/>
                  <a:gd name="T4" fmla="*/ 15 w 32"/>
                  <a:gd name="T5" fmla="*/ 1 h 31"/>
                  <a:gd name="T6" fmla="*/ 13 w 32"/>
                  <a:gd name="T7" fmla="*/ 1 h 31"/>
                  <a:gd name="T8" fmla="*/ 10 w 32"/>
                  <a:gd name="T9" fmla="*/ 2 h 31"/>
                  <a:gd name="T10" fmla="*/ 6 w 32"/>
                  <a:gd name="T11" fmla="*/ 2 h 31"/>
                  <a:gd name="T12" fmla="*/ 4 w 32"/>
                  <a:gd name="T13" fmla="*/ 3 h 31"/>
                  <a:gd name="T14" fmla="*/ 3 w 32"/>
                  <a:gd name="T15" fmla="*/ 6 h 31"/>
                  <a:gd name="T16" fmla="*/ 5 w 32"/>
                  <a:gd name="T17" fmla="*/ 7 h 31"/>
                  <a:gd name="T18" fmla="*/ 3 w 32"/>
                  <a:gd name="T19" fmla="*/ 9 h 31"/>
                  <a:gd name="T20" fmla="*/ 5 w 32"/>
                  <a:gd name="T21" fmla="*/ 12 h 31"/>
                  <a:gd name="T22" fmla="*/ 3 w 32"/>
                  <a:gd name="T23" fmla="*/ 13 h 31"/>
                  <a:gd name="T24" fmla="*/ 2 w 32"/>
                  <a:gd name="T25" fmla="*/ 16 h 31"/>
                  <a:gd name="T26" fmla="*/ 2 w 32"/>
                  <a:gd name="T27" fmla="*/ 19 h 31"/>
                  <a:gd name="T28" fmla="*/ 3 w 32"/>
                  <a:gd name="T29" fmla="*/ 23 h 31"/>
                  <a:gd name="T30" fmla="*/ 7 w 32"/>
                  <a:gd name="T31" fmla="*/ 26 h 31"/>
                  <a:gd name="T32" fmla="*/ 7 w 32"/>
                  <a:gd name="T33" fmla="*/ 31 h 31"/>
                  <a:gd name="T34" fmla="*/ 19 w 32"/>
                  <a:gd name="T35" fmla="*/ 28 h 31"/>
                  <a:gd name="T36" fmla="*/ 26 w 32"/>
                  <a:gd name="T37" fmla="*/ 28 h 31"/>
                  <a:gd name="T38" fmla="*/ 30 w 32"/>
                  <a:gd name="T39" fmla="*/ 26 h 31"/>
                  <a:gd name="T40" fmla="*/ 28 w 32"/>
                  <a:gd name="T41" fmla="*/ 21 h 31"/>
                  <a:gd name="T42" fmla="*/ 30 w 32"/>
                  <a:gd name="T43" fmla="*/ 15 h 31"/>
                  <a:gd name="T44" fmla="*/ 26 w 32"/>
                  <a:gd name="T45"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2" h="31">
                    <a:moveTo>
                      <a:pt x="26" y="4"/>
                    </a:moveTo>
                    <a:cubicBezTo>
                      <a:pt x="24" y="4"/>
                      <a:pt x="23" y="6"/>
                      <a:pt x="21" y="5"/>
                    </a:cubicBezTo>
                    <a:cubicBezTo>
                      <a:pt x="19" y="5"/>
                      <a:pt x="17" y="0"/>
                      <a:pt x="15" y="1"/>
                    </a:cubicBezTo>
                    <a:cubicBezTo>
                      <a:pt x="14" y="2"/>
                      <a:pt x="13" y="2"/>
                      <a:pt x="13" y="1"/>
                    </a:cubicBezTo>
                    <a:cubicBezTo>
                      <a:pt x="12" y="0"/>
                      <a:pt x="11" y="2"/>
                      <a:pt x="10" y="2"/>
                    </a:cubicBezTo>
                    <a:cubicBezTo>
                      <a:pt x="8" y="3"/>
                      <a:pt x="7" y="2"/>
                      <a:pt x="6" y="2"/>
                    </a:cubicBezTo>
                    <a:cubicBezTo>
                      <a:pt x="5" y="1"/>
                      <a:pt x="5" y="3"/>
                      <a:pt x="4" y="3"/>
                    </a:cubicBezTo>
                    <a:cubicBezTo>
                      <a:pt x="3" y="3"/>
                      <a:pt x="2" y="5"/>
                      <a:pt x="3" y="6"/>
                    </a:cubicBezTo>
                    <a:cubicBezTo>
                      <a:pt x="3" y="7"/>
                      <a:pt x="5" y="7"/>
                      <a:pt x="5" y="7"/>
                    </a:cubicBezTo>
                    <a:cubicBezTo>
                      <a:pt x="5" y="8"/>
                      <a:pt x="3" y="9"/>
                      <a:pt x="3" y="9"/>
                    </a:cubicBezTo>
                    <a:cubicBezTo>
                      <a:pt x="3" y="10"/>
                      <a:pt x="5" y="11"/>
                      <a:pt x="5" y="12"/>
                    </a:cubicBezTo>
                    <a:cubicBezTo>
                      <a:pt x="5" y="12"/>
                      <a:pt x="3" y="11"/>
                      <a:pt x="3" y="13"/>
                    </a:cubicBezTo>
                    <a:cubicBezTo>
                      <a:pt x="3" y="14"/>
                      <a:pt x="4" y="16"/>
                      <a:pt x="2" y="16"/>
                    </a:cubicBezTo>
                    <a:cubicBezTo>
                      <a:pt x="3" y="17"/>
                      <a:pt x="3" y="18"/>
                      <a:pt x="2" y="19"/>
                    </a:cubicBezTo>
                    <a:cubicBezTo>
                      <a:pt x="2" y="21"/>
                      <a:pt x="0" y="21"/>
                      <a:pt x="3" y="23"/>
                    </a:cubicBezTo>
                    <a:cubicBezTo>
                      <a:pt x="4" y="23"/>
                      <a:pt x="6" y="24"/>
                      <a:pt x="7" y="26"/>
                    </a:cubicBezTo>
                    <a:cubicBezTo>
                      <a:pt x="8" y="27"/>
                      <a:pt x="7" y="29"/>
                      <a:pt x="7" y="31"/>
                    </a:cubicBezTo>
                    <a:cubicBezTo>
                      <a:pt x="11" y="30"/>
                      <a:pt x="14" y="28"/>
                      <a:pt x="19" y="28"/>
                    </a:cubicBezTo>
                    <a:cubicBezTo>
                      <a:pt x="21" y="27"/>
                      <a:pt x="24" y="28"/>
                      <a:pt x="26" y="28"/>
                    </a:cubicBezTo>
                    <a:cubicBezTo>
                      <a:pt x="28" y="28"/>
                      <a:pt x="31" y="29"/>
                      <a:pt x="30" y="26"/>
                    </a:cubicBezTo>
                    <a:cubicBezTo>
                      <a:pt x="30" y="24"/>
                      <a:pt x="29" y="23"/>
                      <a:pt x="28" y="21"/>
                    </a:cubicBezTo>
                    <a:cubicBezTo>
                      <a:pt x="28" y="19"/>
                      <a:pt x="29" y="17"/>
                      <a:pt x="30" y="15"/>
                    </a:cubicBezTo>
                    <a:cubicBezTo>
                      <a:pt x="31" y="11"/>
                      <a:pt x="32" y="4"/>
                      <a:pt x="26"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00" name="Freeform 761">
                <a:extLst>
                  <a:ext uri="{FF2B5EF4-FFF2-40B4-BE49-F238E27FC236}">
                    <a16:creationId xmlns:a16="http://schemas.microsoft.com/office/drawing/2014/main" xmlns="" id="{3BCEC5DA-09C3-ED4F-B641-19ACFF18BBF1}"/>
                  </a:ext>
                </a:extLst>
              </p:cNvPr>
              <p:cNvSpPr>
                <a:spLocks/>
              </p:cNvSpPr>
              <p:nvPr/>
            </p:nvSpPr>
            <p:spPr bwMode="auto">
              <a:xfrm>
                <a:off x="11547328" y="8529753"/>
                <a:ext cx="213379" cy="280329"/>
              </a:xfrm>
              <a:custGeom>
                <a:avLst/>
                <a:gdLst>
                  <a:gd name="T0" fmla="*/ 19 w 23"/>
                  <a:gd name="T1" fmla="*/ 13 h 30"/>
                  <a:gd name="T2" fmla="*/ 18 w 23"/>
                  <a:gd name="T3" fmla="*/ 6 h 30"/>
                  <a:gd name="T4" fmla="*/ 17 w 23"/>
                  <a:gd name="T5" fmla="*/ 0 h 30"/>
                  <a:gd name="T6" fmla="*/ 3 w 23"/>
                  <a:gd name="T7" fmla="*/ 0 h 30"/>
                  <a:gd name="T8" fmla="*/ 4 w 23"/>
                  <a:gd name="T9" fmla="*/ 11 h 30"/>
                  <a:gd name="T10" fmla="*/ 1 w 23"/>
                  <a:gd name="T11" fmla="*/ 22 h 30"/>
                  <a:gd name="T12" fmla="*/ 3 w 23"/>
                  <a:gd name="T13" fmla="*/ 30 h 30"/>
                  <a:gd name="T14" fmla="*/ 10 w 23"/>
                  <a:gd name="T15" fmla="*/ 29 h 30"/>
                  <a:gd name="T16" fmla="*/ 23 w 23"/>
                  <a:gd name="T17" fmla="*/ 24 h 30"/>
                  <a:gd name="T18" fmla="*/ 20 w 23"/>
                  <a:gd name="T19" fmla="*/ 19 h 30"/>
                  <a:gd name="T20" fmla="*/ 19 w 23"/>
                  <a:gd name="T21" fmla="*/ 13 h 30"/>
                  <a:gd name="T22" fmla="*/ 19 w 23"/>
                  <a:gd name="T23" fmla="*/ 1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 h="30">
                    <a:moveTo>
                      <a:pt x="19" y="13"/>
                    </a:moveTo>
                    <a:cubicBezTo>
                      <a:pt x="17" y="11"/>
                      <a:pt x="18" y="8"/>
                      <a:pt x="18" y="6"/>
                    </a:cubicBezTo>
                    <a:cubicBezTo>
                      <a:pt x="19" y="4"/>
                      <a:pt x="16" y="2"/>
                      <a:pt x="17" y="0"/>
                    </a:cubicBezTo>
                    <a:cubicBezTo>
                      <a:pt x="12" y="0"/>
                      <a:pt x="8" y="0"/>
                      <a:pt x="3" y="0"/>
                    </a:cubicBezTo>
                    <a:cubicBezTo>
                      <a:pt x="3" y="3"/>
                      <a:pt x="4" y="7"/>
                      <a:pt x="4" y="11"/>
                    </a:cubicBezTo>
                    <a:cubicBezTo>
                      <a:pt x="4" y="15"/>
                      <a:pt x="0" y="18"/>
                      <a:pt x="1" y="22"/>
                    </a:cubicBezTo>
                    <a:cubicBezTo>
                      <a:pt x="2" y="25"/>
                      <a:pt x="4" y="26"/>
                      <a:pt x="3" y="30"/>
                    </a:cubicBezTo>
                    <a:cubicBezTo>
                      <a:pt x="6" y="30"/>
                      <a:pt x="7" y="30"/>
                      <a:pt x="10" y="29"/>
                    </a:cubicBezTo>
                    <a:cubicBezTo>
                      <a:pt x="15" y="28"/>
                      <a:pt x="19" y="26"/>
                      <a:pt x="23" y="24"/>
                    </a:cubicBezTo>
                    <a:cubicBezTo>
                      <a:pt x="21" y="23"/>
                      <a:pt x="20" y="21"/>
                      <a:pt x="20" y="19"/>
                    </a:cubicBezTo>
                    <a:cubicBezTo>
                      <a:pt x="20" y="17"/>
                      <a:pt x="20" y="15"/>
                      <a:pt x="19" y="13"/>
                    </a:cubicBezTo>
                    <a:cubicBezTo>
                      <a:pt x="17" y="11"/>
                      <a:pt x="20" y="15"/>
                      <a:pt x="19" y="1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01" name="Freeform 762">
                <a:extLst>
                  <a:ext uri="{FF2B5EF4-FFF2-40B4-BE49-F238E27FC236}">
                    <a16:creationId xmlns:a16="http://schemas.microsoft.com/office/drawing/2014/main" xmlns="" id="{9E76EBFB-EC96-1046-B2B1-C0074BC779D7}"/>
                  </a:ext>
                </a:extLst>
              </p:cNvPr>
              <p:cNvSpPr>
                <a:spLocks/>
              </p:cNvSpPr>
              <p:nvPr/>
            </p:nvSpPr>
            <p:spPr bwMode="auto">
              <a:xfrm>
                <a:off x="11079175" y="8558422"/>
                <a:ext cx="140127" cy="168835"/>
              </a:xfrm>
              <a:custGeom>
                <a:avLst/>
                <a:gdLst>
                  <a:gd name="T0" fmla="*/ 12 w 15"/>
                  <a:gd name="T1" fmla="*/ 14 h 18"/>
                  <a:gd name="T2" fmla="*/ 14 w 15"/>
                  <a:gd name="T3" fmla="*/ 6 h 18"/>
                  <a:gd name="T4" fmla="*/ 5 w 15"/>
                  <a:gd name="T5" fmla="*/ 3 h 18"/>
                  <a:gd name="T6" fmla="*/ 1 w 15"/>
                  <a:gd name="T7" fmla="*/ 8 h 18"/>
                  <a:gd name="T8" fmla="*/ 4 w 15"/>
                  <a:gd name="T9" fmla="*/ 12 h 18"/>
                  <a:gd name="T10" fmla="*/ 7 w 15"/>
                  <a:gd name="T11" fmla="*/ 16 h 18"/>
                  <a:gd name="T12" fmla="*/ 10 w 15"/>
                  <a:gd name="T13" fmla="*/ 16 h 18"/>
                  <a:gd name="T14" fmla="*/ 12 w 15"/>
                  <a:gd name="T15" fmla="*/ 14 h 18"/>
                  <a:gd name="T16" fmla="*/ 12 w 15"/>
                  <a:gd name="T17"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8">
                    <a:moveTo>
                      <a:pt x="12" y="14"/>
                    </a:moveTo>
                    <a:cubicBezTo>
                      <a:pt x="15" y="13"/>
                      <a:pt x="15" y="8"/>
                      <a:pt x="14" y="6"/>
                    </a:cubicBezTo>
                    <a:cubicBezTo>
                      <a:pt x="12" y="2"/>
                      <a:pt x="8" y="0"/>
                      <a:pt x="5" y="3"/>
                    </a:cubicBezTo>
                    <a:cubicBezTo>
                      <a:pt x="3" y="4"/>
                      <a:pt x="0" y="6"/>
                      <a:pt x="1" y="8"/>
                    </a:cubicBezTo>
                    <a:cubicBezTo>
                      <a:pt x="2" y="10"/>
                      <a:pt x="2" y="11"/>
                      <a:pt x="4" y="12"/>
                    </a:cubicBezTo>
                    <a:cubicBezTo>
                      <a:pt x="5" y="14"/>
                      <a:pt x="5" y="15"/>
                      <a:pt x="7" y="16"/>
                    </a:cubicBezTo>
                    <a:cubicBezTo>
                      <a:pt x="8" y="17"/>
                      <a:pt x="9" y="18"/>
                      <a:pt x="10" y="16"/>
                    </a:cubicBezTo>
                    <a:cubicBezTo>
                      <a:pt x="10" y="15"/>
                      <a:pt x="11" y="15"/>
                      <a:pt x="12" y="14"/>
                    </a:cubicBezTo>
                    <a:cubicBezTo>
                      <a:pt x="14" y="13"/>
                      <a:pt x="11" y="15"/>
                      <a:pt x="12" y="1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02" name="Freeform 763">
                <a:extLst>
                  <a:ext uri="{FF2B5EF4-FFF2-40B4-BE49-F238E27FC236}">
                    <a16:creationId xmlns:a16="http://schemas.microsoft.com/office/drawing/2014/main" xmlns="" id="{13115ECA-F3ED-F246-9F14-C16686C9A575}"/>
                  </a:ext>
                </a:extLst>
              </p:cNvPr>
              <p:cNvSpPr>
                <a:spLocks/>
              </p:cNvSpPr>
              <p:nvPr/>
            </p:nvSpPr>
            <p:spPr bwMode="auto">
              <a:xfrm>
                <a:off x="11161976" y="8631691"/>
                <a:ext cx="207006" cy="197506"/>
              </a:xfrm>
              <a:custGeom>
                <a:avLst/>
                <a:gdLst>
                  <a:gd name="T0" fmla="*/ 21 w 22"/>
                  <a:gd name="T1" fmla="*/ 17 h 21"/>
                  <a:gd name="T2" fmla="*/ 19 w 22"/>
                  <a:gd name="T3" fmla="*/ 13 h 21"/>
                  <a:gd name="T4" fmla="*/ 16 w 22"/>
                  <a:gd name="T5" fmla="*/ 11 h 21"/>
                  <a:gd name="T6" fmla="*/ 16 w 22"/>
                  <a:gd name="T7" fmla="*/ 6 h 21"/>
                  <a:gd name="T8" fmla="*/ 13 w 22"/>
                  <a:gd name="T9" fmla="*/ 8 h 21"/>
                  <a:gd name="T10" fmla="*/ 9 w 22"/>
                  <a:gd name="T11" fmla="*/ 1 h 21"/>
                  <a:gd name="T12" fmla="*/ 5 w 22"/>
                  <a:gd name="T13" fmla="*/ 4 h 21"/>
                  <a:gd name="T14" fmla="*/ 0 w 22"/>
                  <a:gd name="T15" fmla="*/ 9 h 21"/>
                  <a:gd name="T16" fmla="*/ 12 w 22"/>
                  <a:gd name="T17" fmla="*/ 18 h 21"/>
                  <a:gd name="T18" fmla="*/ 19 w 22"/>
                  <a:gd name="T19" fmla="*/ 21 h 21"/>
                  <a:gd name="T20" fmla="*/ 21 w 22"/>
                  <a:gd name="T21" fmla="*/ 17 h 21"/>
                  <a:gd name="T22" fmla="*/ 21 w 22"/>
                  <a:gd name="T23"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21">
                    <a:moveTo>
                      <a:pt x="21" y="17"/>
                    </a:moveTo>
                    <a:cubicBezTo>
                      <a:pt x="22" y="15"/>
                      <a:pt x="20" y="14"/>
                      <a:pt x="19" y="13"/>
                    </a:cubicBezTo>
                    <a:cubicBezTo>
                      <a:pt x="18" y="13"/>
                      <a:pt x="14" y="12"/>
                      <a:pt x="16" y="11"/>
                    </a:cubicBezTo>
                    <a:cubicBezTo>
                      <a:pt x="17" y="10"/>
                      <a:pt x="17" y="7"/>
                      <a:pt x="16" y="6"/>
                    </a:cubicBezTo>
                    <a:cubicBezTo>
                      <a:pt x="15" y="4"/>
                      <a:pt x="14" y="8"/>
                      <a:pt x="13" y="8"/>
                    </a:cubicBezTo>
                    <a:cubicBezTo>
                      <a:pt x="10" y="8"/>
                      <a:pt x="11" y="0"/>
                      <a:pt x="9" y="1"/>
                    </a:cubicBezTo>
                    <a:cubicBezTo>
                      <a:pt x="8" y="2"/>
                      <a:pt x="6" y="3"/>
                      <a:pt x="5" y="4"/>
                    </a:cubicBezTo>
                    <a:cubicBezTo>
                      <a:pt x="4" y="6"/>
                      <a:pt x="2" y="7"/>
                      <a:pt x="0" y="9"/>
                    </a:cubicBezTo>
                    <a:cubicBezTo>
                      <a:pt x="5" y="12"/>
                      <a:pt x="8" y="15"/>
                      <a:pt x="12" y="18"/>
                    </a:cubicBezTo>
                    <a:cubicBezTo>
                      <a:pt x="14" y="20"/>
                      <a:pt x="16" y="21"/>
                      <a:pt x="19" y="21"/>
                    </a:cubicBezTo>
                    <a:cubicBezTo>
                      <a:pt x="22" y="21"/>
                      <a:pt x="20" y="19"/>
                      <a:pt x="21" y="17"/>
                    </a:cubicBezTo>
                    <a:cubicBezTo>
                      <a:pt x="22" y="15"/>
                      <a:pt x="21" y="19"/>
                      <a:pt x="21" y="1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03" name="Freeform 764">
                <a:extLst>
                  <a:ext uri="{FF2B5EF4-FFF2-40B4-BE49-F238E27FC236}">
                    <a16:creationId xmlns:a16="http://schemas.microsoft.com/office/drawing/2014/main" xmlns="" id="{4EBCAF23-2EB1-5D42-8A2F-A5F241E9E994}"/>
                  </a:ext>
                </a:extLst>
              </p:cNvPr>
              <p:cNvSpPr>
                <a:spLocks/>
              </p:cNvSpPr>
              <p:nvPr/>
            </p:nvSpPr>
            <p:spPr bwMode="auto">
              <a:xfrm>
                <a:off x="11015478" y="8443745"/>
                <a:ext cx="324842" cy="273958"/>
              </a:xfrm>
              <a:custGeom>
                <a:avLst/>
                <a:gdLst>
                  <a:gd name="T0" fmla="*/ 10 w 35"/>
                  <a:gd name="T1" fmla="*/ 16 h 29"/>
                  <a:gd name="T2" fmla="*/ 20 w 35"/>
                  <a:gd name="T3" fmla="*/ 17 h 29"/>
                  <a:gd name="T4" fmla="*/ 21 w 35"/>
                  <a:gd name="T5" fmla="*/ 23 h 29"/>
                  <a:gd name="T6" fmla="*/ 25 w 35"/>
                  <a:gd name="T7" fmla="*/ 21 h 29"/>
                  <a:gd name="T8" fmla="*/ 29 w 35"/>
                  <a:gd name="T9" fmla="*/ 27 h 29"/>
                  <a:gd name="T10" fmla="*/ 31 w 35"/>
                  <a:gd name="T11" fmla="*/ 26 h 29"/>
                  <a:gd name="T12" fmla="*/ 33 w 35"/>
                  <a:gd name="T13" fmla="*/ 25 h 29"/>
                  <a:gd name="T14" fmla="*/ 33 w 35"/>
                  <a:gd name="T15" fmla="*/ 23 h 29"/>
                  <a:gd name="T16" fmla="*/ 35 w 35"/>
                  <a:gd name="T17" fmla="*/ 22 h 29"/>
                  <a:gd name="T18" fmla="*/ 34 w 35"/>
                  <a:gd name="T19" fmla="*/ 19 h 29"/>
                  <a:gd name="T20" fmla="*/ 33 w 35"/>
                  <a:gd name="T21" fmla="*/ 16 h 29"/>
                  <a:gd name="T22" fmla="*/ 33 w 35"/>
                  <a:gd name="T23" fmla="*/ 12 h 29"/>
                  <a:gd name="T24" fmla="*/ 32 w 35"/>
                  <a:gd name="T25" fmla="*/ 8 h 29"/>
                  <a:gd name="T26" fmla="*/ 26 w 35"/>
                  <a:gd name="T27" fmla="*/ 2 h 29"/>
                  <a:gd name="T28" fmla="*/ 24 w 35"/>
                  <a:gd name="T29" fmla="*/ 3 h 29"/>
                  <a:gd name="T30" fmla="*/ 22 w 35"/>
                  <a:gd name="T31" fmla="*/ 3 h 29"/>
                  <a:gd name="T32" fmla="*/ 19 w 35"/>
                  <a:gd name="T33" fmla="*/ 3 h 29"/>
                  <a:gd name="T34" fmla="*/ 18 w 35"/>
                  <a:gd name="T35" fmla="*/ 3 h 29"/>
                  <a:gd name="T36" fmla="*/ 15 w 35"/>
                  <a:gd name="T37" fmla="*/ 2 h 29"/>
                  <a:gd name="T38" fmla="*/ 10 w 35"/>
                  <a:gd name="T39" fmla="*/ 1 h 29"/>
                  <a:gd name="T40" fmla="*/ 5 w 35"/>
                  <a:gd name="T41" fmla="*/ 1 h 29"/>
                  <a:gd name="T42" fmla="*/ 5 w 35"/>
                  <a:gd name="T43" fmla="*/ 4 h 29"/>
                  <a:gd name="T44" fmla="*/ 3 w 35"/>
                  <a:gd name="T45" fmla="*/ 6 h 29"/>
                  <a:gd name="T46" fmla="*/ 0 w 35"/>
                  <a:gd name="T47" fmla="*/ 8 h 29"/>
                  <a:gd name="T48" fmla="*/ 3 w 35"/>
                  <a:gd name="T49" fmla="*/ 13 h 29"/>
                  <a:gd name="T50" fmla="*/ 8 w 35"/>
                  <a:gd name="T51" fmla="*/ 19 h 29"/>
                  <a:gd name="T52" fmla="*/ 10 w 35"/>
                  <a:gd name="T53" fmla="*/ 16 h 29"/>
                  <a:gd name="T54" fmla="*/ 10 w 35"/>
                  <a:gd name="T55" fmla="*/ 1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 h="29">
                    <a:moveTo>
                      <a:pt x="10" y="16"/>
                    </a:moveTo>
                    <a:cubicBezTo>
                      <a:pt x="14" y="14"/>
                      <a:pt x="18" y="12"/>
                      <a:pt x="20" y="17"/>
                    </a:cubicBezTo>
                    <a:cubicBezTo>
                      <a:pt x="22" y="19"/>
                      <a:pt x="21" y="20"/>
                      <a:pt x="21" y="23"/>
                    </a:cubicBezTo>
                    <a:cubicBezTo>
                      <a:pt x="22" y="24"/>
                      <a:pt x="24" y="21"/>
                      <a:pt x="25" y="21"/>
                    </a:cubicBezTo>
                    <a:cubicBezTo>
                      <a:pt x="27" y="20"/>
                      <a:pt x="27" y="29"/>
                      <a:pt x="29" y="27"/>
                    </a:cubicBezTo>
                    <a:cubicBezTo>
                      <a:pt x="30" y="27"/>
                      <a:pt x="30" y="26"/>
                      <a:pt x="31" y="26"/>
                    </a:cubicBezTo>
                    <a:cubicBezTo>
                      <a:pt x="31" y="25"/>
                      <a:pt x="33" y="26"/>
                      <a:pt x="33" y="25"/>
                    </a:cubicBezTo>
                    <a:cubicBezTo>
                      <a:pt x="34" y="24"/>
                      <a:pt x="33" y="23"/>
                      <a:pt x="33" y="23"/>
                    </a:cubicBezTo>
                    <a:cubicBezTo>
                      <a:pt x="33" y="21"/>
                      <a:pt x="35" y="22"/>
                      <a:pt x="35" y="22"/>
                    </a:cubicBezTo>
                    <a:cubicBezTo>
                      <a:pt x="35" y="21"/>
                      <a:pt x="32" y="20"/>
                      <a:pt x="34" y="19"/>
                    </a:cubicBezTo>
                    <a:cubicBezTo>
                      <a:pt x="35" y="18"/>
                      <a:pt x="35" y="17"/>
                      <a:pt x="33" y="16"/>
                    </a:cubicBezTo>
                    <a:cubicBezTo>
                      <a:pt x="32" y="15"/>
                      <a:pt x="34" y="13"/>
                      <a:pt x="33" y="12"/>
                    </a:cubicBezTo>
                    <a:cubicBezTo>
                      <a:pt x="32" y="11"/>
                      <a:pt x="33" y="10"/>
                      <a:pt x="32" y="8"/>
                    </a:cubicBezTo>
                    <a:cubicBezTo>
                      <a:pt x="31" y="7"/>
                      <a:pt x="29" y="0"/>
                      <a:pt x="26" y="2"/>
                    </a:cubicBezTo>
                    <a:cubicBezTo>
                      <a:pt x="26" y="2"/>
                      <a:pt x="25" y="3"/>
                      <a:pt x="24" y="3"/>
                    </a:cubicBezTo>
                    <a:cubicBezTo>
                      <a:pt x="23" y="3"/>
                      <a:pt x="23" y="3"/>
                      <a:pt x="22" y="3"/>
                    </a:cubicBezTo>
                    <a:cubicBezTo>
                      <a:pt x="21" y="4"/>
                      <a:pt x="20" y="3"/>
                      <a:pt x="19" y="3"/>
                    </a:cubicBezTo>
                    <a:cubicBezTo>
                      <a:pt x="18" y="3"/>
                      <a:pt x="18" y="4"/>
                      <a:pt x="18" y="3"/>
                    </a:cubicBezTo>
                    <a:cubicBezTo>
                      <a:pt x="16" y="2"/>
                      <a:pt x="17" y="2"/>
                      <a:pt x="15" y="2"/>
                    </a:cubicBezTo>
                    <a:cubicBezTo>
                      <a:pt x="12" y="3"/>
                      <a:pt x="12" y="1"/>
                      <a:pt x="10" y="1"/>
                    </a:cubicBezTo>
                    <a:cubicBezTo>
                      <a:pt x="8" y="0"/>
                      <a:pt x="6" y="0"/>
                      <a:pt x="5" y="1"/>
                    </a:cubicBezTo>
                    <a:cubicBezTo>
                      <a:pt x="5" y="2"/>
                      <a:pt x="3" y="3"/>
                      <a:pt x="5" y="4"/>
                    </a:cubicBezTo>
                    <a:cubicBezTo>
                      <a:pt x="6" y="5"/>
                      <a:pt x="5" y="6"/>
                      <a:pt x="3" y="6"/>
                    </a:cubicBezTo>
                    <a:cubicBezTo>
                      <a:pt x="1" y="6"/>
                      <a:pt x="0" y="6"/>
                      <a:pt x="0" y="8"/>
                    </a:cubicBezTo>
                    <a:cubicBezTo>
                      <a:pt x="1" y="10"/>
                      <a:pt x="2" y="11"/>
                      <a:pt x="3" y="13"/>
                    </a:cubicBezTo>
                    <a:cubicBezTo>
                      <a:pt x="5" y="15"/>
                      <a:pt x="6" y="16"/>
                      <a:pt x="8" y="19"/>
                    </a:cubicBezTo>
                    <a:cubicBezTo>
                      <a:pt x="9" y="18"/>
                      <a:pt x="9" y="17"/>
                      <a:pt x="10" y="16"/>
                    </a:cubicBezTo>
                    <a:cubicBezTo>
                      <a:pt x="11" y="16"/>
                      <a:pt x="10" y="17"/>
                      <a:pt x="10" y="1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04" name="Freeform 765">
                <a:extLst>
                  <a:ext uri="{FF2B5EF4-FFF2-40B4-BE49-F238E27FC236}">
                    <a16:creationId xmlns:a16="http://schemas.microsoft.com/office/drawing/2014/main" xmlns="" id="{3B098BF0-E9F2-0241-B6F5-4E5A0CD607CA}"/>
                  </a:ext>
                </a:extLst>
              </p:cNvPr>
              <p:cNvSpPr>
                <a:spLocks/>
              </p:cNvSpPr>
              <p:nvPr/>
            </p:nvSpPr>
            <p:spPr bwMode="auto">
              <a:xfrm>
                <a:off x="10929493" y="8453303"/>
                <a:ext cx="149682" cy="66896"/>
              </a:xfrm>
              <a:custGeom>
                <a:avLst/>
                <a:gdLst>
                  <a:gd name="T0" fmla="*/ 10 w 16"/>
                  <a:gd name="T1" fmla="*/ 5 h 7"/>
                  <a:gd name="T2" fmla="*/ 14 w 16"/>
                  <a:gd name="T3" fmla="*/ 3 h 7"/>
                  <a:gd name="T4" fmla="*/ 14 w 16"/>
                  <a:gd name="T5" fmla="*/ 0 h 7"/>
                  <a:gd name="T6" fmla="*/ 7 w 16"/>
                  <a:gd name="T7" fmla="*/ 0 h 7"/>
                  <a:gd name="T8" fmla="*/ 4 w 16"/>
                  <a:gd name="T9" fmla="*/ 0 h 7"/>
                  <a:gd name="T10" fmla="*/ 0 w 16"/>
                  <a:gd name="T11" fmla="*/ 1 h 7"/>
                  <a:gd name="T12" fmla="*/ 3 w 16"/>
                  <a:gd name="T13" fmla="*/ 3 h 7"/>
                  <a:gd name="T14" fmla="*/ 7 w 16"/>
                  <a:gd name="T15" fmla="*/ 3 h 7"/>
                  <a:gd name="T16" fmla="*/ 9 w 16"/>
                  <a:gd name="T17" fmla="*/ 7 h 7"/>
                  <a:gd name="T18" fmla="*/ 10 w 16"/>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7">
                    <a:moveTo>
                      <a:pt x="10" y="5"/>
                    </a:moveTo>
                    <a:cubicBezTo>
                      <a:pt x="11" y="5"/>
                      <a:pt x="16" y="5"/>
                      <a:pt x="14" y="3"/>
                    </a:cubicBezTo>
                    <a:cubicBezTo>
                      <a:pt x="12" y="2"/>
                      <a:pt x="14" y="1"/>
                      <a:pt x="14" y="0"/>
                    </a:cubicBezTo>
                    <a:cubicBezTo>
                      <a:pt x="12" y="0"/>
                      <a:pt x="9" y="0"/>
                      <a:pt x="7" y="0"/>
                    </a:cubicBezTo>
                    <a:cubicBezTo>
                      <a:pt x="5" y="0"/>
                      <a:pt x="5" y="1"/>
                      <a:pt x="4" y="0"/>
                    </a:cubicBezTo>
                    <a:cubicBezTo>
                      <a:pt x="2" y="0"/>
                      <a:pt x="2" y="0"/>
                      <a:pt x="0" y="1"/>
                    </a:cubicBezTo>
                    <a:cubicBezTo>
                      <a:pt x="1" y="2"/>
                      <a:pt x="1" y="3"/>
                      <a:pt x="3" y="3"/>
                    </a:cubicBezTo>
                    <a:cubicBezTo>
                      <a:pt x="4" y="3"/>
                      <a:pt x="7" y="3"/>
                      <a:pt x="7" y="3"/>
                    </a:cubicBezTo>
                    <a:cubicBezTo>
                      <a:pt x="5" y="5"/>
                      <a:pt x="7" y="6"/>
                      <a:pt x="9" y="7"/>
                    </a:cubicBezTo>
                    <a:cubicBezTo>
                      <a:pt x="9" y="7"/>
                      <a:pt x="9" y="5"/>
                      <a:pt x="10"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05" name="Freeform 766">
                <a:extLst>
                  <a:ext uri="{FF2B5EF4-FFF2-40B4-BE49-F238E27FC236}">
                    <a16:creationId xmlns:a16="http://schemas.microsoft.com/office/drawing/2014/main" xmlns="" id="{E3A54632-4DE9-1141-9E05-D70432BA293D}"/>
                  </a:ext>
                </a:extLst>
              </p:cNvPr>
              <p:cNvSpPr>
                <a:spLocks/>
              </p:cNvSpPr>
              <p:nvPr/>
            </p:nvSpPr>
            <p:spPr bwMode="auto">
              <a:xfrm>
                <a:off x="10919937" y="8389590"/>
                <a:ext cx="140127" cy="38227"/>
              </a:xfrm>
              <a:custGeom>
                <a:avLst/>
                <a:gdLst>
                  <a:gd name="T0" fmla="*/ 4 w 15"/>
                  <a:gd name="T1" fmla="*/ 4 h 4"/>
                  <a:gd name="T2" fmla="*/ 9 w 15"/>
                  <a:gd name="T3" fmla="*/ 3 h 4"/>
                  <a:gd name="T4" fmla="*/ 15 w 15"/>
                  <a:gd name="T5" fmla="*/ 2 h 4"/>
                  <a:gd name="T6" fmla="*/ 8 w 15"/>
                  <a:gd name="T7" fmla="*/ 1 h 4"/>
                  <a:gd name="T8" fmla="*/ 0 w 15"/>
                  <a:gd name="T9" fmla="*/ 4 h 4"/>
                  <a:gd name="T10" fmla="*/ 4 w 15"/>
                  <a:gd name="T11" fmla="*/ 4 h 4"/>
                  <a:gd name="T12" fmla="*/ 4 w 15"/>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5" h="4">
                    <a:moveTo>
                      <a:pt x="4" y="4"/>
                    </a:moveTo>
                    <a:cubicBezTo>
                      <a:pt x="6" y="3"/>
                      <a:pt x="7" y="2"/>
                      <a:pt x="9" y="3"/>
                    </a:cubicBezTo>
                    <a:cubicBezTo>
                      <a:pt x="10" y="3"/>
                      <a:pt x="14" y="4"/>
                      <a:pt x="15" y="2"/>
                    </a:cubicBezTo>
                    <a:cubicBezTo>
                      <a:pt x="15" y="3"/>
                      <a:pt x="9" y="0"/>
                      <a:pt x="8" y="1"/>
                    </a:cubicBezTo>
                    <a:cubicBezTo>
                      <a:pt x="5" y="2"/>
                      <a:pt x="1" y="0"/>
                      <a:pt x="0" y="4"/>
                    </a:cubicBezTo>
                    <a:cubicBezTo>
                      <a:pt x="2" y="4"/>
                      <a:pt x="3" y="4"/>
                      <a:pt x="4" y="4"/>
                    </a:cubicBezTo>
                    <a:cubicBezTo>
                      <a:pt x="5" y="4"/>
                      <a:pt x="4" y="4"/>
                      <a:pt x="4"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06" name="Freeform 767">
                <a:extLst>
                  <a:ext uri="{FF2B5EF4-FFF2-40B4-BE49-F238E27FC236}">
                    <a16:creationId xmlns:a16="http://schemas.microsoft.com/office/drawing/2014/main" xmlns="" id="{3DF9C336-FE05-0B4E-9D58-56BB8993127F}"/>
                  </a:ext>
                </a:extLst>
              </p:cNvPr>
              <p:cNvSpPr>
                <a:spLocks/>
              </p:cNvSpPr>
              <p:nvPr/>
            </p:nvSpPr>
            <p:spPr bwMode="auto">
              <a:xfrm>
                <a:off x="10900829" y="7733369"/>
                <a:ext cx="560509" cy="637107"/>
              </a:xfrm>
              <a:custGeom>
                <a:avLst/>
                <a:gdLst>
                  <a:gd name="T0" fmla="*/ 5 w 60"/>
                  <a:gd name="T1" fmla="*/ 57 h 68"/>
                  <a:gd name="T2" fmla="*/ 15 w 60"/>
                  <a:gd name="T3" fmla="*/ 57 h 68"/>
                  <a:gd name="T4" fmla="*/ 18 w 60"/>
                  <a:gd name="T5" fmla="*/ 59 h 68"/>
                  <a:gd name="T6" fmla="*/ 21 w 60"/>
                  <a:gd name="T7" fmla="*/ 63 h 68"/>
                  <a:gd name="T8" fmla="*/ 27 w 60"/>
                  <a:gd name="T9" fmla="*/ 64 h 68"/>
                  <a:gd name="T10" fmla="*/ 32 w 60"/>
                  <a:gd name="T11" fmla="*/ 64 h 68"/>
                  <a:gd name="T12" fmla="*/ 35 w 60"/>
                  <a:gd name="T13" fmla="*/ 62 h 68"/>
                  <a:gd name="T14" fmla="*/ 39 w 60"/>
                  <a:gd name="T15" fmla="*/ 62 h 68"/>
                  <a:gd name="T16" fmla="*/ 44 w 60"/>
                  <a:gd name="T17" fmla="*/ 61 h 68"/>
                  <a:gd name="T18" fmla="*/ 53 w 60"/>
                  <a:gd name="T19" fmla="*/ 61 h 68"/>
                  <a:gd name="T20" fmla="*/ 58 w 60"/>
                  <a:gd name="T21" fmla="*/ 61 h 68"/>
                  <a:gd name="T22" fmla="*/ 58 w 60"/>
                  <a:gd name="T23" fmla="*/ 54 h 68"/>
                  <a:gd name="T24" fmla="*/ 56 w 60"/>
                  <a:gd name="T25" fmla="*/ 38 h 68"/>
                  <a:gd name="T26" fmla="*/ 52 w 60"/>
                  <a:gd name="T27" fmla="*/ 12 h 68"/>
                  <a:gd name="T28" fmla="*/ 60 w 60"/>
                  <a:gd name="T29" fmla="*/ 12 h 68"/>
                  <a:gd name="T30" fmla="*/ 43 w 60"/>
                  <a:gd name="T31" fmla="*/ 0 h 68"/>
                  <a:gd name="T32" fmla="*/ 42 w 60"/>
                  <a:gd name="T33" fmla="*/ 7 h 68"/>
                  <a:gd name="T34" fmla="*/ 37 w 60"/>
                  <a:gd name="T35" fmla="*/ 7 h 68"/>
                  <a:gd name="T36" fmla="*/ 29 w 60"/>
                  <a:gd name="T37" fmla="*/ 7 h 68"/>
                  <a:gd name="T38" fmla="*/ 26 w 60"/>
                  <a:gd name="T39" fmla="*/ 7 h 68"/>
                  <a:gd name="T40" fmla="*/ 26 w 60"/>
                  <a:gd name="T41" fmla="*/ 12 h 68"/>
                  <a:gd name="T42" fmla="*/ 26 w 60"/>
                  <a:gd name="T43" fmla="*/ 19 h 68"/>
                  <a:gd name="T44" fmla="*/ 20 w 60"/>
                  <a:gd name="T45" fmla="*/ 25 h 68"/>
                  <a:gd name="T46" fmla="*/ 20 w 60"/>
                  <a:gd name="T47" fmla="*/ 32 h 68"/>
                  <a:gd name="T48" fmla="*/ 16 w 60"/>
                  <a:gd name="T49" fmla="*/ 32 h 68"/>
                  <a:gd name="T50" fmla="*/ 3 w 60"/>
                  <a:gd name="T51" fmla="*/ 32 h 68"/>
                  <a:gd name="T52" fmla="*/ 1 w 60"/>
                  <a:gd name="T53" fmla="*/ 33 h 68"/>
                  <a:gd name="T54" fmla="*/ 4 w 60"/>
                  <a:gd name="T55" fmla="*/ 36 h 68"/>
                  <a:gd name="T56" fmla="*/ 3 w 60"/>
                  <a:gd name="T57" fmla="*/ 41 h 68"/>
                  <a:gd name="T58" fmla="*/ 6 w 60"/>
                  <a:gd name="T59" fmla="*/ 48 h 68"/>
                  <a:gd name="T60" fmla="*/ 3 w 60"/>
                  <a:gd name="T61" fmla="*/ 58 h 68"/>
                  <a:gd name="T62" fmla="*/ 5 w 60"/>
                  <a:gd name="T63" fmla="*/ 5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0" h="68">
                    <a:moveTo>
                      <a:pt x="5" y="57"/>
                    </a:moveTo>
                    <a:cubicBezTo>
                      <a:pt x="7" y="57"/>
                      <a:pt x="13" y="55"/>
                      <a:pt x="15" y="57"/>
                    </a:cubicBezTo>
                    <a:cubicBezTo>
                      <a:pt x="16" y="58"/>
                      <a:pt x="17" y="58"/>
                      <a:pt x="18" y="59"/>
                    </a:cubicBezTo>
                    <a:cubicBezTo>
                      <a:pt x="19" y="61"/>
                      <a:pt x="20" y="62"/>
                      <a:pt x="21" y="63"/>
                    </a:cubicBezTo>
                    <a:cubicBezTo>
                      <a:pt x="22" y="64"/>
                      <a:pt x="26" y="68"/>
                      <a:pt x="27" y="64"/>
                    </a:cubicBezTo>
                    <a:cubicBezTo>
                      <a:pt x="28" y="58"/>
                      <a:pt x="30" y="65"/>
                      <a:pt x="32" y="64"/>
                    </a:cubicBezTo>
                    <a:cubicBezTo>
                      <a:pt x="33" y="62"/>
                      <a:pt x="33" y="62"/>
                      <a:pt x="35" y="62"/>
                    </a:cubicBezTo>
                    <a:cubicBezTo>
                      <a:pt x="37" y="62"/>
                      <a:pt x="38" y="62"/>
                      <a:pt x="39" y="62"/>
                    </a:cubicBezTo>
                    <a:cubicBezTo>
                      <a:pt x="41" y="61"/>
                      <a:pt x="43" y="61"/>
                      <a:pt x="44" y="61"/>
                    </a:cubicBezTo>
                    <a:cubicBezTo>
                      <a:pt x="47" y="61"/>
                      <a:pt x="50" y="61"/>
                      <a:pt x="53" y="61"/>
                    </a:cubicBezTo>
                    <a:cubicBezTo>
                      <a:pt x="54" y="61"/>
                      <a:pt x="57" y="62"/>
                      <a:pt x="58" y="61"/>
                    </a:cubicBezTo>
                    <a:cubicBezTo>
                      <a:pt x="59" y="61"/>
                      <a:pt x="58" y="55"/>
                      <a:pt x="58" y="54"/>
                    </a:cubicBezTo>
                    <a:cubicBezTo>
                      <a:pt x="57" y="48"/>
                      <a:pt x="56" y="43"/>
                      <a:pt x="56" y="38"/>
                    </a:cubicBezTo>
                    <a:cubicBezTo>
                      <a:pt x="55" y="29"/>
                      <a:pt x="53" y="21"/>
                      <a:pt x="52" y="12"/>
                    </a:cubicBezTo>
                    <a:cubicBezTo>
                      <a:pt x="55" y="12"/>
                      <a:pt x="58" y="12"/>
                      <a:pt x="60" y="12"/>
                    </a:cubicBezTo>
                    <a:cubicBezTo>
                      <a:pt x="54" y="8"/>
                      <a:pt x="48" y="4"/>
                      <a:pt x="43" y="0"/>
                    </a:cubicBezTo>
                    <a:cubicBezTo>
                      <a:pt x="43" y="1"/>
                      <a:pt x="43" y="7"/>
                      <a:pt x="42" y="7"/>
                    </a:cubicBezTo>
                    <a:cubicBezTo>
                      <a:pt x="41" y="7"/>
                      <a:pt x="39" y="7"/>
                      <a:pt x="37" y="7"/>
                    </a:cubicBezTo>
                    <a:cubicBezTo>
                      <a:pt x="35" y="7"/>
                      <a:pt x="32" y="7"/>
                      <a:pt x="29" y="7"/>
                    </a:cubicBezTo>
                    <a:cubicBezTo>
                      <a:pt x="29" y="7"/>
                      <a:pt x="26" y="7"/>
                      <a:pt x="26" y="7"/>
                    </a:cubicBezTo>
                    <a:cubicBezTo>
                      <a:pt x="25" y="8"/>
                      <a:pt x="26" y="11"/>
                      <a:pt x="26" y="12"/>
                    </a:cubicBezTo>
                    <a:cubicBezTo>
                      <a:pt x="26" y="14"/>
                      <a:pt x="26" y="17"/>
                      <a:pt x="26" y="19"/>
                    </a:cubicBezTo>
                    <a:cubicBezTo>
                      <a:pt x="26" y="22"/>
                      <a:pt x="20" y="21"/>
                      <a:pt x="20" y="25"/>
                    </a:cubicBezTo>
                    <a:cubicBezTo>
                      <a:pt x="20" y="26"/>
                      <a:pt x="21" y="31"/>
                      <a:pt x="20" y="32"/>
                    </a:cubicBezTo>
                    <a:cubicBezTo>
                      <a:pt x="20" y="32"/>
                      <a:pt x="17" y="32"/>
                      <a:pt x="16" y="32"/>
                    </a:cubicBezTo>
                    <a:cubicBezTo>
                      <a:pt x="12" y="32"/>
                      <a:pt x="7" y="32"/>
                      <a:pt x="3" y="32"/>
                    </a:cubicBezTo>
                    <a:cubicBezTo>
                      <a:pt x="2" y="32"/>
                      <a:pt x="0" y="31"/>
                      <a:pt x="1" y="33"/>
                    </a:cubicBezTo>
                    <a:cubicBezTo>
                      <a:pt x="2" y="34"/>
                      <a:pt x="3" y="35"/>
                      <a:pt x="4" y="36"/>
                    </a:cubicBezTo>
                    <a:cubicBezTo>
                      <a:pt x="5" y="38"/>
                      <a:pt x="4" y="40"/>
                      <a:pt x="3" y="41"/>
                    </a:cubicBezTo>
                    <a:cubicBezTo>
                      <a:pt x="3" y="44"/>
                      <a:pt x="6" y="45"/>
                      <a:pt x="6" y="48"/>
                    </a:cubicBezTo>
                    <a:cubicBezTo>
                      <a:pt x="7" y="51"/>
                      <a:pt x="4" y="55"/>
                      <a:pt x="3" y="58"/>
                    </a:cubicBezTo>
                    <a:cubicBezTo>
                      <a:pt x="4" y="58"/>
                      <a:pt x="4" y="57"/>
                      <a:pt x="5" y="5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07" name="Freeform 768">
                <a:extLst>
                  <a:ext uri="{FF2B5EF4-FFF2-40B4-BE49-F238E27FC236}">
                    <a16:creationId xmlns:a16="http://schemas.microsoft.com/office/drawing/2014/main" xmlns="" id="{4E069C62-DC9B-C94D-A836-027904A83E92}"/>
                  </a:ext>
                </a:extLst>
              </p:cNvPr>
              <p:cNvSpPr>
                <a:spLocks/>
              </p:cNvSpPr>
              <p:nvPr/>
            </p:nvSpPr>
            <p:spPr bwMode="auto">
              <a:xfrm>
                <a:off x="10900829" y="8258982"/>
                <a:ext cx="270700" cy="213435"/>
              </a:xfrm>
              <a:custGeom>
                <a:avLst/>
                <a:gdLst>
                  <a:gd name="T0" fmla="*/ 8 w 29"/>
                  <a:gd name="T1" fmla="*/ 22 h 23"/>
                  <a:gd name="T2" fmla="*/ 10 w 29"/>
                  <a:gd name="T3" fmla="*/ 21 h 23"/>
                  <a:gd name="T4" fmla="*/ 15 w 29"/>
                  <a:gd name="T5" fmla="*/ 21 h 23"/>
                  <a:gd name="T6" fmla="*/ 23 w 29"/>
                  <a:gd name="T7" fmla="*/ 21 h 23"/>
                  <a:gd name="T8" fmla="*/ 27 w 29"/>
                  <a:gd name="T9" fmla="*/ 22 h 23"/>
                  <a:gd name="T10" fmla="*/ 29 w 29"/>
                  <a:gd name="T11" fmla="*/ 19 h 23"/>
                  <a:gd name="T12" fmla="*/ 25 w 29"/>
                  <a:gd name="T13" fmla="*/ 14 h 23"/>
                  <a:gd name="T14" fmla="*/ 25 w 29"/>
                  <a:gd name="T15" fmla="*/ 10 h 23"/>
                  <a:gd name="T16" fmla="*/ 19 w 29"/>
                  <a:gd name="T17" fmla="*/ 4 h 23"/>
                  <a:gd name="T18" fmla="*/ 9 w 29"/>
                  <a:gd name="T19" fmla="*/ 1 h 23"/>
                  <a:gd name="T20" fmla="*/ 5 w 29"/>
                  <a:gd name="T21" fmla="*/ 1 h 23"/>
                  <a:gd name="T22" fmla="*/ 2 w 29"/>
                  <a:gd name="T23" fmla="*/ 6 h 23"/>
                  <a:gd name="T24" fmla="*/ 1 w 29"/>
                  <a:gd name="T25" fmla="*/ 10 h 23"/>
                  <a:gd name="T26" fmla="*/ 2 w 29"/>
                  <a:gd name="T27" fmla="*/ 12 h 23"/>
                  <a:gd name="T28" fmla="*/ 2 w 29"/>
                  <a:gd name="T29" fmla="*/ 14 h 23"/>
                  <a:gd name="T30" fmla="*/ 4 w 29"/>
                  <a:gd name="T31" fmla="*/ 15 h 23"/>
                  <a:gd name="T32" fmla="*/ 9 w 29"/>
                  <a:gd name="T33" fmla="*/ 15 h 23"/>
                  <a:gd name="T34" fmla="*/ 10 w 29"/>
                  <a:gd name="T35" fmla="*/ 14 h 23"/>
                  <a:gd name="T36" fmla="*/ 17 w 29"/>
                  <a:gd name="T37" fmla="*/ 16 h 23"/>
                  <a:gd name="T38" fmla="*/ 11 w 29"/>
                  <a:gd name="T39" fmla="*/ 17 h 23"/>
                  <a:gd name="T40" fmla="*/ 6 w 29"/>
                  <a:gd name="T41" fmla="*/ 18 h 23"/>
                  <a:gd name="T42" fmla="*/ 3 w 29"/>
                  <a:gd name="T43" fmla="*/ 21 h 23"/>
                  <a:gd name="T44" fmla="*/ 5 w 29"/>
                  <a:gd name="T45" fmla="*/ 21 h 23"/>
                  <a:gd name="T46" fmla="*/ 8 w 29"/>
                  <a:gd name="T47" fmla="*/ 2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9" h="23">
                    <a:moveTo>
                      <a:pt x="8" y="22"/>
                    </a:moveTo>
                    <a:cubicBezTo>
                      <a:pt x="9" y="22"/>
                      <a:pt x="9" y="21"/>
                      <a:pt x="10" y="21"/>
                    </a:cubicBezTo>
                    <a:cubicBezTo>
                      <a:pt x="12" y="21"/>
                      <a:pt x="13" y="21"/>
                      <a:pt x="15" y="21"/>
                    </a:cubicBezTo>
                    <a:cubicBezTo>
                      <a:pt x="17" y="21"/>
                      <a:pt x="20" y="20"/>
                      <a:pt x="23" y="21"/>
                    </a:cubicBezTo>
                    <a:cubicBezTo>
                      <a:pt x="24" y="22"/>
                      <a:pt x="25" y="23"/>
                      <a:pt x="27" y="22"/>
                    </a:cubicBezTo>
                    <a:cubicBezTo>
                      <a:pt x="29" y="22"/>
                      <a:pt x="29" y="21"/>
                      <a:pt x="29" y="19"/>
                    </a:cubicBezTo>
                    <a:cubicBezTo>
                      <a:pt x="29" y="17"/>
                      <a:pt x="25" y="16"/>
                      <a:pt x="25" y="14"/>
                    </a:cubicBezTo>
                    <a:cubicBezTo>
                      <a:pt x="25" y="14"/>
                      <a:pt x="25" y="10"/>
                      <a:pt x="25" y="10"/>
                    </a:cubicBezTo>
                    <a:cubicBezTo>
                      <a:pt x="24" y="10"/>
                      <a:pt x="20" y="5"/>
                      <a:pt x="19" y="4"/>
                    </a:cubicBezTo>
                    <a:cubicBezTo>
                      <a:pt x="16" y="1"/>
                      <a:pt x="13" y="0"/>
                      <a:pt x="9" y="1"/>
                    </a:cubicBezTo>
                    <a:cubicBezTo>
                      <a:pt x="8" y="1"/>
                      <a:pt x="5" y="0"/>
                      <a:pt x="5" y="1"/>
                    </a:cubicBezTo>
                    <a:cubicBezTo>
                      <a:pt x="4" y="2"/>
                      <a:pt x="2" y="4"/>
                      <a:pt x="2" y="6"/>
                    </a:cubicBezTo>
                    <a:cubicBezTo>
                      <a:pt x="3" y="8"/>
                      <a:pt x="3" y="9"/>
                      <a:pt x="1" y="10"/>
                    </a:cubicBezTo>
                    <a:cubicBezTo>
                      <a:pt x="0" y="10"/>
                      <a:pt x="3" y="12"/>
                      <a:pt x="2" y="12"/>
                    </a:cubicBezTo>
                    <a:cubicBezTo>
                      <a:pt x="4" y="13"/>
                      <a:pt x="2" y="13"/>
                      <a:pt x="2" y="14"/>
                    </a:cubicBezTo>
                    <a:cubicBezTo>
                      <a:pt x="2" y="14"/>
                      <a:pt x="3" y="15"/>
                      <a:pt x="4" y="15"/>
                    </a:cubicBezTo>
                    <a:cubicBezTo>
                      <a:pt x="4" y="16"/>
                      <a:pt x="8" y="15"/>
                      <a:pt x="9" y="15"/>
                    </a:cubicBezTo>
                    <a:cubicBezTo>
                      <a:pt x="10" y="15"/>
                      <a:pt x="10" y="14"/>
                      <a:pt x="10" y="14"/>
                    </a:cubicBezTo>
                    <a:cubicBezTo>
                      <a:pt x="11" y="14"/>
                      <a:pt x="17" y="17"/>
                      <a:pt x="17" y="16"/>
                    </a:cubicBezTo>
                    <a:cubicBezTo>
                      <a:pt x="16" y="18"/>
                      <a:pt x="12" y="17"/>
                      <a:pt x="11" y="17"/>
                    </a:cubicBezTo>
                    <a:cubicBezTo>
                      <a:pt x="9" y="16"/>
                      <a:pt x="8" y="18"/>
                      <a:pt x="6" y="18"/>
                    </a:cubicBezTo>
                    <a:cubicBezTo>
                      <a:pt x="3" y="18"/>
                      <a:pt x="1" y="18"/>
                      <a:pt x="3" y="21"/>
                    </a:cubicBezTo>
                    <a:cubicBezTo>
                      <a:pt x="3" y="22"/>
                      <a:pt x="4" y="21"/>
                      <a:pt x="5" y="21"/>
                    </a:cubicBezTo>
                    <a:cubicBezTo>
                      <a:pt x="6" y="21"/>
                      <a:pt x="7" y="22"/>
                      <a:pt x="8" y="2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08" name="Freeform 769">
                <a:extLst>
                  <a:ext uri="{FF2B5EF4-FFF2-40B4-BE49-F238E27FC236}">
                    <a16:creationId xmlns:a16="http://schemas.microsoft.com/office/drawing/2014/main" xmlns="" id="{A88F1535-96F4-B64C-98CF-AC0B9BC6DFAA}"/>
                  </a:ext>
                </a:extLst>
              </p:cNvPr>
              <p:cNvSpPr>
                <a:spLocks/>
              </p:cNvSpPr>
              <p:nvPr/>
            </p:nvSpPr>
            <p:spPr bwMode="auto">
              <a:xfrm>
                <a:off x="11136499" y="7838490"/>
                <a:ext cx="783439" cy="729492"/>
              </a:xfrm>
              <a:custGeom>
                <a:avLst/>
                <a:gdLst>
                  <a:gd name="T0" fmla="*/ 27 w 84"/>
                  <a:gd name="T1" fmla="*/ 1 h 78"/>
                  <a:gd name="T2" fmla="*/ 33 w 84"/>
                  <a:gd name="T3" fmla="*/ 45 h 78"/>
                  <a:gd name="T4" fmla="*/ 32 w 84"/>
                  <a:gd name="T5" fmla="*/ 50 h 78"/>
                  <a:gd name="T6" fmla="*/ 19 w 84"/>
                  <a:gd name="T7" fmla="*/ 50 h 78"/>
                  <a:gd name="T8" fmla="*/ 15 w 84"/>
                  <a:gd name="T9" fmla="*/ 50 h 78"/>
                  <a:gd name="T10" fmla="*/ 12 w 84"/>
                  <a:gd name="T11" fmla="*/ 51 h 78"/>
                  <a:gd name="T12" fmla="*/ 8 w 84"/>
                  <a:gd name="T13" fmla="*/ 51 h 78"/>
                  <a:gd name="T14" fmla="*/ 6 w 84"/>
                  <a:gd name="T15" fmla="*/ 52 h 78"/>
                  <a:gd name="T16" fmla="*/ 3 w 84"/>
                  <a:gd name="T17" fmla="*/ 50 h 78"/>
                  <a:gd name="T18" fmla="*/ 0 w 84"/>
                  <a:gd name="T19" fmla="*/ 55 h 78"/>
                  <a:gd name="T20" fmla="*/ 0 w 84"/>
                  <a:gd name="T21" fmla="*/ 59 h 78"/>
                  <a:gd name="T22" fmla="*/ 3 w 84"/>
                  <a:gd name="T23" fmla="*/ 63 h 78"/>
                  <a:gd name="T24" fmla="*/ 4 w 84"/>
                  <a:gd name="T25" fmla="*/ 67 h 78"/>
                  <a:gd name="T26" fmla="*/ 7 w 84"/>
                  <a:gd name="T27" fmla="*/ 68 h 78"/>
                  <a:gd name="T28" fmla="*/ 11 w 84"/>
                  <a:gd name="T29" fmla="*/ 68 h 78"/>
                  <a:gd name="T30" fmla="*/ 15 w 84"/>
                  <a:gd name="T31" fmla="*/ 66 h 78"/>
                  <a:gd name="T32" fmla="*/ 20 w 84"/>
                  <a:gd name="T33" fmla="*/ 75 h 78"/>
                  <a:gd name="T34" fmla="*/ 20 w 84"/>
                  <a:gd name="T35" fmla="*/ 77 h 78"/>
                  <a:gd name="T36" fmla="*/ 23 w 84"/>
                  <a:gd name="T37" fmla="*/ 77 h 78"/>
                  <a:gd name="T38" fmla="*/ 27 w 84"/>
                  <a:gd name="T39" fmla="*/ 77 h 78"/>
                  <a:gd name="T40" fmla="*/ 30 w 84"/>
                  <a:gd name="T41" fmla="*/ 77 h 78"/>
                  <a:gd name="T42" fmla="*/ 35 w 84"/>
                  <a:gd name="T43" fmla="*/ 71 h 78"/>
                  <a:gd name="T44" fmla="*/ 35 w 84"/>
                  <a:gd name="T45" fmla="*/ 69 h 78"/>
                  <a:gd name="T46" fmla="*/ 39 w 84"/>
                  <a:gd name="T47" fmla="*/ 67 h 78"/>
                  <a:gd name="T48" fmla="*/ 40 w 84"/>
                  <a:gd name="T49" fmla="*/ 63 h 78"/>
                  <a:gd name="T50" fmla="*/ 42 w 84"/>
                  <a:gd name="T51" fmla="*/ 62 h 78"/>
                  <a:gd name="T52" fmla="*/ 49 w 84"/>
                  <a:gd name="T53" fmla="*/ 57 h 78"/>
                  <a:gd name="T54" fmla="*/ 51 w 84"/>
                  <a:gd name="T55" fmla="*/ 57 h 78"/>
                  <a:gd name="T56" fmla="*/ 52 w 84"/>
                  <a:gd name="T57" fmla="*/ 56 h 78"/>
                  <a:gd name="T58" fmla="*/ 55 w 84"/>
                  <a:gd name="T59" fmla="*/ 54 h 78"/>
                  <a:gd name="T60" fmla="*/ 65 w 84"/>
                  <a:gd name="T61" fmla="*/ 53 h 78"/>
                  <a:gd name="T62" fmla="*/ 70 w 84"/>
                  <a:gd name="T63" fmla="*/ 52 h 78"/>
                  <a:gd name="T64" fmla="*/ 78 w 84"/>
                  <a:gd name="T65" fmla="*/ 51 h 78"/>
                  <a:gd name="T66" fmla="*/ 82 w 84"/>
                  <a:gd name="T67" fmla="*/ 31 h 78"/>
                  <a:gd name="T68" fmla="*/ 77 w 84"/>
                  <a:gd name="T69" fmla="*/ 32 h 78"/>
                  <a:gd name="T70" fmla="*/ 77 w 84"/>
                  <a:gd name="T71" fmla="*/ 28 h 78"/>
                  <a:gd name="T72" fmla="*/ 70 w 84"/>
                  <a:gd name="T73" fmla="*/ 26 h 78"/>
                  <a:gd name="T74" fmla="*/ 66 w 84"/>
                  <a:gd name="T75" fmla="*/ 22 h 78"/>
                  <a:gd name="T76" fmla="*/ 63 w 84"/>
                  <a:gd name="T77" fmla="*/ 20 h 78"/>
                  <a:gd name="T78" fmla="*/ 56 w 84"/>
                  <a:gd name="T79" fmla="*/ 14 h 78"/>
                  <a:gd name="T80" fmla="*/ 39 w 84"/>
                  <a:gd name="T81" fmla="*/ 3 h 78"/>
                  <a:gd name="T82" fmla="*/ 35 w 84"/>
                  <a:gd name="T83" fmla="*/ 1 h 78"/>
                  <a:gd name="T84" fmla="*/ 27 w 84"/>
                  <a:gd name="T85" fmla="*/ 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4" h="78">
                    <a:moveTo>
                      <a:pt x="27" y="1"/>
                    </a:moveTo>
                    <a:cubicBezTo>
                      <a:pt x="29" y="16"/>
                      <a:pt x="31" y="31"/>
                      <a:pt x="33" y="45"/>
                    </a:cubicBezTo>
                    <a:cubicBezTo>
                      <a:pt x="33" y="47"/>
                      <a:pt x="35" y="50"/>
                      <a:pt x="32" y="50"/>
                    </a:cubicBezTo>
                    <a:cubicBezTo>
                      <a:pt x="28" y="50"/>
                      <a:pt x="23" y="50"/>
                      <a:pt x="19" y="50"/>
                    </a:cubicBezTo>
                    <a:cubicBezTo>
                      <a:pt x="17" y="50"/>
                      <a:pt x="16" y="50"/>
                      <a:pt x="15" y="50"/>
                    </a:cubicBezTo>
                    <a:cubicBezTo>
                      <a:pt x="14" y="50"/>
                      <a:pt x="13" y="51"/>
                      <a:pt x="12" y="51"/>
                    </a:cubicBezTo>
                    <a:cubicBezTo>
                      <a:pt x="11" y="52"/>
                      <a:pt x="10" y="51"/>
                      <a:pt x="8" y="51"/>
                    </a:cubicBezTo>
                    <a:cubicBezTo>
                      <a:pt x="7" y="51"/>
                      <a:pt x="7" y="53"/>
                      <a:pt x="6" y="52"/>
                    </a:cubicBezTo>
                    <a:cubicBezTo>
                      <a:pt x="5" y="52"/>
                      <a:pt x="4" y="50"/>
                      <a:pt x="3" y="50"/>
                    </a:cubicBezTo>
                    <a:cubicBezTo>
                      <a:pt x="2" y="50"/>
                      <a:pt x="2" y="56"/>
                      <a:pt x="0" y="55"/>
                    </a:cubicBezTo>
                    <a:cubicBezTo>
                      <a:pt x="0" y="56"/>
                      <a:pt x="0" y="58"/>
                      <a:pt x="0" y="59"/>
                    </a:cubicBezTo>
                    <a:cubicBezTo>
                      <a:pt x="0" y="61"/>
                      <a:pt x="2" y="61"/>
                      <a:pt x="3" y="63"/>
                    </a:cubicBezTo>
                    <a:cubicBezTo>
                      <a:pt x="4" y="64"/>
                      <a:pt x="3" y="66"/>
                      <a:pt x="4" y="67"/>
                    </a:cubicBezTo>
                    <a:cubicBezTo>
                      <a:pt x="5" y="69"/>
                      <a:pt x="6" y="67"/>
                      <a:pt x="7" y="68"/>
                    </a:cubicBezTo>
                    <a:cubicBezTo>
                      <a:pt x="7" y="69"/>
                      <a:pt x="10" y="68"/>
                      <a:pt x="11" y="68"/>
                    </a:cubicBezTo>
                    <a:cubicBezTo>
                      <a:pt x="12" y="68"/>
                      <a:pt x="14" y="66"/>
                      <a:pt x="15" y="66"/>
                    </a:cubicBezTo>
                    <a:cubicBezTo>
                      <a:pt x="17" y="68"/>
                      <a:pt x="18" y="73"/>
                      <a:pt x="20" y="75"/>
                    </a:cubicBezTo>
                    <a:cubicBezTo>
                      <a:pt x="20" y="75"/>
                      <a:pt x="19" y="77"/>
                      <a:pt x="20" y="77"/>
                    </a:cubicBezTo>
                    <a:cubicBezTo>
                      <a:pt x="21" y="78"/>
                      <a:pt x="22" y="76"/>
                      <a:pt x="23" y="77"/>
                    </a:cubicBezTo>
                    <a:cubicBezTo>
                      <a:pt x="24" y="78"/>
                      <a:pt x="26" y="78"/>
                      <a:pt x="27" y="77"/>
                    </a:cubicBezTo>
                    <a:cubicBezTo>
                      <a:pt x="29" y="75"/>
                      <a:pt x="29" y="77"/>
                      <a:pt x="30" y="77"/>
                    </a:cubicBezTo>
                    <a:cubicBezTo>
                      <a:pt x="33" y="77"/>
                      <a:pt x="35" y="73"/>
                      <a:pt x="35" y="71"/>
                    </a:cubicBezTo>
                    <a:cubicBezTo>
                      <a:pt x="35" y="70"/>
                      <a:pt x="33" y="70"/>
                      <a:pt x="35" y="69"/>
                    </a:cubicBezTo>
                    <a:cubicBezTo>
                      <a:pt x="36" y="68"/>
                      <a:pt x="38" y="69"/>
                      <a:pt x="39" y="67"/>
                    </a:cubicBezTo>
                    <a:cubicBezTo>
                      <a:pt x="39" y="66"/>
                      <a:pt x="40" y="64"/>
                      <a:pt x="40" y="63"/>
                    </a:cubicBezTo>
                    <a:cubicBezTo>
                      <a:pt x="41" y="61"/>
                      <a:pt x="41" y="60"/>
                      <a:pt x="42" y="62"/>
                    </a:cubicBezTo>
                    <a:cubicBezTo>
                      <a:pt x="45" y="64"/>
                      <a:pt x="47" y="56"/>
                      <a:pt x="49" y="57"/>
                    </a:cubicBezTo>
                    <a:cubicBezTo>
                      <a:pt x="50" y="57"/>
                      <a:pt x="50" y="57"/>
                      <a:pt x="51" y="57"/>
                    </a:cubicBezTo>
                    <a:cubicBezTo>
                      <a:pt x="51" y="57"/>
                      <a:pt x="52" y="56"/>
                      <a:pt x="52" y="56"/>
                    </a:cubicBezTo>
                    <a:cubicBezTo>
                      <a:pt x="53" y="55"/>
                      <a:pt x="54" y="55"/>
                      <a:pt x="55" y="54"/>
                    </a:cubicBezTo>
                    <a:cubicBezTo>
                      <a:pt x="58" y="51"/>
                      <a:pt x="61" y="54"/>
                      <a:pt x="65" y="53"/>
                    </a:cubicBezTo>
                    <a:cubicBezTo>
                      <a:pt x="67" y="53"/>
                      <a:pt x="68" y="52"/>
                      <a:pt x="70" y="52"/>
                    </a:cubicBezTo>
                    <a:cubicBezTo>
                      <a:pt x="73" y="52"/>
                      <a:pt x="76" y="52"/>
                      <a:pt x="78" y="51"/>
                    </a:cubicBezTo>
                    <a:cubicBezTo>
                      <a:pt x="84" y="49"/>
                      <a:pt x="82" y="36"/>
                      <a:pt x="82" y="31"/>
                    </a:cubicBezTo>
                    <a:cubicBezTo>
                      <a:pt x="81" y="32"/>
                      <a:pt x="78" y="34"/>
                      <a:pt x="77" y="32"/>
                    </a:cubicBezTo>
                    <a:cubicBezTo>
                      <a:pt x="76" y="31"/>
                      <a:pt x="78" y="29"/>
                      <a:pt x="77" y="28"/>
                    </a:cubicBezTo>
                    <a:cubicBezTo>
                      <a:pt x="76" y="26"/>
                      <a:pt x="72" y="27"/>
                      <a:pt x="70" y="26"/>
                    </a:cubicBezTo>
                    <a:cubicBezTo>
                      <a:pt x="68" y="26"/>
                      <a:pt x="67" y="23"/>
                      <a:pt x="66" y="22"/>
                    </a:cubicBezTo>
                    <a:cubicBezTo>
                      <a:pt x="66" y="21"/>
                      <a:pt x="65" y="20"/>
                      <a:pt x="63" y="20"/>
                    </a:cubicBezTo>
                    <a:cubicBezTo>
                      <a:pt x="61" y="18"/>
                      <a:pt x="58" y="16"/>
                      <a:pt x="56" y="14"/>
                    </a:cubicBezTo>
                    <a:cubicBezTo>
                      <a:pt x="50" y="11"/>
                      <a:pt x="44" y="7"/>
                      <a:pt x="39" y="3"/>
                    </a:cubicBezTo>
                    <a:cubicBezTo>
                      <a:pt x="38" y="3"/>
                      <a:pt x="36" y="1"/>
                      <a:pt x="35" y="1"/>
                    </a:cubicBezTo>
                    <a:cubicBezTo>
                      <a:pt x="33" y="0"/>
                      <a:pt x="30" y="1"/>
                      <a:pt x="27"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09" name="Freeform 770">
                <a:extLst>
                  <a:ext uri="{FF2B5EF4-FFF2-40B4-BE49-F238E27FC236}">
                    <a16:creationId xmlns:a16="http://schemas.microsoft.com/office/drawing/2014/main" xmlns="" id="{869A436A-DC58-A443-AE21-FFF18619CF27}"/>
                  </a:ext>
                </a:extLst>
              </p:cNvPr>
              <p:cNvSpPr>
                <a:spLocks/>
              </p:cNvSpPr>
              <p:nvPr/>
            </p:nvSpPr>
            <p:spPr bwMode="auto">
              <a:xfrm>
                <a:off x="12814845" y="7500821"/>
                <a:ext cx="515923" cy="503317"/>
              </a:xfrm>
              <a:custGeom>
                <a:avLst/>
                <a:gdLst>
                  <a:gd name="T0" fmla="*/ 45 w 55"/>
                  <a:gd name="T1" fmla="*/ 54 h 54"/>
                  <a:gd name="T2" fmla="*/ 48 w 55"/>
                  <a:gd name="T3" fmla="*/ 51 h 54"/>
                  <a:gd name="T4" fmla="*/ 51 w 55"/>
                  <a:gd name="T5" fmla="*/ 48 h 54"/>
                  <a:gd name="T6" fmla="*/ 54 w 55"/>
                  <a:gd name="T7" fmla="*/ 44 h 54"/>
                  <a:gd name="T8" fmla="*/ 55 w 55"/>
                  <a:gd name="T9" fmla="*/ 42 h 54"/>
                  <a:gd name="T10" fmla="*/ 50 w 55"/>
                  <a:gd name="T11" fmla="*/ 36 h 54"/>
                  <a:gd name="T12" fmla="*/ 45 w 55"/>
                  <a:gd name="T13" fmla="*/ 25 h 54"/>
                  <a:gd name="T14" fmla="*/ 40 w 55"/>
                  <a:gd name="T15" fmla="*/ 16 h 54"/>
                  <a:gd name="T16" fmla="*/ 38 w 55"/>
                  <a:gd name="T17" fmla="*/ 8 h 54"/>
                  <a:gd name="T18" fmla="*/ 47 w 55"/>
                  <a:gd name="T19" fmla="*/ 22 h 54"/>
                  <a:gd name="T20" fmla="*/ 49 w 55"/>
                  <a:gd name="T21" fmla="*/ 19 h 54"/>
                  <a:gd name="T22" fmla="*/ 48 w 55"/>
                  <a:gd name="T23" fmla="*/ 14 h 54"/>
                  <a:gd name="T24" fmla="*/ 47 w 55"/>
                  <a:gd name="T25" fmla="*/ 2 h 54"/>
                  <a:gd name="T26" fmla="*/ 38 w 55"/>
                  <a:gd name="T27" fmla="*/ 2 h 54"/>
                  <a:gd name="T28" fmla="*/ 25 w 55"/>
                  <a:gd name="T29" fmla="*/ 3 h 54"/>
                  <a:gd name="T30" fmla="*/ 16 w 55"/>
                  <a:gd name="T31" fmla="*/ 3 h 54"/>
                  <a:gd name="T32" fmla="*/ 4 w 55"/>
                  <a:gd name="T33" fmla="*/ 1 h 54"/>
                  <a:gd name="T34" fmla="*/ 3 w 55"/>
                  <a:gd name="T35" fmla="*/ 0 h 54"/>
                  <a:gd name="T36" fmla="*/ 1 w 55"/>
                  <a:gd name="T37" fmla="*/ 3 h 54"/>
                  <a:gd name="T38" fmla="*/ 2 w 55"/>
                  <a:gd name="T39" fmla="*/ 7 h 54"/>
                  <a:gd name="T40" fmla="*/ 1 w 55"/>
                  <a:gd name="T41" fmla="*/ 11 h 54"/>
                  <a:gd name="T42" fmla="*/ 2 w 55"/>
                  <a:gd name="T43" fmla="*/ 13 h 54"/>
                  <a:gd name="T44" fmla="*/ 2 w 55"/>
                  <a:gd name="T45" fmla="*/ 25 h 54"/>
                  <a:gd name="T46" fmla="*/ 2 w 55"/>
                  <a:gd name="T47" fmla="*/ 52 h 54"/>
                  <a:gd name="T48" fmla="*/ 34 w 55"/>
                  <a:gd name="T49" fmla="*/ 52 h 54"/>
                  <a:gd name="T50" fmla="*/ 40 w 55"/>
                  <a:gd name="T51" fmla="*/ 52 h 54"/>
                  <a:gd name="T52" fmla="*/ 45 w 55"/>
                  <a:gd name="T5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 h="54">
                    <a:moveTo>
                      <a:pt x="45" y="54"/>
                    </a:moveTo>
                    <a:cubicBezTo>
                      <a:pt x="46" y="54"/>
                      <a:pt x="46" y="51"/>
                      <a:pt x="48" y="51"/>
                    </a:cubicBezTo>
                    <a:cubicBezTo>
                      <a:pt x="51" y="51"/>
                      <a:pt x="49" y="49"/>
                      <a:pt x="51" y="48"/>
                    </a:cubicBezTo>
                    <a:cubicBezTo>
                      <a:pt x="54" y="47"/>
                      <a:pt x="54" y="47"/>
                      <a:pt x="54" y="44"/>
                    </a:cubicBezTo>
                    <a:cubicBezTo>
                      <a:pt x="53" y="42"/>
                      <a:pt x="53" y="42"/>
                      <a:pt x="55" y="42"/>
                    </a:cubicBezTo>
                    <a:cubicBezTo>
                      <a:pt x="54" y="42"/>
                      <a:pt x="51" y="37"/>
                      <a:pt x="50" y="36"/>
                    </a:cubicBezTo>
                    <a:cubicBezTo>
                      <a:pt x="49" y="32"/>
                      <a:pt x="47" y="28"/>
                      <a:pt x="45" y="25"/>
                    </a:cubicBezTo>
                    <a:cubicBezTo>
                      <a:pt x="43" y="22"/>
                      <a:pt x="42" y="18"/>
                      <a:pt x="40" y="16"/>
                    </a:cubicBezTo>
                    <a:cubicBezTo>
                      <a:pt x="39" y="15"/>
                      <a:pt x="37" y="9"/>
                      <a:pt x="38" y="8"/>
                    </a:cubicBezTo>
                    <a:cubicBezTo>
                      <a:pt x="38" y="8"/>
                      <a:pt x="46" y="22"/>
                      <a:pt x="47" y="22"/>
                    </a:cubicBezTo>
                    <a:cubicBezTo>
                      <a:pt x="48" y="22"/>
                      <a:pt x="49" y="19"/>
                      <a:pt x="49" y="19"/>
                    </a:cubicBezTo>
                    <a:cubicBezTo>
                      <a:pt x="49" y="17"/>
                      <a:pt x="49" y="15"/>
                      <a:pt x="48" y="14"/>
                    </a:cubicBezTo>
                    <a:cubicBezTo>
                      <a:pt x="48" y="10"/>
                      <a:pt x="47" y="6"/>
                      <a:pt x="47" y="2"/>
                    </a:cubicBezTo>
                    <a:cubicBezTo>
                      <a:pt x="45" y="4"/>
                      <a:pt x="40" y="4"/>
                      <a:pt x="38" y="2"/>
                    </a:cubicBezTo>
                    <a:cubicBezTo>
                      <a:pt x="34" y="0"/>
                      <a:pt x="29" y="1"/>
                      <a:pt x="25" y="3"/>
                    </a:cubicBezTo>
                    <a:cubicBezTo>
                      <a:pt x="22" y="5"/>
                      <a:pt x="19" y="4"/>
                      <a:pt x="16" y="3"/>
                    </a:cubicBezTo>
                    <a:cubicBezTo>
                      <a:pt x="12" y="2"/>
                      <a:pt x="8" y="2"/>
                      <a:pt x="4" y="1"/>
                    </a:cubicBezTo>
                    <a:cubicBezTo>
                      <a:pt x="4" y="1"/>
                      <a:pt x="3" y="0"/>
                      <a:pt x="3" y="0"/>
                    </a:cubicBezTo>
                    <a:cubicBezTo>
                      <a:pt x="2" y="1"/>
                      <a:pt x="2" y="2"/>
                      <a:pt x="1" y="3"/>
                    </a:cubicBezTo>
                    <a:cubicBezTo>
                      <a:pt x="0" y="4"/>
                      <a:pt x="3" y="5"/>
                      <a:pt x="2" y="7"/>
                    </a:cubicBezTo>
                    <a:cubicBezTo>
                      <a:pt x="1" y="8"/>
                      <a:pt x="1" y="9"/>
                      <a:pt x="1" y="11"/>
                    </a:cubicBezTo>
                    <a:cubicBezTo>
                      <a:pt x="2" y="11"/>
                      <a:pt x="2" y="12"/>
                      <a:pt x="2" y="13"/>
                    </a:cubicBezTo>
                    <a:cubicBezTo>
                      <a:pt x="2" y="17"/>
                      <a:pt x="2" y="21"/>
                      <a:pt x="2" y="25"/>
                    </a:cubicBezTo>
                    <a:cubicBezTo>
                      <a:pt x="2" y="28"/>
                      <a:pt x="2" y="52"/>
                      <a:pt x="2" y="52"/>
                    </a:cubicBezTo>
                    <a:cubicBezTo>
                      <a:pt x="13" y="52"/>
                      <a:pt x="23" y="52"/>
                      <a:pt x="34" y="52"/>
                    </a:cubicBezTo>
                    <a:cubicBezTo>
                      <a:pt x="36" y="52"/>
                      <a:pt x="38" y="52"/>
                      <a:pt x="40" y="52"/>
                    </a:cubicBezTo>
                    <a:cubicBezTo>
                      <a:pt x="42" y="52"/>
                      <a:pt x="43" y="54"/>
                      <a:pt x="45" y="5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10" name="Freeform 771">
                <a:extLst>
                  <a:ext uri="{FF2B5EF4-FFF2-40B4-BE49-F238E27FC236}">
                    <a16:creationId xmlns:a16="http://schemas.microsoft.com/office/drawing/2014/main" xmlns="" id="{C019F071-D120-4F45-9D4C-A6FB7AF2D2B2}"/>
                  </a:ext>
                </a:extLst>
              </p:cNvPr>
              <p:cNvSpPr>
                <a:spLocks/>
              </p:cNvSpPr>
              <p:nvPr/>
            </p:nvSpPr>
            <p:spPr bwMode="auto">
              <a:xfrm>
                <a:off x="12050511" y="7210939"/>
                <a:ext cx="187902" cy="363153"/>
              </a:xfrm>
              <a:custGeom>
                <a:avLst/>
                <a:gdLst>
                  <a:gd name="T0" fmla="*/ 14 w 20"/>
                  <a:gd name="T1" fmla="*/ 34 h 39"/>
                  <a:gd name="T2" fmla="*/ 17 w 20"/>
                  <a:gd name="T3" fmla="*/ 30 h 39"/>
                  <a:gd name="T4" fmla="*/ 20 w 20"/>
                  <a:gd name="T5" fmla="*/ 27 h 39"/>
                  <a:gd name="T6" fmla="*/ 20 w 20"/>
                  <a:gd name="T7" fmla="*/ 24 h 39"/>
                  <a:gd name="T8" fmla="*/ 19 w 20"/>
                  <a:gd name="T9" fmla="*/ 23 h 39"/>
                  <a:gd name="T10" fmla="*/ 17 w 20"/>
                  <a:gd name="T11" fmla="*/ 20 h 39"/>
                  <a:gd name="T12" fmla="*/ 14 w 20"/>
                  <a:gd name="T13" fmla="*/ 20 h 39"/>
                  <a:gd name="T14" fmla="*/ 16 w 20"/>
                  <a:gd name="T15" fmla="*/ 16 h 39"/>
                  <a:gd name="T16" fmla="*/ 17 w 20"/>
                  <a:gd name="T17" fmla="*/ 10 h 39"/>
                  <a:gd name="T18" fmla="*/ 15 w 20"/>
                  <a:gd name="T19" fmla="*/ 6 h 39"/>
                  <a:gd name="T20" fmla="*/ 18 w 20"/>
                  <a:gd name="T21" fmla="*/ 4 h 39"/>
                  <a:gd name="T22" fmla="*/ 18 w 20"/>
                  <a:gd name="T23" fmla="*/ 1 h 39"/>
                  <a:gd name="T24" fmla="*/ 15 w 20"/>
                  <a:gd name="T25" fmla="*/ 3 h 39"/>
                  <a:gd name="T26" fmla="*/ 14 w 20"/>
                  <a:gd name="T27" fmla="*/ 2 h 39"/>
                  <a:gd name="T28" fmla="*/ 11 w 20"/>
                  <a:gd name="T29" fmla="*/ 0 h 39"/>
                  <a:gd name="T30" fmla="*/ 5 w 20"/>
                  <a:gd name="T31" fmla="*/ 4 h 39"/>
                  <a:gd name="T32" fmla="*/ 2 w 20"/>
                  <a:gd name="T33" fmla="*/ 17 h 39"/>
                  <a:gd name="T34" fmla="*/ 1 w 20"/>
                  <a:gd name="T35" fmla="*/ 21 h 39"/>
                  <a:gd name="T36" fmla="*/ 4 w 20"/>
                  <a:gd name="T37" fmla="*/ 26 h 39"/>
                  <a:gd name="T38" fmla="*/ 8 w 20"/>
                  <a:gd name="T39" fmla="*/ 30 h 39"/>
                  <a:gd name="T40" fmla="*/ 10 w 20"/>
                  <a:gd name="T41" fmla="*/ 39 h 39"/>
                  <a:gd name="T42" fmla="*/ 14 w 20"/>
                  <a:gd name="T43" fmla="*/ 34 h 39"/>
                  <a:gd name="T44" fmla="*/ 14 w 20"/>
                  <a:gd name="T45" fmla="*/ 3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 h="39">
                    <a:moveTo>
                      <a:pt x="14" y="34"/>
                    </a:moveTo>
                    <a:cubicBezTo>
                      <a:pt x="12" y="32"/>
                      <a:pt x="16" y="30"/>
                      <a:pt x="17" y="30"/>
                    </a:cubicBezTo>
                    <a:cubicBezTo>
                      <a:pt x="19" y="29"/>
                      <a:pt x="20" y="28"/>
                      <a:pt x="20" y="27"/>
                    </a:cubicBezTo>
                    <a:cubicBezTo>
                      <a:pt x="20" y="26"/>
                      <a:pt x="20" y="25"/>
                      <a:pt x="20" y="24"/>
                    </a:cubicBezTo>
                    <a:cubicBezTo>
                      <a:pt x="20" y="23"/>
                      <a:pt x="19" y="23"/>
                      <a:pt x="19" y="23"/>
                    </a:cubicBezTo>
                    <a:cubicBezTo>
                      <a:pt x="18" y="22"/>
                      <a:pt x="18" y="21"/>
                      <a:pt x="17" y="20"/>
                    </a:cubicBezTo>
                    <a:cubicBezTo>
                      <a:pt x="16" y="20"/>
                      <a:pt x="15" y="21"/>
                      <a:pt x="14" y="20"/>
                    </a:cubicBezTo>
                    <a:cubicBezTo>
                      <a:pt x="11" y="18"/>
                      <a:pt x="14" y="17"/>
                      <a:pt x="16" y="16"/>
                    </a:cubicBezTo>
                    <a:cubicBezTo>
                      <a:pt x="18" y="15"/>
                      <a:pt x="19" y="12"/>
                      <a:pt x="17" y="10"/>
                    </a:cubicBezTo>
                    <a:cubicBezTo>
                      <a:pt x="17" y="9"/>
                      <a:pt x="14" y="7"/>
                      <a:pt x="15" y="6"/>
                    </a:cubicBezTo>
                    <a:cubicBezTo>
                      <a:pt x="16" y="5"/>
                      <a:pt x="17" y="5"/>
                      <a:pt x="18" y="4"/>
                    </a:cubicBezTo>
                    <a:cubicBezTo>
                      <a:pt x="18" y="4"/>
                      <a:pt x="18" y="1"/>
                      <a:pt x="18" y="1"/>
                    </a:cubicBezTo>
                    <a:cubicBezTo>
                      <a:pt x="17" y="1"/>
                      <a:pt x="16" y="4"/>
                      <a:pt x="15" y="3"/>
                    </a:cubicBezTo>
                    <a:cubicBezTo>
                      <a:pt x="15" y="3"/>
                      <a:pt x="14" y="2"/>
                      <a:pt x="14" y="2"/>
                    </a:cubicBezTo>
                    <a:cubicBezTo>
                      <a:pt x="13" y="1"/>
                      <a:pt x="12" y="0"/>
                      <a:pt x="11" y="0"/>
                    </a:cubicBezTo>
                    <a:cubicBezTo>
                      <a:pt x="9" y="1"/>
                      <a:pt x="6" y="2"/>
                      <a:pt x="5" y="4"/>
                    </a:cubicBezTo>
                    <a:cubicBezTo>
                      <a:pt x="3" y="8"/>
                      <a:pt x="5" y="14"/>
                      <a:pt x="2" y="17"/>
                    </a:cubicBezTo>
                    <a:cubicBezTo>
                      <a:pt x="0" y="19"/>
                      <a:pt x="0" y="19"/>
                      <a:pt x="1" y="21"/>
                    </a:cubicBezTo>
                    <a:cubicBezTo>
                      <a:pt x="1" y="23"/>
                      <a:pt x="4" y="24"/>
                      <a:pt x="4" y="26"/>
                    </a:cubicBezTo>
                    <a:cubicBezTo>
                      <a:pt x="5" y="28"/>
                      <a:pt x="8" y="29"/>
                      <a:pt x="8" y="30"/>
                    </a:cubicBezTo>
                    <a:cubicBezTo>
                      <a:pt x="9" y="33"/>
                      <a:pt x="10" y="37"/>
                      <a:pt x="10" y="39"/>
                    </a:cubicBezTo>
                    <a:cubicBezTo>
                      <a:pt x="12" y="39"/>
                      <a:pt x="16" y="37"/>
                      <a:pt x="14" y="34"/>
                    </a:cubicBezTo>
                    <a:cubicBezTo>
                      <a:pt x="13" y="33"/>
                      <a:pt x="15" y="35"/>
                      <a:pt x="14" y="3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11" name="Freeform 772">
                <a:extLst>
                  <a:ext uri="{FF2B5EF4-FFF2-40B4-BE49-F238E27FC236}">
                    <a16:creationId xmlns:a16="http://schemas.microsoft.com/office/drawing/2014/main" xmlns="" id="{80BFF44A-26F6-674E-AF10-45739B2B369E}"/>
                  </a:ext>
                </a:extLst>
              </p:cNvPr>
              <p:cNvSpPr>
                <a:spLocks/>
              </p:cNvSpPr>
              <p:nvPr/>
            </p:nvSpPr>
            <p:spPr bwMode="auto">
              <a:xfrm>
                <a:off x="12133317" y="7424369"/>
                <a:ext cx="710194" cy="684895"/>
              </a:xfrm>
              <a:custGeom>
                <a:avLst/>
                <a:gdLst>
                  <a:gd name="T0" fmla="*/ 21 w 76"/>
                  <a:gd name="T1" fmla="*/ 55 h 73"/>
                  <a:gd name="T2" fmla="*/ 25 w 76"/>
                  <a:gd name="T3" fmla="*/ 57 h 73"/>
                  <a:gd name="T4" fmla="*/ 28 w 76"/>
                  <a:gd name="T5" fmla="*/ 55 h 73"/>
                  <a:gd name="T6" fmla="*/ 33 w 76"/>
                  <a:gd name="T7" fmla="*/ 53 h 73"/>
                  <a:gd name="T8" fmla="*/ 44 w 76"/>
                  <a:gd name="T9" fmla="*/ 59 h 73"/>
                  <a:gd name="T10" fmla="*/ 70 w 76"/>
                  <a:gd name="T11" fmla="*/ 73 h 73"/>
                  <a:gd name="T12" fmla="*/ 71 w 76"/>
                  <a:gd name="T13" fmla="*/ 71 h 73"/>
                  <a:gd name="T14" fmla="*/ 75 w 76"/>
                  <a:gd name="T15" fmla="*/ 71 h 73"/>
                  <a:gd name="T16" fmla="*/ 75 w 76"/>
                  <a:gd name="T17" fmla="*/ 66 h 73"/>
                  <a:gd name="T18" fmla="*/ 75 w 76"/>
                  <a:gd name="T19" fmla="*/ 44 h 73"/>
                  <a:gd name="T20" fmla="*/ 75 w 76"/>
                  <a:gd name="T21" fmla="*/ 24 h 73"/>
                  <a:gd name="T22" fmla="*/ 75 w 76"/>
                  <a:gd name="T23" fmla="*/ 20 h 73"/>
                  <a:gd name="T24" fmla="*/ 74 w 76"/>
                  <a:gd name="T25" fmla="*/ 17 h 73"/>
                  <a:gd name="T26" fmla="*/ 76 w 76"/>
                  <a:gd name="T27" fmla="*/ 14 h 73"/>
                  <a:gd name="T28" fmla="*/ 74 w 76"/>
                  <a:gd name="T29" fmla="*/ 11 h 73"/>
                  <a:gd name="T30" fmla="*/ 76 w 76"/>
                  <a:gd name="T31" fmla="*/ 8 h 73"/>
                  <a:gd name="T32" fmla="*/ 67 w 76"/>
                  <a:gd name="T33" fmla="*/ 5 h 73"/>
                  <a:gd name="T34" fmla="*/ 61 w 76"/>
                  <a:gd name="T35" fmla="*/ 2 h 73"/>
                  <a:gd name="T36" fmla="*/ 51 w 76"/>
                  <a:gd name="T37" fmla="*/ 6 h 73"/>
                  <a:gd name="T38" fmla="*/ 51 w 76"/>
                  <a:gd name="T39" fmla="*/ 9 h 73"/>
                  <a:gd name="T40" fmla="*/ 50 w 76"/>
                  <a:gd name="T41" fmla="*/ 14 h 73"/>
                  <a:gd name="T42" fmla="*/ 41 w 76"/>
                  <a:gd name="T43" fmla="*/ 13 h 73"/>
                  <a:gd name="T44" fmla="*/ 36 w 76"/>
                  <a:gd name="T45" fmla="*/ 12 h 73"/>
                  <a:gd name="T46" fmla="*/ 31 w 76"/>
                  <a:gd name="T47" fmla="*/ 10 h 73"/>
                  <a:gd name="T48" fmla="*/ 29 w 76"/>
                  <a:gd name="T49" fmla="*/ 6 h 73"/>
                  <a:gd name="T50" fmla="*/ 23 w 76"/>
                  <a:gd name="T51" fmla="*/ 3 h 73"/>
                  <a:gd name="T52" fmla="*/ 17 w 76"/>
                  <a:gd name="T53" fmla="*/ 2 h 73"/>
                  <a:gd name="T54" fmla="*/ 11 w 76"/>
                  <a:gd name="T55" fmla="*/ 0 h 73"/>
                  <a:gd name="T56" fmla="*/ 11 w 76"/>
                  <a:gd name="T57" fmla="*/ 4 h 73"/>
                  <a:gd name="T58" fmla="*/ 9 w 76"/>
                  <a:gd name="T59" fmla="*/ 6 h 73"/>
                  <a:gd name="T60" fmla="*/ 5 w 76"/>
                  <a:gd name="T61" fmla="*/ 8 h 73"/>
                  <a:gd name="T62" fmla="*/ 5 w 76"/>
                  <a:gd name="T63" fmla="*/ 14 h 73"/>
                  <a:gd name="T64" fmla="*/ 1 w 76"/>
                  <a:gd name="T65" fmla="*/ 17 h 73"/>
                  <a:gd name="T66" fmla="*/ 3 w 76"/>
                  <a:gd name="T67" fmla="*/ 21 h 73"/>
                  <a:gd name="T68" fmla="*/ 3 w 76"/>
                  <a:gd name="T69" fmla="*/ 26 h 73"/>
                  <a:gd name="T70" fmla="*/ 3 w 76"/>
                  <a:gd name="T71" fmla="*/ 31 h 73"/>
                  <a:gd name="T72" fmla="*/ 3 w 76"/>
                  <a:gd name="T73" fmla="*/ 34 h 73"/>
                  <a:gd name="T74" fmla="*/ 3 w 76"/>
                  <a:gd name="T75" fmla="*/ 37 h 73"/>
                  <a:gd name="T76" fmla="*/ 1 w 76"/>
                  <a:gd name="T77" fmla="*/ 40 h 73"/>
                  <a:gd name="T78" fmla="*/ 4 w 76"/>
                  <a:gd name="T79" fmla="*/ 46 h 73"/>
                  <a:gd name="T80" fmla="*/ 7 w 76"/>
                  <a:gd name="T81" fmla="*/ 48 h 73"/>
                  <a:gd name="T82" fmla="*/ 11 w 76"/>
                  <a:gd name="T83" fmla="*/ 49 h 73"/>
                  <a:gd name="T84" fmla="*/ 14 w 76"/>
                  <a:gd name="T85" fmla="*/ 53 h 73"/>
                  <a:gd name="T86" fmla="*/ 21 w 76"/>
                  <a:gd name="T87" fmla="*/ 55 h 73"/>
                  <a:gd name="T88" fmla="*/ 21 w 76"/>
                  <a:gd name="T89" fmla="*/ 5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6" h="73">
                    <a:moveTo>
                      <a:pt x="21" y="55"/>
                    </a:moveTo>
                    <a:cubicBezTo>
                      <a:pt x="21" y="56"/>
                      <a:pt x="24" y="58"/>
                      <a:pt x="25" y="57"/>
                    </a:cubicBezTo>
                    <a:cubicBezTo>
                      <a:pt x="26" y="56"/>
                      <a:pt x="27" y="56"/>
                      <a:pt x="28" y="55"/>
                    </a:cubicBezTo>
                    <a:cubicBezTo>
                      <a:pt x="29" y="55"/>
                      <a:pt x="32" y="53"/>
                      <a:pt x="33" y="53"/>
                    </a:cubicBezTo>
                    <a:cubicBezTo>
                      <a:pt x="37" y="55"/>
                      <a:pt x="40" y="57"/>
                      <a:pt x="44" y="59"/>
                    </a:cubicBezTo>
                    <a:cubicBezTo>
                      <a:pt x="53" y="64"/>
                      <a:pt x="61" y="69"/>
                      <a:pt x="70" y="73"/>
                    </a:cubicBezTo>
                    <a:cubicBezTo>
                      <a:pt x="70" y="71"/>
                      <a:pt x="69" y="71"/>
                      <a:pt x="71" y="71"/>
                    </a:cubicBezTo>
                    <a:cubicBezTo>
                      <a:pt x="71" y="71"/>
                      <a:pt x="75" y="71"/>
                      <a:pt x="75" y="71"/>
                    </a:cubicBezTo>
                    <a:cubicBezTo>
                      <a:pt x="75" y="69"/>
                      <a:pt x="75" y="68"/>
                      <a:pt x="75" y="66"/>
                    </a:cubicBezTo>
                    <a:cubicBezTo>
                      <a:pt x="75" y="59"/>
                      <a:pt x="75" y="52"/>
                      <a:pt x="75" y="44"/>
                    </a:cubicBezTo>
                    <a:cubicBezTo>
                      <a:pt x="75" y="37"/>
                      <a:pt x="75" y="30"/>
                      <a:pt x="75" y="24"/>
                    </a:cubicBezTo>
                    <a:cubicBezTo>
                      <a:pt x="75" y="22"/>
                      <a:pt x="75" y="21"/>
                      <a:pt x="75" y="20"/>
                    </a:cubicBezTo>
                    <a:cubicBezTo>
                      <a:pt x="74" y="19"/>
                      <a:pt x="74" y="18"/>
                      <a:pt x="74" y="17"/>
                    </a:cubicBezTo>
                    <a:cubicBezTo>
                      <a:pt x="74" y="16"/>
                      <a:pt x="76" y="15"/>
                      <a:pt x="76" y="14"/>
                    </a:cubicBezTo>
                    <a:cubicBezTo>
                      <a:pt x="76" y="13"/>
                      <a:pt x="74" y="12"/>
                      <a:pt x="74" y="11"/>
                    </a:cubicBezTo>
                    <a:cubicBezTo>
                      <a:pt x="74" y="10"/>
                      <a:pt x="75" y="9"/>
                      <a:pt x="76" y="8"/>
                    </a:cubicBezTo>
                    <a:cubicBezTo>
                      <a:pt x="73" y="6"/>
                      <a:pt x="70" y="7"/>
                      <a:pt x="67" y="5"/>
                    </a:cubicBezTo>
                    <a:cubicBezTo>
                      <a:pt x="65" y="4"/>
                      <a:pt x="64" y="2"/>
                      <a:pt x="61" y="2"/>
                    </a:cubicBezTo>
                    <a:cubicBezTo>
                      <a:pt x="57" y="2"/>
                      <a:pt x="53" y="3"/>
                      <a:pt x="51" y="6"/>
                    </a:cubicBezTo>
                    <a:cubicBezTo>
                      <a:pt x="50" y="7"/>
                      <a:pt x="50" y="8"/>
                      <a:pt x="51" y="9"/>
                    </a:cubicBezTo>
                    <a:cubicBezTo>
                      <a:pt x="52" y="11"/>
                      <a:pt x="51" y="12"/>
                      <a:pt x="50" y="14"/>
                    </a:cubicBezTo>
                    <a:cubicBezTo>
                      <a:pt x="48" y="17"/>
                      <a:pt x="44" y="15"/>
                      <a:pt x="41" y="13"/>
                    </a:cubicBezTo>
                    <a:cubicBezTo>
                      <a:pt x="39" y="13"/>
                      <a:pt x="38" y="12"/>
                      <a:pt x="36" y="12"/>
                    </a:cubicBezTo>
                    <a:cubicBezTo>
                      <a:pt x="34" y="11"/>
                      <a:pt x="32" y="12"/>
                      <a:pt x="31" y="10"/>
                    </a:cubicBezTo>
                    <a:cubicBezTo>
                      <a:pt x="30" y="9"/>
                      <a:pt x="30" y="7"/>
                      <a:pt x="29" y="6"/>
                    </a:cubicBezTo>
                    <a:cubicBezTo>
                      <a:pt x="28" y="4"/>
                      <a:pt x="25" y="4"/>
                      <a:pt x="23" y="3"/>
                    </a:cubicBezTo>
                    <a:cubicBezTo>
                      <a:pt x="21" y="2"/>
                      <a:pt x="19" y="2"/>
                      <a:pt x="17" y="2"/>
                    </a:cubicBezTo>
                    <a:cubicBezTo>
                      <a:pt x="15" y="2"/>
                      <a:pt x="14" y="1"/>
                      <a:pt x="11" y="0"/>
                    </a:cubicBezTo>
                    <a:cubicBezTo>
                      <a:pt x="11" y="1"/>
                      <a:pt x="11" y="2"/>
                      <a:pt x="11" y="4"/>
                    </a:cubicBezTo>
                    <a:cubicBezTo>
                      <a:pt x="11" y="5"/>
                      <a:pt x="11" y="4"/>
                      <a:pt x="9" y="6"/>
                    </a:cubicBezTo>
                    <a:cubicBezTo>
                      <a:pt x="8" y="7"/>
                      <a:pt x="7" y="7"/>
                      <a:pt x="5" y="8"/>
                    </a:cubicBezTo>
                    <a:cubicBezTo>
                      <a:pt x="3" y="10"/>
                      <a:pt x="6" y="12"/>
                      <a:pt x="5" y="14"/>
                    </a:cubicBezTo>
                    <a:cubicBezTo>
                      <a:pt x="4" y="16"/>
                      <a:pt x="1" y="16"/>
                      <a:pt x="1" y="17"/>
                    </a:cubicBezTo>
                    <a:cubicBezTo>
                      <a:pt x="1" y="19"/>
                      <a:pt x="2" y="20"/>
                      <a:pt x="3" y="21"/>
                    </a:cubicBezTo>
                    <a:cubicBezTo>
                      <a:pt x="3" y="23"/>
                      <a:pt x="3" y="25"/>
                      <a:pt x="3" y="26"/>
                    </a:cubicBezTo>
                    <a:cubicBezTo>
                      <a:pt x="3" y="28"/>
                      <a:pt x="4" y="29"/>
                      <a:pt x="3" y="31"/>
                    </a:cubicBezTo>
                    <a:cubicBezTo>
                      <a:pt x="3" y="32"/>
                      <a:pt x="3" y="33"/>
                      <a:pt x="3" y="34"/>
                    </a:cubicBezTo>
                    <a:cubicBezTo>
                      <a:pt x="3" y="35"/>
                      <a:pt x="4" y="36"/>
                      <a:pt x="3" y="37"/>
                    </a:cubicBezTo>
                    <a:cubicBezTo>
                      <a:pt x="3" y="38"/>
                      <a:pt x="0" y="38"/>
                      <a:pt x="1" y="40"/>
                    </a:cubicBezTo>
                    <a:cubicBezTo>
                      <a:pt x="3" y="42"/>
                      <a:pt x="4" y="43"/>
                      <a:pt x="4" y="46"/>
                    </a:cubicBezTo>
                    <a:cubicBezTo>
                      <a:pt x="4" y="48"/>
                      <a:pt x="6" y="47"/>
                      <a:pt x="7" y="48"/>
                    </a:cubicBezTo>
                    <a:cubicBezTo>
                      <a:pt x="9" y="48"/>
                      <a:pt x="10" y="48"/>
                      <a:pt x="11" y="49"/>
                    </a:cubicBezTo>
                    <a:cubicBezTo>
                      <a:pt x="12" y="50"/>
                      <a:pt x="13" y="52"/>
                      <a:pt x="14" y="53"/>
                    </a:cubicBezTo>
                    <a:cubicBezTo>
                      <a:pt x="16" y="54"/>
                      <a:pt x="19" y="53"/>
                      <a:pt x="21" y="55"/>
                    </a:cubicBezTo>
                    <a:cubicBezTo>
                      <a:pt x="22" y="56"/>
                      <a:pt x="20" y="54"/>
                      <a:pt x="21" y="5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12" name="Freeform 773">
                <a:extLst>
                  <a:ext uri="{FF2B5EF4-FFF2-40B4-BE49-F238E27FC236}">
                    <a16:creationId xmlns:a16="http://schemas.microsoft.com/office/drawing/2014/main" xmlns="" id="{A19C19FA-9537-1348-A9C8-0DEFC0D1DBEE}"/>
                  </a:ext>
                </a:extLst>
              </p:cNvPr>
              <p:cNvSpPr>
                <a:spLocks/>
              </p:cNvSpPr>
              <p:nvPr/>
            </p:nvSpPr>
            <p:spPr bwMode="auto">
              <a:xfrm>
                <a:off x="10910384" y="7714256"/>
                <a:ext cx="391721" cy="318556"/>
              </a:xfrm>
              <a:custGeom>
                <a:avLst/>
                <a:gdLst>
                  <a:gd name="T0" fmla="*/ 19 w 42"/>
                  <a:gd name="T1" fmla="*/ 34 h 34"/>
                  <a:gd name="T2" fmla="*/ 20 w 42"/>
                  <a:gd name="T3" fmla="*/ 25 h 34"/>
                  <a:gd name="T4" fmla="*/ 24 w 42"/>
                  <a:gd name="T5" fmla="*/ 22 h 34"/>
                  <a:gd name="T6" fmla="*/ 25 w 42"/>
                  <a:gd name="T7" fmla="*/ 20 h 34"/>
                  <a:gd name="T8" fmla="*/ 25 w 42"/>
                  <a:gd name="T9" fmla="*/ 9 h 34"/>
                  <a:gd name="T10" fmla="*/ 32 w 42"/>
                  <a:gd name="T11" fmla="*/ 9 h 34"/>
                  <a:gd name="T12" fmla="*/ 41 w 42"/>
                  <a:gd name="T13" fmla="*/ 9 h 34"/>
                  <a:gd name="T14" fmla="*/ 42 w 42"/>
                  <a:gd name="T15" fmla="*/ 2 h 34"/>
                  <a:gd name="T16" fmla="*/ 40 w 42"/>
                  <a:gd name="T17" fmla="*/ 0 h 34"/>
                  <a:gd name="T18" fmla="*/ 20 w 42"/>
                  <a:gd name="T19" fmla="*/ 0 h 34"/>
                  <a:gd name="T20" fmla="*/ 15 w 42"/>
                  <a:gd name="T21" fmla="*/ 6 h 34"/>
                  <a:gd name="T22" fmla="*/ 10 w 42"/>
                  <a:gd name="T23" fmla="*/ 17 h 34"/>
                  <a:gd name="T24" fmla="*/ 8 w 42"/>
                  <a:gd name="T25" fmla="*/ 18 h 34"/>
                  <a:gd name="T26" fmla="*/ 4 w 42"/>
                  <a:gd name="T27" fmla="*/ 25 h 34"/>
                  <a:gd name="T28" fmla="*/ 0 w 42"/>
                  <a:gd name="T29" fmla="*/ 34 h 34"/>
                  <a:gd name="T30" fmla="*/ 19 w 42"/>
                  <a:gd name="T31"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 h="34">
                    <a:moveTo>
                      <a:pt x="19" y="34"/>
                    </a:moveTo>
                    <a:cubicBezTo>
                      <a:pt x="19" y="31"/>
                      <a:pt x="18" y="26"/>
                      <a:pt x="20" y="25"/>
                    </a:cubicBezTo>
                    <a:cubicBezTo>
                      <a:pt x="21" y="24"/>
                      <a:pt x="23" y="23"/>
                      <a:pt x="24" y="22"/>
                    </a:cubicBezTo>
                    <a:cubicBezTo>
                      <a:pt x="25" y="22"/>
                      <a:pt x="25" y="20"/>
                      <a:pt x="25" y="20"/>
                    </a:cubicBezTo>
                    <a:cubicBezTo>
                      <a:pt x="25" y="16"/>
                      <a:pt x="25" y="13"/>
                      <a:pt x="25" y="9"/>
                    </a:cubicBezTo>
                    <a:cubicBezTo>
                      <a:pt x="25" y="9"/>
                      <a:pt x="31" y="9"/>
                      <a:pt x="32" y="9"/>
                    </a:cubicBezTo>
                    <a:cubicBezTo>
                      <a:pt x="35" y="9"/>
                      <a:pt x="38" y="9"/>
                      <a:pt x="41" y="9"/>
                    </a:cubicBezTo>
                    <a:cubicBezTo>
                      <a:pt x="42" y="9"/>
                      <a:pt x="42" y="3"/>
                      <a:pt x="42" y="2"/>
                    </a:cubicBezTo>
                    <a:cubicBezTo>
                      <a:pt x="42" y="0"/>
                      <a:pt x="42" y="0"/>
                      <a:pt x="40" y="0"/>
                    </a:cubicBezTo>
                    <a:cubicBezTo>
                      <a:pt x="33" y="0"/>
                      <a:pt x="27" y="0"/>
                      <a:pt x="20" y="0"/>
                    </a:cubicBezTo>
                    <a:cubicBezTo>
                      <a:pt x="18" y="2"/>
                      <a:pt x="17" y="4"/>
                      <a:pt x="15" y="6"/>
                    </a:cubicBezTo>
                    <a:cubicBezTo>
                      <a:pt x="11" y="9"/>
                      <a:pt x="11" y="12"/>
                      <a:pt x="10" y="17"/>
                    </a:cubicBezTo>
                    <a:cubicBezTo>
                      <a:pt x="10" y="17"/>
                      <a:pt x="9" y="18"/>
                      <a:pt x="8" y="18"/>
                    </a:cubicBezTo>
                    <a:cubicBezTo>
                      <a:pt x="6" y="20"/>
                      <a:pt x="5" y="22"/>
                      <a:pt x="4" y="25"/>
                    </a:cubicBezTo>
                    <a:cubicBezTo>
                      <a:pt x="2" y="28"/>
                      <a:pt x="0" y="30"/>
                      <a:pt x="0" y="34"/>
                    </a:cubicBezTo>
                    <a:cubicBezTo>
                      <a:pt x="6" y="34"/>
                      <a:pt x="13" y="34"/>
                      <a:pt x="19" y="3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13" name="Freeform 774">
                <a:extLst>
                  <a:ext uri="{FF2B5EF4-FFF2-40B4-BE49-F238E27FC236}">
                    <a16:creationId xmlns:a16="http://schemas.microsoft.com/office/drawing/2014/main" xmlns="" id="{976D1457-FA3D-AC4B-AEB8-DC08817C2FB7}"/>
                  </a:ext>
                </a:extLst>
              </p:cNvPr>
              <p:cNvSpPr>
                <a:spLocks/>
              </p:cNvSpPr>
              <p:nvPr/>
            </p:nvSpPr>
            <p:spPr bwMode="auto">
              <a:xfrm>
                <a:off x="11098281" y="7265092"/>
                <a:ext cx="560509" cy="449163"/>
              </a:xfrm>
              <a:custGeom>
                <a:avLst/>
                <a:gdLst>
                  <a:gd name="T0" fmla="*/ 22 w 60"/>
                  <a:gd name="T1" fmla="*/ 48 h 48"/>
                  <a:gd name="T2" fmla="*/ 23 w 60"/>
                  <a:gd name="T3" fmla="*/ 41 h 48"/>
                  <a:gd name="T4" fmla="*/ 29 w 60"/>
                  <a:gd name="T5" fmla="*/ 37 h 48"/>
                  <a:gd name="T6" fmla="*/ 33 w 60"/>
                  <a:gd name="T7" fmla="*/ 37 h 48"/>
                  <a:gd name="T8" fmla="*/ 38 w 60"/>
                  <a:gd name="T9" fmla="*/ 35 h 48"/>
                  <a:gd name="T10" fmla="*/ 40 w 60"/>
                  <a:gd name="T11" fmla="*/ 32 h 48"/>
                  <a:gd name="T12" fmla="*/ 45 w 60"/>
                  <a:gd name="T13" fmla="*/ 31 h 48"/>
                  <a:gd name="T14" fmla="*/ 46 w 60"/>
                  <a:gd name="T15" fmla="*/ 28 h 48"/>
                  <a:gd name="T16" fmla="*/ 50 w 60"/>
                  <a:gd name="T17" fmla="*/ 25 h 48"/>
                  <a:gd name="T18" fmla="*/ 53 w 60"/>
                  <a:gd name="T19" fmla="*/ 23 h 48"/>
                  <a:gd name="T20" fmla="*/ 58 w 60"/>
                  <a:gd name="T21" fmla="*/ 24 h 48"/>
                  <a:gd name="T22" fmla="*/ 56 w 60"/>
                  <a:gd name="T23" fmla="*/ 16 h 48"/>
                  <a:gd name="T24" fmla="*/ 56 w 60"/>
                  <a:gd name="T25" fmla="*/ 10 h 48"/>
                  <a:gd name="T26" fmla="*/ 55 w 60"/>
                  <a:gd name="T27" fmla="*/ 7 h 48"/>
                  <a:gd name="T28" fmla="*/ 51 w 60"/>
                  <a:gd name="T29" fmla="*/ 6 h 48"/>
                  <a:gd name="T30" fmla="*/ 47 w 60"/>
                  <a:gd name="T31" fmla="*/ 6 h 48"/>
                  <a:gd name="T32" fmla="*/ 42 w 60"/>
                  <a:gd name="T33" fmla="*/ 6 h 48"/>
                  <a:gd name="T34" fmla="*/ 35 w 60"/>
                  <a:gd name="T35" fmla="*/ 4 h 48"/>
                  <a:gd name="T36" fmla="*/ 30 w 60"/>
                  <a:gd name="T37" fmla="*/ 13 h 48"/>
                  <a:gd name="T38" fmla="*/ 20 w 60"/>
                  <a:gd name="T39" fmla="*/ 19 h 48"/>
                  <a:gd name="T40" fmla="*/ 16 w 60"/>
                  <a:gd name="T41" fmla="*/ 27 h 48"/>
                  <a:gd name="T42" fmla="*/ 16 w 60"/>
                  <a:gd name="T43" fmla="*/ 35 h 48"/>
                  <a:gd name="T44" fmla="*/ 14 w 60"/>
                  <a:gd name="T45" fmla="*/ 39 h 48"/>
                  <a:gd name="T46" fmla="*/ 9 w 60"/>
                  <a:gd name="T47" fmla="*/ 42 h 48"/>
                  <a:gd name="T48" fmla="*/ 5 w 60"/>
                  <a:gd name="T49" fmla="*/ 45 h 48"/>
                  <a:gd name="T50" fmla="*/ 0 w 60"/>
                  <a:gd name="T51" fmla="*/ 48 h 48"/>
                  <a:gd name="T52" fmla="*/ 22 w 60"/>
                  <a:gd name="T53"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0" h="48">
                    <a:moveTo>
                      <a:pt x="22" y="48"/>
                    </a:moveTo>
                    <a:cubicBezTo>
                      <a:pt x="22" y="45"/>
                      <a:pt x="21" y="43"/>
                      <a:pt x="23" y="41"/>
                    </a:cubicBezTo>
                    <a:cubicBezTo>
                      <a:pt x="25" y="40"/>
                      <a:pt x="28" y="39"/>
                      <a:pt x="29" y="37"/>
                    </a:cubicBezTo>
                    <a:cubicBezTo>
                      <a:pt x="30" y="37"/>
                      <a:pt x="32" y="37"/>
                      <a:pt x="33" y="37"/>
                    </a:cubicBezTo>
                    <a:cubicBezTo>
                      <a:pt x="34" y="36"/>
                      <a:pt x="36" y="36"/>
                      <a:pt x="38" y="35"/>
                    </a:cubicBezTo>
                    <a:cubicBezTo>
                      <a:pt x="39" y="34"/>
                      <a:pt x="39" y="33"/>
                      <a:pt x="40" y="32"/>
                    </a:cubicBezTo>
                    <a:cubicBezTo>
                      <a:pt x="41" y="31"/>
                      <a:pt x="44" y="32"/>
                      <a:pt x="45" y="31"/>
                    </a:cubicBezTo>
                    <a:cubicBezTo>
                      <a:pt x="46" y="30"/>
                      <a:pt x="46" y="29"/>
                      <a:pt x="46" y="28"/>
                    </a:cubicBezTo>
                    <a:cubicBezTo>
                      <a:pt x="46" y="26"/>
                      <a:pt x="49" y="26"/>
                      <a:pt x="50" y="25"/>
                    </a:cubicBezTo>
                    <a:cubicBezTo>
                      <a:pt x="51" y="24"/>
                      <a:pt x="51" y="23"/>
                      <a:pt x="53" y="23"/>
                    </a:cubicBezTo>
                    <a:cubicBezTo>
                      <a:pt x="54" y="23"/>
                      <a:pt x="57" y="24"/>
                      <a:pt x="58" y="24"/>
                    </a:cubicBezTo>
                    <a:cubicBezTo>
                      <a:pt x="60" y="23"/>
                      <a:pt x="56" y="17"/>
                      <a:pt x="56" y="16"/>
                    </a:cubicBezTo>
                    <a:cubicBezTo>
                      <a:pt x="56" y="14"/>
                      <a:pt x="56" y="12"/>
                      <a:pt x="56" y="10"/>
                    </a:cubicBezTo>
                    <a:cubicBezTo>
                      <a:pt x="55" y="9"/>
                      <a:pt x="55" y="8"/>
                      <a:pt x="55" y="7"/>
                    </a:cubicBezTo>
                    <a:cubicBezTo>
                      <a:pt x="53" y="7"/>
                      <a:pt x="52" y="6"/>
                      <a:pt x="51" y="6"/>
                    </a:cubicBezTo>
                    <a:cubicBezTo>
                      <a:pt x="50" y="5"/>
                      <a:pt x="48" y="6"/>
                      <a:pt x="47" y="6"/>
                    </a:cubicBezTo>
                    <a:cubicBezTo>
                      <a:pt x="46" y="5"/>
                      <a:pt x="44" y="6"/>
                      <a:pt x="42" y="6"/>
                    </a:cubicBezTo>
                    <a:cubicBezTo>
                      <a:pt x="40" y="6"/>
                      <a:pt x="36" y="0"/>
                      <a:pt x="35" y="4"/>
                    </a:cubicBezTo>
                    <a:cubicBezTo>
                      <a:pt x="34" y="7"/>
                      <a:pt x="33" y="10"/>
                      <a:pt x="30" y="13"/>
                    </a:cubicBezTo>
                    <a:cubicBezTo>
                      <a:pt x="27" y="16"/>
                      <a:pt x="23" y="16"/>
                      <a:pt x="20" y="19"/>
                    </a:cubicBezTo>
                    <a:cubicBezTo>
                      <a:pt x="18" y="21"/>
                      <a:pt x="17" y="24"/>
                      <a:pt x="16" y="27"/>
                    </a:cubicBezTo>
                    <a:cubicBezTo>
                      <a:pt x="16" y="29"/>
                      <a:pt x="17" y="32"/>
                      <a:pt x="16" y="35"/>
                    </a:cubicBezTo>
                    <a:cubicBezTo>
                      <a:pt x="15" y="36"/>
                      <a:pt x="14" y="38"/>
                      <a:pt x="14" y="39"/>
                    </a:cubicBezTo>
                    <a:cubicBezTo>
                      <a:pt x="13" y="41"/>
                      <a:pt x="11" y="41"/>
                      <a:pt x="9" y="42"/>
                    </a:cubicBezTo>
                    <a:cubicBezTo>
                      <a:pt x="8" y="43"/>
                      <a:pt x="7" y="44"/>
                      <a:pt x="5" y="45"/>
                    </a:cubicBezTo>
                    <a:cubicBezTo>
                      <a:pt x="4" y="46"/>
                      <a:pt x="2" y="46"/>
                      <a:pt x="0" y="48"/>
                    </a:cubicBezTo>
                    <a:lnTo>
                      <a:pt x="22" y="48"/>
                    </a:ln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14" name="Freeform 775">
                <a:extLst>
                  <a:ext uri="{FF2B5EF4-FFF2-40B4-BE49-F238E27FC236}">
                    <a16:creationId xmlns:a16="http://schemas.microsoft.com/office/drawing/2014/main" xmlns="" id="{931AAE07-2B62-1046-B1B4-811EC2BA8576}"/>
                  </a:ext>
                </a:extLst>
              </p:cNvPr>
              <p:cNvSpPr>
                <a:spLocks/>
              </p:cNvSpPr>
              <p:nvPr/>
            </p:nvSpPr>
            <p:spPr bwMode="auto">
              <a:xfrm>
                <a:off x="11295736" y="7220495"/>
                <a:ext cx="968154" cy="923808"/>
              </a:xfrm>
              <a:custGeom>
                <a:avLst/>
                <a:gdLst>
                  <a:gd name="T0" fmla="*/ 35 w 104"/>
                  <a:gd name="T1" fmla="*/ 22 h 99"/>
                  <a:gd name="T2" fmla="*/ 36 w 104"/>
                  <a:gd name="T3" fmla="*/ 29 h 99"/>
                  <a:gd name="T4" fmla="*/ 31 w 104"/>
                  <a:gd name="T5" fmla="*/ 28 h 99"/>
                  <a:gd name="T6" fmla="*/ 29 w 104"/>
                  <a:gd name="T7" fmla="*/ 30 h 99"/>
                  <a:gd name="T8" fmla="*/ 26 w 104"/>
                  <a:gd name="T9" fmla="*/ 31 h 99"/>
                  <a:gd name="T10" fmla="*/ 24 w 104"/>
                  <a:gd name="T11" fmla="*/ 35 h 99"/>
                  <a:gd name="T12" fmla="*/ 20 w 104"/>
                  <a:gd name="T13" fmla="*/ 37 h 99"/>
                  <a:gd name="T14" fmla="*/ 17 w 104"/>
                  <a:gd name="T15" fmla="*/ 40 h 99"/>
                  <a:gd name="T16" fmla="*/ 11 w 104"/>
                  <a:gd name="T17" fmla="*/ 42 h 99"/>
                  <a:gd name="T18" fmla="*/ 8 w 104"/>
                  <a:gd name="T19" fmla="*/ 43 h 99"/>
                  <a:gd name="T20" fmla="*/ 4 w 104"/>
                  <a:gd name="T21" fmla="*/ 45 h 99"/>
                  <a:gd name="T22" fmla="*/ 1 w 104"/>
                  <a:gd name="T23" fmla="*/ 52 h 99"/>
                  <a:gd name="T24" fmla="*/ 2 w 104"/>
                  <a:gd name="T25" fmla="*/ 56 h 99"/>
                  <a:gd name="T26" fmla="*/ 6 w 104"/>
                  <a:gd name="T27" fmla="*/ 59 h 99"/>
                  <a:gd name="T28" fmla="*/ 37 w 104"/>
                  <a:gd name="T29" fmla="*/ 79 h 99"/>
                  <a:gd name="T30" fmla="*/ 48 w 104"/>
                  <a:gd name="T31" fmla="*/ 86 h 99"/>
                  <a:gd name="T32" fmla="*/ 49 w 104"/>
                  <a:gd name="T33" fmla="*/ 87 h 99"/>
                  <a:gd name="T34" fmla="*/ 58 w 104"/>
                  <a:gd name="T35" fmla="*/ 93 h 99"/>
                  <a:gd name="T36" fmla="*/ 61 w 104"/>
                  <a:gd name="T37" fmla="*/ 99 h 99"/>
                  <a:gd name="T38" fmla="*/ 67 w 104"/>
                  <a:gd name="T39" fmla="*/ 97 h 99"/>
                  <a:gd name="T40" fmla="*/ 72 w 104"/>
                  <a:gd name="T41" fmla="*/ 96 h 99"/>
                  <a:gd name="T42" fmla="*/ 85 w 104"/>
                  <a:gd name="T43" fmla="*/ 87 h 99"/>
                  <a:gd name="T44" fmla="*/ 100 w 104"/>
                  <a:gd name="T45" fmla="*/ 77 h 99"/>
                  <a:gd name="T46" fmla="*/ 104 w 104"/>
                  <a:gd name="T47" fmla="*/ 75 h 99"/>
                  <a:gd name="T48" fmla="*/ 97 w 104"/>
                  <a:gd name="T49" fmla="*/ 69 h 99"/>
                  <a:gd name="T50" fmla="*/ 94 w 104"/>
                  <a:gd name="T51" fmla="*/ 69 h 99"/>
                  <a:gd name="T52" fmla="*/ 92 w 104"/>
                  <a:gd name="T53" fmla="*/ 63 h 99"/>
                  <a:gd name="T54" fmla="*/ 92 w 104"/>
                  <a:gd name="T55" fmla="*/ 60 h 99"/>
                  <a:gd name="T56" fmla="*/ 93 w 104"/>
                  <a:gd name="T57" fmla="*/ 55 h 99"/>
                  <a:gd name="T58" fmla="*/ 93 w 104"/>
                  <a:gd name="T59" fmla="*/ 50 h 99"/>
                  <a:gd name="T60" fmla="*/ 93 w 104"/>
                  <a:gd name="T61" fmla="*/ 46 h 99"/>
                  <a:gd name="T62" fmla="*/ 92 w 104"/>
                  <a:gd name="T63" fmla="*/ 42 h 99"/>
                  <a:gd name="T64" fmla="*/ 91 w 104"/>
                  <a:gd name="T65" fmla="*/ 37 h 99"/>
                  <a:gd name="T66" fmla="*/ 87 w 104"/>
                  <a:gd name="T67" fmla="*/ 27 h 99"/>
                  <a:gd name="T68" fmla="*/ 82 w 104"/>
                  <a:gd name="T69" fmla="*/ 20 h 99"/>
                  <a:gd name="T70" fmla="*/ 85 w 104"/>
                  <a:gd name="T71" fmla="*/ 13 h 99"/>
                  <a:gd name="T72" fmla="*/ 86 w 104"/>
                  <a:gd name="T73" fmla="*/ 2 h 99"/>
                  <a:gd name="T74" fmla="*/ 84 w 104"/>
                  <a:gd name="T75" fmla="*/ 1 h 99"/>
                  <a:gd name="T76" fmla="*/ 81 w 104"/>
                  <a:gd name="T77" fmla="*/ 0 h 99"/>
                  <a:gd name="T78" fmla="*/ 79 w 104"/>
                  <a:gd name="T79" fmla="*/ 1 h 99"/>
                  <a:gd name="T80" fmla="*/ 75 w 104"/>
                  <a:gd name="T81" fmla="*/ 0 h 99"/>
                  <a:gd name="T82" fmla="*/ 72 w 104"/>
                  <a:gd name="T83" fmla="*/ 2 h 99"/>
                  <a:gd name="T84" fmla="*/ 68 w 104"/>
                  <a:gd name="T85" fmla="*/ 1 h 99"/>
                  <a:gd name="T86" fmla="*/ 61 w 104"/>
                  <a:gd name="T87" fmla="*/ 2 h 99"/>
                  <a:gd name="T88" fmla="*/ 46 w 104"/>
                  <a:gd name="T89" fmla="*/ 5 h 99"/>
                  <a:gd name="T90" fmla="*/ 43 w 104"/>
                  <a:gd name="T91" fmla="*/ 7 h 99"/>
                  <a:gd name="T92" fmla="*/ 39 w 104"/>
                  <a:gd name="T93" fmla="*/ 8 h 99"/>
                  <a:gd name="T94" fmla="*/ 34 w 104"/>
                  <a:gd name="T95" fmla="*/ 12 h 99"/>
                  <a:gd name="T96" fmla="*/ 35 w 104"/>
                  <a:gd name="T97" fmla="*/ 22 h 99"/>
                  <a:gd name="T98" fmla="*/ 35 w 104"/>
                  <a:gd name="T99" fmla="*/ 22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4" h="99">
                    <a:moveTo>
                      <a:pt x="35" y="22"/>
                    </a:moveTo>
                    <a:cubicBezTo>
                      <a:pt x="36" y="23"/>
                      <a:pt x="40" y="29"/>
                      <a:pt x="36" y="29"/>
                    </a:cubicBezTo>
                    <a:cubicBezTo>
                      <a:pt x="35" y="28"/>
                      <a:pt x="32" y="27"/>
                      <a:pt x="31" y="28"/>
                    </a:cubicBezTo>
                    <a:cubicBezTo>
                      <a:pt x="30" y="29"/>
                      <a:pt x="30" y="29"/>
                      <a:pt x="29" y="30"/>
                    </a:cubicBezTo>
                    <a:cubicBezTo>
                      <a:pt x="28" y="31"/>
                      <a:pt x="27" y="31"/>
                      <a:pt x="26" y="31"/>
                    </a:cubicBezTo>
                    <a:cubicBezTo>
                      <a:pt x="24" y="32"/>
                      <a:pt x="25" y="34"/>
                      <a:pt x="24" y="35"/>
                    </a:cubicBezTo>
                    <a:cubicBezTo>
                      <a:pt x="24" y="37"/>
                      <a:pt x="21" y="36"/>
                      <a:pt x="20" y="37"/>
                    </a:cubicBezTo>
                    <a:cubicBezTo>
                      <a:pt x="18" y="37"/>
                      <a:pt x="18" y="39"/>
                      <a:pt x="17" y="40"/>
                    </a:cubicBezTo>
                    <a:cubicBezTo>
                      <a:pt x="15" y="42"/>
                      <a:pt x="13" y="41"/>
                      <a:pt x="11" y="42"/>
                    </a:cubicBezTo>
                    <a:cubicBezTo>
                      <a:pt x="10" y="42"/>
                      <a:pt x="9" y="42"/>
                      <a:pt x="8" y="43"/>
                    </a:cubicBezTo>
                    <a:cubicBezTo>
                      <a:pt x="7" y="43"/>
                      <a:pt x="5" y="44"/>
                      <a:pt x="4" y="45"/>
                    </a:cubicBezTo>
                    <a:cubicBezTo>
                      <a:pt x="0" y="47"/>
                      <a:pt x="1" y="48"/>
                      <a:pt x="1" y="52"/>
                    </a:cubicBezTo>
                    <a:cubicBezTo>
                      <a:pt x="1" y="55"/>
                      <a:pt x="0" y="55"/>
                      <a:pt x="2" y="56"/>
                    </a:cubicBezTo>
                    <a:cubicBezTo>
                      <a:pt x="3" y="57"/>
                      <a:pt x="5" y="58"/>
                      <a:pt x="6" y="59"/>
                    </a:cubicBezTo>
                    <a:cubicBezTo>
                      <a:pt x="16" y="66"/>
                      <a:pt x="26" y="72"/>
                      <a:pt x="37" y="79"/>
                    </a:cubicBezTo>
                    <a:cubicBezTo>
                      <a:pt x="40" y="81"/>
                      <a:pt x="44" y="84"/>
                      <a:pt x="48" y="86"/>
                    </a:cubicBezTo>
                    <a:cubicBezTo>
                      <a:pt x="48" y="87"/>
                      <a:pt x="49" y="87"/>
                      <a:pt x="49" y="87"/>
                    </a:cubicBezTo>
                    <a:cubicBezTo>
                      <a:pt x="52" y="92"/>
                      <a:pt x="54" y="92"/>
                      <a:pt x="58" y="93"/>
                    </a:cubicBezTo>
                    <a:cubicBezTo>
                      <a:pt x="61" y="94"/>
                      <a:pt x="58" y="98"/>
                      <a:pt x="61" y="99"/>
                    </a:cubicBezTo>
                    <a:cubicBezTo>
                      <a:pt x="62" y="99"/>
                      <a:pt x="65" y="98"/>
                      <a:pt x="67" y="97"/>
                    </a:cubicBezTo>
                    <a:cubicBezTo>
                      <a:pt x="68" y="97"/>
                      <a:pt x="71" y="97"/>
                      <a:pt x="72" y="96"/>
                    </a:cubicBezTo>
                    <a:cubicBezTo>
                      <a:pt x="76" y="93"/>
                      <a:pt x="80" y="90"/>
                      <a:pt x="85" y="87"/>
                    </a:cubicBezTo>
                    <a:cubicBezTo>
                      <a:pt x="90" y="84"/>
                      <a:pt x="95" y="80"/>
                      <a:pt x="100" y="77"/>
                    </a:cubicBezTo>
                    <a:cubicBezTo>
                      <a:pt x="101" y="77"/>
                      <a:pt x="102" y="76"/>
                      <a:pt x="104" y="75"/>
                    </a:cubicBezTo>
                    <a:cubicBezTo>
                      <a:pt x="102" y="71"/>
                      <a:pt x="101" y="70"/>
                      <a:pt x="97" y="69"/>
                    </a:cubicBezTo>
                    <a:cubicBezTo>
                      <a:pt x="96" y="69"/>
                      <a:pt x="94" y="69"/>
                      <a:pt x="94" y="69"/>
                    </a:cubicBezTo>
                    <a:cubicBezTo>
                      <a:pt x="94" y="66"/>
                      <a:pt x="94" y="65"/>
                      <a:pt x="92" y="63"/>
                    </a:cubicBezTo>
                    <a:cubicBezTo>
                      <a:pt x="91" y="61"/>
                      <a:pt x="91" y="61"/>
                      <a:pt x="92" y="60"/>
                    </a:cubicBezTo>
                    <a:cubicBezTo>
                      <a:pt x="94" y="58"/>
                      <a:pt x="93" y="57"/>
                      <a:pt x="93" y="55"/>
                    </a:cubicBezTo>
                    <a:cubicBezTo>
                      <a:pt x="93" y="53"/>
                      <a:pt x="94" y="52"/>
                      <a:pt x="93" y="50"/>
                    </a:cubicBezTo>
                    <a:cubicBezTo>
                      <a:pt x="93" y="49"/>
                      <a:pt x="93" y="48"/>
                      <a:pt x="93" y="46"/>
                    </a:cubicBezTo>
                    <a:cubicBezTo>
                      <a:pt x="93" y="45"/>
                      <a:pt x="93" y="43"/>
                      <a:pt x="92" y="42"/>
                    </a:cubicBezTo>
                    <a:cubicBezTo>
                      <a:pt x="91" y="41"/>
                      <a:pt x="91" y="39"/>
                      <a:pt x="91" y="37"/>
                    </a:cubicBezTo>
                    <a:cubicBezTo>
                      <a:pt x="91" y="34"/>
                      <a:pt x="90" y="30"/>
                      <a:pt x="87" y="27"/>
                    </a:cubicBezTo>
                    <a:cubicBezTo>
                      <a:pt x="85" y="25"/>
                      <a:pt x="83" y="23"/>
                      <a:pt x="82" y="20"/>
                    </a:cubicBezTo>
                    <a:cubicBezTo>
                      <a:pt x="80" y="16"/>
                      <a:pt x="84" y="17"/>
                      <a:pt x="85" y="13"/>
                    </a:cubicBezTo>
                    <a:cubicBezTo>
                      <a:pt x="85" y="9"/>
                      <a:pt x="85" y="6"/>
                      <a:pt x="86" y="2"/>
                    </a:cubicBezTo>
                    <a:cubicBezTo>
                      <a:pt x="85" y="2"/>
                      <a:pt x="85" y="1"/>
                      <a:pt x="84" y="1"/>
                    </a:cubicBezTo>
                    <a:cubicBezTo>
                      <a:pt x="82" y="2"/>
                      <a:pt x="82" y="0"/>
                      <a:pt x="81" y="0"/>
                    </a:cubicBezTo>
                    <a:cubicBezTo>
                      <a:pt x="80" y="0"/>
                      <a:pt x="80" y="1"/>
                      <a:pt x="79" y="1"/>
                    </a:cubicBezTo>
                    <a:cubicBezTo>
                      <a:pt x="77" y="1"/>
                      <a:pt x="77" y="0"/>
                      <a:pt x="75" y="0"/>
                    </a:cubicBezTo>
                    <a:cubicBezTo>
                      <a:pt x="74" y="1"/>
                      <a:pt x="73" y="1"/>
                      <a:pt x="72" y="2"/>
                    </a:cubicBezTo>
                    <a:cubicBezTo>
                      <a:pt x="70" y="3"/>
                      <a:pt x="70" y="2"/>
                      <a:pt x="68" y="1"/>
                    </a:cubicBezTo>
                    <a:cubicBezTo>
                      <a:pt x="66" y="1"/>
                      <a:pt x="63" y="1"/>
                      <a:pt x="61" y="2"/>
                    </a:cubicBezTo>
                    <a:cubicBezTo>
                      <a:pt x="56" y="3"/>
                      <a:pt x="51" y="3"/>
                      <a:pt x="46" y="5"/>
                    </a:cubicBezTo>
                    <a:cubicBezTo>
                      <a:pt x="45" y="6"/>
                      <a:pt x="44" y="7"/>
                      <a:pt x="43" y="7"/>
                    </a:cubicBezTo>
                    <a:cubicBezTo>
                      <a:pt x="42" y="8"/>
                      <a:pt x="40" y="8"/>
                      <a:pt x="39" y="8"/>
                    </a:cubicBezTo>
                    <a:cubicBezTo>
                      <a:pt x="37" y="9"/>
                      <a:pt x="37" y="12"/>
                      <a:pt x="34" y="12"/>
                    </a:cubicBezTo>
                    <a:cubicBezTo>
                      <a:pt x="35" y="15"/>
                      <a:pt x="35" y="18"/>
                      <a:pt x="35" y="22"/>
                    </a:cubicBezTo>
                    <a:cubicBezTo>
                      <a:pt x="36" y="23"/>
                      <a:pt x="35" y="20"/>
                      <a:pt x="35" y="2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15" name="Freeform 776">
                <a:extLst>
                  <a:ext uri="{FF2B5EF4-FFF2-40B4-BE49-F238E27FC236}">
                    <a16:creationId xmlns:a16="http://schemas.microsoft.com/office/drawing/2014/main" xmlns="" id="{2BD601F0-AADF-3543-A6A6-7A8C6704569D}"/>
                  </a:ext>
                </a:extLst>
              </p:cNvPr>
              <p:cNvSpPr>
                <a:spLocks/>
              </p:cNvSpPr>
              <p:nvPr/>
            </p:nvSpPr>
            <p:spPr bwMode="auto">
              <a:xfrm>
                <a:off x="8295732" y="3719582"/>
                <a:ext cx="2850322" cy="2124760"/>
              </a:xfrm>
              <a:custGeom>
                <a:avLst/>
                <a:gdLst>
                  <a:gd name="T0" fmla="*/ 33 w 305"/>
                  <a:gd name="T1" fmla="*/ 54 h 227"/>
                  <a:gd name="T2" fmla="*/ 1 w 305"/>
                  <a:gd name="T3" fmla="*/ 63 h 227"/>
                  <a:gd name="T4" fmla="*/ 19 w 305"/>
                  <a:gd name="T5" fmla="*/ 72 h 227"/>
                  <a:gd name="T6" fmla="*/ 24 w 305"/>
                  <a:gd name="T7" fmla="*/ 75 h 227"/>
                  <a:gd name="T8" fmla="*/ 20 w 305"/>
                  <a:gd name="T9" fmla="*/ 81 h 227"/>
                  <a:gd name="T10" fmla="*/ 36 w 305"/>
                  <a:gd name="T11" fmla="*/ 86 h 227"/>
                  <a:gd name="T12" fmla="*/ 73 w 305"/>
                  <a:gd name="T13" fmla="*/ 93 h 227"/>
                  <a:gd name="T14" fmla="*/ 87 w 305"/>
                  <a:gd name="T15" fmla="*/ 112 h 227"/>
                  <a:gd name="T16" fmla="*/ 88 w 305"/>
                  <a:gd name="T17" fmla="*/ 122 h 227"/>
                  <a:gd name="T18" fmla="*/ 89 w 305"/>
                  <a:gd name="T19" fmla="*/ 131 h 227"/>
                  <a:gd name="T20" fmla="*/ 104 w 305"/>
                  <a:gd name="T21" fmla="*/ 129 h 227"/>
                  <a:gd name="T22" fmla="*/ 106 w 305"/>
                  <a:gd name="T23" fmla="*/ 135 h 227"/>
                  <a:gd name="T24" fmla="*/ 106 w 305"/>
                  <a:gd name="T25" fmla="*/ 144 h 227"/>
                  <a:gd name="T26" fmla="*/ 109 w 305"/>
                  <a:gd name="T27" fmla="*/ 155 h 227"/>
                  <a:gd name="T28" fmla="*/ 106 w 305"/>
                  <a:gd name="T29" fmla="*/ 160 h 227"/>
                  <a:gd name="T30" fmla="*/ 100 w 305"/>
                  <a:gd name="T31" fmla="*/ 162 h 227"/>
                  <a:gd name="T32" fmla="*/ 112 w 305"/>
                  <a:gd name="T33" fmla="*/ 165 h 227"/>
                  <a:gd name="T34" fmla="*/ 112 w 305"/>
                  <a:gd name="T35" fmla="*/ 169 h 227"/>
                  <a:gd name="T36" fmla="*/ 107 w 305"/>
                  <a:gd name="T37" fmla="*/ 172 h 227"/>
                  <a:gd name="T38" fmla="*/ 107 w 305"/>
                  <a:gd name="T39" fmla="*/ 180 h 227"/>
                  <a:gd name="T40" fmla="*/ 110 w 305"/>
                  <a:gd name="T41" fmla="*/ 192 h 227"/>
                  <a:gd name="T42" fmla="*/ 114 w 305"/>
                  <a:gd name="T43" fmla="*/ 193 h 227"/>
                  <a:gd name="T44" fmla="*/ 120 w 305"/>
                  <a:gd name="T45" fmla="*/ 210 h 227"/>
                  <a:gd name="T46" fmla="*/ 138 w 305"/>
                  <a:gd name="T47" fmla="*/ 219 h 227"/>
                  <a:gd name="T48" fmla="*/ 142 w 305"/>
                  <a:gd name="T49" fmla="*/ 224 h 227"/>
                  <a:gd name="T50" fmla="*/ 151 w 305"/>
                  <a:gd name="T51" fmla="*/ 214 h 227"/>
                  <a:gd name="T52" fmla="*/ 156 w 305"/>
                  <a:gd name="T53" fmla="*/ 200 h 227"/>
                  <a:gd name="T54" fmla="*/ 163 w 305"/>
                  <a:gd name="T55" fmla="*/ 192 h 227"/>
                  <a:gd name="T56" fmla="*/ 173 w 305"/>
                  <a:gd name="T57" fmla="*/ 179 h 227"/>
                  <a:gd name="T58" fmla="*/ 193 w 305"/>
                  <a:gd name="T59" fmla="*/ 173 h 227"/>
                  <a:gd name="T60" fmla="*/ 216 w 305"/>
                  <a:gd name="T61" fmla="*/ 160 h 227"/>
                  <a:gd name="T62" fmla="*/ 232 w 305"/>
                  <a:gd name="T63" fmla="*/ 142 h 227"/>
                  <a:gd name="T64" fmla="*/ 234 w 305"/>
                  <a:gd name="T65" fmla="*/ 130 h 227"/>
                  <a:gd name="T66" fmla="*/ 253 w 305"/>
                  <a:gd name="T67" fmla="*/ 129 h 227"/>
                  <a:gd name="T68" fmla="*/ 233 w 305"/>
                  <a:gd name="T69" fmla="*/ 119 h 227"/>
                  <a:gd name="T70" fmla="*/ 238 w 305"/>
                  <a:gd name="T71" fmla="*/ 113 h 227"/>
                  <a:gd name="T72" fmla="*/ 262 w 305"/>
                  <a:gd name="T73" fmla="*/ 112 h 227"/>
                  <a:gd name="T74" fmla="*/ 258 w 305"/>
                  <a:gd name="T75" fmla="*/ 106 h 227"/>
                  <a:gd name="T76" fmla="*/ 266 w 305"/>
                  <a:gd name="T77" fmla="*/ 95 h 227"/>
                  <a:gd name="T78" fmla="*/ 253 w 305"/>
                  <a:gd name="T79" fmla="*/ 80 h 227"/>
                  <a:gd name="T80" fmla="*/ 263 w 305"/>
                  <a:gd name="T81" fmla="*/ 66 h 227"/>
                  <a:gd name="T82" fmla="*/ 268 w 305"/>
                  <a:gd name="T83" fmla="*/ 51 h 227"/>
                  <a:gd name="T84" fmla="*/ 283 w 305"/>
                  <a:gd name="T85" fmla="*/ 38 h 227"/>
                  <a:gd name="T86" fmla="*/ 291 w 305"/>
                  <a:gd name="T87" fmla="*/ 33 h 227"/>
                  <a:gd name="T88" fmla="*/ 259 w 305"/>
                  <a:gd name="T89" fmla="*/ 28 h 227"/>
                  <a:gd name="T90" fmla="*/ 238 w 305"/>
                  <a:gd name="T91" fmla="*/ 21 h 227"/>
                  <a:gd name="T92" fmla="*/ 256 w 305"/>
                  <a:gd name="T93" fmla="*/ 14 h 227"/>
                  <a:gd name="T94" fmla="*/ 206 w 305"/>
                  <a:gd name="T95" fmla="*/ 8 h 227"/>
                  <a:gd name="T96" fmla="*/ 213 w 305"/>
                  <a:gd name="T97" fmla="*/ 0 h 227"/>
                  <a:gd name="T98" fmla="*/ 173 w 305"/>
                  <a:gd name="T99" fmla="*/ 8 h 227"/>
                  <a:gd name="T100" fmla="*/ 155 w 305"/>
                  <a:gd name="T101" fmla="*/ 10 h 227"/>
                  <a:gd name="T102" fmla="*/ 154 w 305"/>
                  <a:gd name="T103" fmla="*/ 11 h 227"/>
                  <a:gd name="T104" fmla="*/ 140 w 305"/>
                  <a:gd name="T105" fmla="*/ 14 h 227"/>
                  <a:gd name="T106" fmla="*/ 111 w 305"/>
                  <a:gd name="T107" fmla="*/ 14 h 227"/>
                  <a:gd name="T108" fmla="*/ 98 w 305"/>
                  <a:gd name="T109" fmla="*/ 23 h 227"/>
                  <a:gd name="T110" fmla="*/ 73 w 305"/>
                  <a:gd name="T111" fmla="*/ 21 h 227"/>
                  <a:gd name="T112" fmla="*/ 55 w 305"/>
                  <a:gd name="T113" fmla="*/ 3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05" h="227">
                    <a:moveTo>
                      <a:pt x="32" y="37"/>
                    </a:moveTo>
                    <a:cubicBezTo>
                      <a:pt x="31" y="38"/>
                      <a:pt x="26" y="40"/>
                      <a:pt x="27" y="41"/>
                    </a:cubicBezTo>
                    <a:cubicBezTo>
                      <a:pt x="28" y="42"/>
                      <a:pt x="30" y="42"/>
                      <a:pt x="32" y="43"/>
                    </a:cubicBezTo>
                    <a:cubicBezTo>
                      <a:pt x="34" y="43"/>
                      <a:pt x="36" y="43"/>
                      <a:pt x="39" y="43"/>
                    </a:cubicBezTo>
                    <a:cubicBezTo>
                      <a:pt x="39" y="43"/>
                      <a:pt x="44" y="42"/>
                      <a:pt x="45" y="42"/>
                    </a:cubicBezTo>
                    <a:cubicBezTo>
                      <a:pt x="44" y="42"/>
                      <a:pt x="42" y="43"/>
                      <a:pt x="41" y="44"/>
                    </a:cubicBezTo>
                    <a:cubicBezTo>
                      <a:pt x="40" y="45"/>
                      <a:pt x="39" y="46"/>
                      <a:pt x="40" y="48"/>
                    </a:cubicBezTo>
                    <a:cubicBezTo>
                      <a:pt x="42" y="50"/>
                      <a:pt x="36" y="55"/>
                      <a:pt x="33" y="54"/>
                    </a:cubicBezTo>
                    <a:cubicBezTo>
                      <a:pt x="32" y="53"/>
                      <a:pt x="30" y="54"/>
                      <a:pt x="28" y="54"/>
                    </a:cubicBezTo>
                    <a:cubicBezTo>
                      <a:pt x="27" y="53"/>
                      <a:pt x="25" y="54"/>
                      <a:pt x="24" y="54"/>
                    </a:cubicBezTo>
                    <a:cubicBezTo>
                      <a:pt x="23" y="54"/>
                      <a:pt x="21" y="54"/>
                      <a:pt x="20" y="56"/>
                    </a:cubicBezTo>
                    <a:cubicBezTo>
                      <a:pt x="19" y="57"/>
                      <a:pt x="18" y="57"/>
                      <a:pt x="16" y="57"/>
                    </a:cubicBezTo>
                    <a:cubicBezTo>
                      <a:pt x="13" y="58"/>
                      <a:pt x="10" y="59"/>
                      <a:pt x="7" y="59"/>
                    </a:cubicBezTo>
                    <a:cubicBezTo>
                      <a:pt x="6" y="59"/>
                      <a:pt x="4" y="58"/>
                      <a:pt x="4" y="59"/>
                    </a:cubicBezTo>
                    <a:cubicBezTo>
                      <a:pt x="3" y="60"/>
                      <a:pt x="0" y="60"/>
                      <a:pt x="0" y="62"/>
                    </a:cubicBezTo>
                    <a:cubicBezTo>
                      <a:pt x="0" y="63"/>
                      <a:pt x="1" y="62"/>
                      <a:pt x="1" y="63"/>
                    </a:cubicBezTo>
                    <a:cubicBezTo>
                      <a:pt x="1" y="63"/>
                      <a:pt x="0" y="64"/>
                      <a:pt x="0" y="64"/>
                    </a:cubicBezTo>
                    <a:cubicBezTo>
                      <a:pt x="0" y="65"/>
                      <a:pt x="2" y="67"/>
                      <a:pt x="3" y="68"/>
                    </a:cubicBezTo>
                    <a:cubicBezTo>
                      <a:pt x="3" y="68"/>
                      <a:pt x="4" y="67"/>
                      <a:pt x="4" y="67"/>
                    </a:cubicBezTo>
                    <a:cubicBezTo>
                      <a:pt x="5" y="66"/>
                      <a:pt x="6" y="67"/>
                      <a:pt x="7" y="68"/>
                    </a:cubicBezTo>
                    <a:cubicBezTo>
                      <a:pt x="8" y="68"/>
                      <a:pt x="13" y="69"/>
                      <a:pt x="13" y="67"/>
                    </a:cubicBezTo>
                    <a:cubicBezTo>
                      <a:pt x="13" y="68"/>
                      <a:pt x="12" y="68"/>
                      <a:pt x="13" y="69"/>
                    </a:cubicBezTo>
                    <a:cubicBezTo>
                      <a:pt x="13" y="70"/>
                      <a:pt x="15" y="71"/>
                      <a:pt x="16" y="71"/>
                    </a:cubicBezTo>
                    <a:cubicBezTo>
                      <a:pt x="17" y="72"/>
                      <a:pt x="18" y="72"/>
                      <a:pt x="19" y="72"/>
                    </a:cubicBezTo>
                    <a:cubicBezTo>
                      <a:pt x="21" y="72"/>
                      <a:pt x="21" y="70"/>
                      <a:pt x="22" y="71"/>
                    </a:cubicBezTo>
                    <a:cubicBezTo>
                      <a:pt x="24" y="71"/>
                      <a:pt x="27" y="71"/>
                      <a:pt x="28" y="71"/>
                    </a:cubicBezTo>
                    <a:cubicBezTo>
                      <a:pt x="29" y="71"/>
                      <a:pt x="29" y="70"/>
                      <a:pt x="30" y="69"/>
                    </a:cubicBezTo>
                    <a:cubicBezTo>
                      <a:pt x="31" y="69"/>
                      <a:pt x="34" y="71"/>
                      <a:pt x="34" y="72"/>
                    </a:cubicBezTo>
                    <a:cubicBezTo>
                      <a:pt x="34" y="73"/>
                      <a:pt x="24" y="72"/>
                      <a:pt x="22" y="73"/>
                    </a:cubicBezTo>
                    <a:cubicBezTo>
                      <a:pt x="20" y="73"/>
                      <a:pt x="23" y="74"/>
                      <a:pt x="24" y="74"/>
                    </a:cubicBezTo>
                    <a:cubicBezTo>
                      <a:pt x="26" y="75"/>
                      <a:pt x="27" y="74"/>
                      <a:pt x="29" y="75"/>
                    </a:cubicBezTo>
                    <a:cubicBezTo>
                      <a:pt x="28" y="74"/>
                      <a:pt x="26" y="75"/>
                      <a:pt x="24" y="75"/>
                    </a:cubicBezTo>
                    <a:cubicBezTo>
                      <a:pt x="21" y="75"/>
                      <a:pt x="18" y="74"/>
                      <a:pt x="15" y="74"/>
                    </a:cubicBezTo>
                    <a:cubicBezTo>
                      <a:pt x="13" y="74"/>
                      <a:pt x="9" y="74"/>
                      <a:pt x="9" y="76"/>
                    </a:cubicBezTo>
                    <a:cubicBezTo>
                      <a:pt x="8" y="77"/>
                      <a:pt x="11" y="78"/>
                      <a:pt x="12" y="78"/>
                    </a:cubicBezTo>
                    <a:cubicBezTo>
                      <a:pt x="13" y="78"/>
                      <a:pt x="15" y="77"/>
                      <a:pt x="15" y="77"/>
                    </a:cubicBezTo>
                    <a:cubicBezTo>
                      <a:pt x="16" y="78"/>
                      <a:pt x="15" y="78"/>
                      <a:pt x="15" y="79"/>
                    </a:cubicBezTo>
                    <a:cubicBezTo>
                      <a:pt x="16" y="80"/>
                      <a:pt x="18" y="80"/>
                      <a:pt x="19" y="80"/>
                    </a:cubicBezTo>
                    <a:cubicBezTo>
                      <a:pt x="21" y="80"/>
                      <a:pt x="23" y="80"/>
                      <a:pt x="25" y="80"/>
                    </a:cubicBezTo>
                    <a:cubicBezTo>
                      <a:pt x="25" y="80"/>
                      <a:pt x="21" y="81"/>
                      <a:pt x="20" y="81"/>
                    </a:cubicBezTo>
                    <a:cubicBezTo>
                      <a:pt x="16" y="82"/>
                      <a:pt x="19" y="84"/>
                      <a:pt x="21" y="85"/>
                    </a:cubicBezTo>
                    <a:cubicBezTo>
                      <a:pt x="23" y="86"/>
                      <a:pt x="25" y="86"/>
                      <a:pt x="27" y="87"/>
                    </a:cubicBezTo>
                    <a:cubicBezTo>
                      <a:pt x="27" y="87"/>
                      <a:pt x="31" y="87"/>
                      <a:pt x="31" y="87"/>
                    </a:cubicBezTo>
                    <a:cubicBezTo>
                      <a:pt x="31" y="87"/>
                      <a:pt x="29" y="86"/>
                      <a:pt x="29" y="85"/>
                    </a:cubicBezTo>
                    <a:cubicBezTo>
                      <a:pt x="29" y="84"/>
                      <a:pt x="31" y="85"/>
                      <a:pt x="31" y="85"/>
                    </a:cubicBezTo>
                    <a:cubicBezTo>
                      <a:pt x="32" y="86"/>
                      <a:pt x="33" y="85"/>
                      <a:pt x="34" y="84"/>
                    </a:cubicBezTo>
                    <a:cubicBezTo>
                      <a:pt x="34" y="84"/>
                      <a:pt x="35" y="83"/>
                      <a:pt x="36" y="83"/>
                    </a:cubicBezTo>
                    <a:cubicBezTo>
                      <a:pt x="37" y="84"/>
                      <a:pt x="36" y="86"/>
                      <a:pt x="36" y="86"/>
                    </a:cubicBezTo>
                    <a:cubicBezTo>
                      <a:pt x="37" y="87"/>
                      <a:pt x="40" y="85"/>
                      <a:pt x="41" y="85"/>
                    </a:cubicBezTo>
                    <a:cubicBezTo>
                      <a:pt x="43" y="84"/>
                      <a:pt x="43" y="84"/>
                      <a:pt x="44" y="85"/>
                    </a:cubicBezTo>
                    <a:cubicBezTo>
                      <a:pt x="45" y="86"/>
                      <a:pt x="46" y="84"/>
                      <a:pt x="47" y="84"/>
                    </a:cubicBezTo>
                    <a:cubicBezTo>
                      <a:pt x="48" y="83"/>
                      <a:pt x="50" y="84"/>
                      <a:pt x="51" y="84"/>
                    </a:cubicBezTo>
                    <a:cubicBezTo>
                      <a:pt x="54" y="84"/>
                      <a:pt x="58" y="85"/>
                      <a:pt x="61" y="86"/>
                    </a:cubicBezTo>
                    <a:cubicBezTo>
                      <a:pt x="63" y="86"/>
                      <a:pt x="65" y="88"/>
                      <a:pt x="67" y="88"/>
                    </a:cubicBezTo>
                    <a:cubicBezTo>
                      <a:pt x="69" y="88"/>
                      <a:pt x="71" y="89"/>
                      <a:pt x="72" y="90"/>
                    </a:cubicBezTo>
                    <a:cubicBezTo>
                      <a:pt x="74" y="91"/>
                      <a:pt x="73" y="92"/>
                      <a:pt x="73" y="93"/>
                    </a:cubicBezTo>
                    <a:cubicBezTo>
                      <a:pt x="73" y="94"/>
                      <a:pt x="75" y="96"/>
                      <a:pt x="76" y="96"/>
                    </a:cubicBezTo>
                    <a:cubicBezTo>
                      <a:pt x="77" y="97"/>
                      <a:pt x="79" y="96"/>
                      <a:pt x="80" y="97"/>
                    </a:cubicBezTo>
                    <a:cubicBezTo>
                      <a:pt x="80" y="99"/>
                      <a:pt x="82" y="100"/>
                      <a:pt x="83" y="101"/>
                    </a:cubicBezTo>
                    <a:cubicBezTo>
                      <a:pt x="84" y="102"/>
                      <a:pt x="83" y="104"/>
                      <a:pt x="84" y="105"/>
                    </a:cubicBezTo>
                    <a:cubicBezTo>
                      <a:pt x="84" y="106"/>
                      <a:pt x="86" y="107"/>
                      <a:pt x="86" y="109"/>
                    </a:cubicBezTo>
                    <a:cubicBezTo>
                      <a:pt x="86" y="110"/>
                      <a:pt x="85" y="110"/>
                      <a:pt x="86" y="111"/>
                    </a:cubicBezTo>
                    <a:cubicBezTo>
                      <a:pt x="86" y="111"/>
                      <a:pt x="87" y="112"/>
                      <a:pt x="87" y="112"/>
                    </a:cubicBezTo>
                    <a:cubicBezTo>
                      <a:pt x="87" y="112"/>
                      <a:pt x="87" y="112"/>
                      <a:pt x="87" y="112"/>
                    </a:cubicBezTo>
                    <a:cubicBezTo>
                      <a:pt x="88" y="111"/>
                      <a:pt x="90" y="113"/>
                      <a:pt x="89" y="114"/>
                    </a:cubicBezTo>
                    <a:cubicBezTo>
                      <a:pt x="88" y="115"/>
                      <a:pt x="88" y="115"/>
                      <a:pt x="88" y="117"/>
                    </a:cubicBezTo>
                    <a:cubicBezTo>
                      <a:pt x="88" y="116"/>
                      <a:pt x="90" y="115"/>
                      <a:pt x="91" y="117"/>
                    </a:cubicBezTo>
                    <a:cubicBezTo>
                      <a:pt x="91" y="118"/>
                      <a:pt x="91" y="118"/>
                      <a:pt x="91" y="119"/>
                    </a:cubicBezTo>
                    <a:cubicBezTo>
                      <a:pt x="91" y="119"/>
                      <a:pt x="91" y="121"/>
                      <a:pt x="91" y="120"/>
                    </a:cubicBezTo>
                    <a:cubicBezTo>
                      <a:pt x="91" y="121"/>
                      <a:pt x="93" y="121"/>
                      <a:pt x="93" y="121"/>
                    </a:cubicBezTo>
                    <a:cubicBezTo>
                      <a:pt x="92" y="120"/>
                      <a:pt x="89" y="126"/>
                      <a:pt x="90" y="122"/>
                    </a:cubicBezTo>
                    <a:cubicBezTo>
                      <a:pt x="90" y="122"/>
                      <a:pt x="88" y="121"/>
                      <a:pt x="88" y="122"/>
                    </a:cubicBezTo>
                    <a:cubicBezTo>
                      <a:pt x="88" y="122"/>
                      <a:pt x="89" y="122"/>
                      <a:pt x="89" y="122"/>
                    </a:cubicBezTo>
                    <a:cubicBezTo>
                      <a:pt x="89" y="123"/>
                      <a:pt x="86" y="123"/>
                      <a:pt x="87" y="124"/>
                    </a:cubicBezTo>
                    <a:cubicBezTo>
                      <a:pt x="87" y="124"/>
                      <a:pt x="90" y="125"/>
                      <a:pt x="89" y="125"/>
                    </a:cubicBezTo>
                    <a:cubicBezTo>
                      <a:pt x="87" y="127"/>
                      <a:pt x="91" y="127"/>
                      <a:pt x="92" y="126"/>
                    </a:cubicBezTo>
                    <a:cubicBezTo>
                      <a:pt x="91" y="127"/>
                      <a:pt x="90" y="127"/>
                      <a:pt x="88" y="127"/>
                    </a:cubicBezTo>
                    <a:cubicBezTo>
                      <a:pt x="88" y="127"/>
                      <a:pt x="86" y="129"/>
                      <a:pt x="86" y="129"/>
                    </a:cubicBezTo>
                    <a:cubicBezTo>
                      <a:pt x="86" y="129"/>
                      <a:pt x="87" y="130"/>
                      <a:pt x="87" y="130"/>
                    </a:cubicBezTo>
                    <a:cubicBezTo>
                      <a:pt x="89" y="131"/>
                      <a:pt x="88" y="131"/>
                      <a:pt x="89" y="131"/>
                    </a:cubicBezTo>
                    <a:cubicBezTo>
                      <a:pt x="90" y="131"/>
                      <a:pt x="94" y="133"/>
                      <a:pt x="95" y="131"/>
                    </a:cubicBezTo>
                    <a:cubicBezTo>
                      <a:pt x="95" y="128"/>
                      <a:pt x="97" y="129"/>
                      <a:pt x="98" y="128"/>
                    </a:cubicBezTo>
                    <a:cubicBezTo>
                      <a:pt x="98" y="128"/>
                      <a:pt x="96" y="122"/>
                      <a:pt x="96" y="122"/>
                    </a:cubicBezTo>
                    <a:cubicBezTo>
                      <a:pt x="96" y="123"/>
                      <a:pt x="98" y="126"/>
                      <a:pt x="98" y="126"/>
                    </a:cubicBezTo>
                    <a:cubicBezTo>
                      <a:pt x="99" y="128"/>
                      <a:pt x="100" y="126"/>
                      <a:pt x="101" y="126"/>
                    </a:cubicBezTo>
                    <a:cubicBezTo>
                      <a:pt x="101" y="126"/>
                      <a:pt x="98" y="130"/>
                      <a:pt x="98" y="130"/>
                    </a:cubicBezTo>
                    <a:cubicBezTo>
                      <a:pt x="98" y="130"/>
                      <a:pt x="102" y="129"/>
                      <a:pt x="102" y="129"/>
                    </a:cubicBezTo>
                    <a:cubicBezTo>
                      <a:pt x="103" y="129"/>
                      <a:pt x="104" y="129"/>
                      <a:pt x="104" y="129"/>
                    </a:cubicBezTo>
                    <a:cubicBezTo>
                      <a:pt x="105" y="129"/>
                      <a:pt x="106" y="128"/>
                      <a:pt x="107" y="128"/>
                    </a:cubicBezTo>
                    <a:cubicBezTo>
                      <a:pt x="107" y="129"/>
                      <a:pt x="106" y="130"/>
                      <a:pt x="105" y="130"/>
                    </a:cubicBezTo>
                    <a:cubicBezTo>
                      <a:pt x="104" y="130"/>
                      <a:pt x="102" y="130"/>
                      <a:pt x="101" y="131"/>
                    </a:cubicBezTo>
                    <a:cubicBezTo>
                      <a:pt x="100" y="132"/>
                      <a:pt x="103" y="131"/>
                      <a:pt x="103" y="131"/>
                    </a:cubicBezTo>
                    <a:cubicBezTo>
                      <a:pt x="105" y="131"/>
                      <a:pt x="107" y="131"/>
                      <a:pt x="109" y="131"/>
                    </a:cubicBezTo>
                    <a:cubicBezTo>
                      <a:pt x="108" y="131"/>
                      <a:pt x="104" y="131"/>
                      <a:pt x="104" y="132"/>
                    </a:cubicBezTo>
                    <a:cubicBezTo>
                      <a:pt x="104" y="132"/>
                      <a:pt x="106" y="133"/>
                      <a:pt x="106" y="134"/>
                    </a:cubicBezTo>
                    <a:cubicBezTo>
                      <a:pt x="106" y="134"/>
                      <a:pt x="106" y="135"/>
                      <a:pt x="106" y="135"/>
                    </a:cubicBezTo>
                    <a:cubicBezTo>
                      <a:pt x="106" y="136"/>
                      <a:pt x="105" y="136"/>
                      <a:pt x="106" y="137"/>
                    </a:cubicBezTo>
                    <a:cubicBezTo>
                      <a:pt x="106" y="137"/>
                      <a:pt x="108" y="136"/>
                      <a:pt x="109" y="136"/>
                    </a:cubicBezTo>
                    <a:cubicBezTo>
                      <a:pt x="110" y="136"/>
                      <a:pt x="109" y="136"/>
                      <a:pt x="110" y="137"/>
                    </a:cubicBezTo>
                    <a:cubicBezTo>
                      <a:pt x="111" y="138"/>
                      <a:pt x="111" y="139"/>
                      <a:pt x="112" y="140"/>
                    </a:cubicBezTo>
                    <a:cubicBezTo>
                      <a:pt x="112" y="141"/>
                      <a:pt x="109" y="141"/>
                      <a:pt x="109" y="141"/>
                    </a:cubicBezTo>
                    <a:cubicBezTo>
                      <a:pt x="105" y="138"/>
                      <a:pt x="99" y="136"/>
                      <a:pt x="95" y="137"/>
                    </a:cubicBezTo>
                    <a:cubicBezTo>
                      <a:pt x="91" y="137"/>
                      <a:pt x="96" y="140"/>
                      <a:pt x="98" y="140"/>
                    </a:cubicBezTo>
                    <a:cubicBezTo>
                      <a:pt x="101" y="141"/>
                      <a:pt x="103" y="144"/>
                      <a:pt x="106" y="144"/>
                    </a:cubicBezTo>
                    <a:cubicBezTo>
                      <a:pt x="107" y="144"/>
                      <a:pt x="108" y="143"/>
                      <a:pt x="110" y="143"/>
                    </a:cubicBezTo>
                    <a:cubicBezTo>
                      <a:pt x="110" y="144"/>
                      <a:pt x="113" y="144"/>
                      <a:pt x="113" y="144"/>
                    </a:cubicBezTo>
                    <a:cubicBezTo>
                      <a:pt x="114" y="145"/>
                      <a:pt x="113" y="146"/>
                      <a:pt x="113" y="146"/>
                    </a:cubicBezTo>
                    <a:cubicBezTo>
                      <a:pt x="110" y="147"/>
                      <a:pt x="114" y="148"/>
                      <a:pt x="113" y="149"/>
                    </a:cubicBezTo>
                    <a:cubicBezTo>
                      <a:pt x="113" y="150"/>
                      <a:pt x="111" y="149"/>
                      <a:pt x="111" y="151"/>
                    </a:cubicBezTo>
                    <a:cubicBezTo>
                      <a:pt x="111" y="152"/>
                      <a:pt x="113" y="152"/>
                      <a:pt x="113" y="152"/>
                    </a:cubicBezTo>
                    <a:cubicBezTo>
                      <a:pt x="112" y="153"/>
                      <a:pt x="110" y="151"/>
                      <a:pt x="110" y="152"/>
                    </a:cubicBezTo>
                    <a:cubicBezTo>
                      <a:pt x="109" y="153"/>
                      <a:pt x="109" y="154"/>
                      <a:pt x="109" y="155"/>
                    </a:cubicBezTo>
                    <a:cubicBezTo>
                      <a:pt x="109" y="155"/>
                      <a:pt x="111" y="155"/>
                      <a:pt x="111" y="155"/>
                    </a:cubicBezTo>
                    <a:cubicBezTo>
                      <a:pt x="111" y="156"/>
                      <a:pt x="109" y="157"/>
                      <a:pt x="108" y="157"/>
                    </a:cubicBezTo>
                    <a:cubicBezTo>
                      <a:pt x="107" y="157"/>
                      <a:pt x="106" y="157"/>
                      <a:pt x="105" y="157"/>
                    </a:cubicBezTo>
                    <a:cubicBezTo>
                      <a:pt x="104" y="156"/>
                      <a:pt x="103" y="156"/>
                      <a:pt x="102" y="157"/>
                    </a:cubicBezTo>
                    <a:cubicBezTo>
                      <a:pt x="101" y="158"/>
                      <a:pt x="101" y="157"/>
                      <a:pt x="100" y="158"/>
                    </a:cubicBezTo>
                    <a:cubicBezTo>
                      <a:pt x="100" y="158"/>
                      <a:pt x="103" y="161"/>
                      <a:pt x="104" y="161"/>
                    </a:cubicBezTo>
                    <a:cubicBezTo>
                      <a:pt x="104" y="160"/>
                      <a:pt x="104" y="160"/>
                      <a:pt x="103" y="160"/>
                    </a:cubicBezTo>
                    <a:cubicBezTo>
                      <a:pt x="103" y="160"/>
                      <a:pt x="106" y="160"/>
                      <a:pt x="106" y="160"/>
                    </a:cubicBezTo>
                    <a:cubicBezTo>
                      <a:pt x="106" y="160"/>
                      <a:pt x="111" y="158"/>
                      <a:pt x="111" y="159"/>
                    </a:cubicBezTo>
                    <a:cubicBezTo>
                      <a:pt x="110" y="159"/>
                      <a:pt x="109" y="159"/>
                      <a:pt x="108" y="160"/>
                    </a:cubicBezTo>
                    <a:cubicBezTo>
                      <a:pt x="109" y="159"/>
                      <a:pt x="111" y="161"/>
                      <a:pt x="110" y="161"/>
                    </a:cubicBezTo>
                    <a:cubicBezTo>
                      <a:pt x="111" y="161"/>
                      <a:pt x="114" y="162"/>
                      <a:pt x="115" y="162"/>
                    </a:cubicBezTo>
                    <a:cubicBezTo>
                      <a:pt x="114" y="162"/>
                      <a:pt x="112" y="162"/>
                      <a:pt x="112" y="162"/>
                    </a:cubicBezTo>
                    <a:cubicBezTo>
                      <a:pt x="112" y="162"/>
                      <a:pt x="116" y="165"/>
                      <a:pt x="116" y="165"/>
                    </a:cubicBezTo>
                    <a:cubicBezTo>
                      <a:pt x="113" y="165"/>
                      <a:pt x="111" y="161"/>
                      <a:pt x="108" y="161"/>
                    </a:cubicBezTo>
                    <a:cubicBezTo>
                      <a:pt x="106" y="161"/>
                      <a:pt x="101" y="160"/>
                      <a:pt x="100" y="162"/>
                    </a:cubicBezTo>
                    <a:cubicBezTo>
                      <a:pt x="100" y="163"/>
                      <a:pt x="99" y="163"/>
                      <a:pt x="98" y="164"/>
                    </a:cubicBezTo>
                    <a:cubicBezTo>
                      <a:pt x="97" y="164"/>
                      <a:pt x="97" y="166"/>
                      <a:pt x="98" y="165"/>
                    </a:cubicBezTo>
                    <a:cubicBezTo>
                      <a:pt x="100" y="165"/>
                      <a:pt x="102" y="164"/>
                      <a:pt x="103" y="162"/>
                    </a:cubicBezTo>
                    <a:cubicBezTo>
                      <a:pt x="103" y="163"/>
                      <a:pt x="105" y="163"/>
                      <a:pt x="105" y="163"/>
                    </a:cubicBezTo>
                    <a:cubicBezTo>
                      <a:pt x="106" y="163"/>
                      <a:pt x="108" y="166"/>
                      <a:pt x="108" y="163"/>
                    </a:cubicBezTo>
                    <a:cubicBezTo>
                      <a:pt x="108" y="162"/>
                      <a:pt x="110" y="164"/>
                      <a:pt x="110" y="164"/>
                    </a:cubicBezTo>
                    <a:cubicBezTo>
                      <a:pt x="110" y="164"/>
                      <a:pt x="114" y="164"/>
                      <a:pt x="113" y="165"/>
                    </a:cubicBezTo>
                    <a:cubicBezTo>
                      <a:pt x="113" y="165"/>
                      <a:pt x="112" y="165"/>
                      <a:pt x="112" y="165"/>
                    </a:cubicBezTo>
                    <a:cubicBezTo>
                      <a:pt x="112" y="165"/>
                      <a:pt x="114" y="166"/>
                      <a:pt x="114" y="166"/>
                    </a:cubicBezTo>
                    <a:cubicBezTo>
                      <a:pt x="113" y="166"/>
                      <a:pt x="111" y="166"/>
                      <a:pt x="110" y="165"/>
                    </a:cubicBezTo>
                    <a:cubicBezTo>
                      <a:pt x="109" y="164"/>
                      <a:pt x="109" y="165"/>
                      <a:pt x="109" y="166"/>
                    </a:cubicBezTo>
                    <a:cubicBezTo>
                      <a:pt x="109" y="165"/>
                      <a:pt x="103" y="164"/>
                      <a:pt x="102" y="164"/>
                    </a:cubicBezTo>
                    <a:cubicBezTo>
                      <a:pt x="101" y="164"/>
                      <a:pt x="95" y="166"/>
                      <a:pt x="96" y="168"/>
                    </a:cubicBezTo>
                    <a:cubicBezTo>
                      <a:pt x="97" y="169"/>
                      <a:pt x="103" y="167"/>
                      <a:pt x="104" y="167"/>
                    </a:cubicBezTo>
                    <a:cubicBezTo>
                      <a:pt x="105" y="167"/>
                      <a:pt x="107" y="167"/>
                      <a:pt x="108" y="168"/>
                    </a:cubicBezTo>
                    <a:cubicBezTo>
                      <a:pt x="108" y="168"/>
                      <a:pt x="112" y="169"/>
                      <a:pt x="112" y="169"/>
                    </a:cubicBezTo>
                    <a:cubicBezTo>
                      <a:pt x="112" y="170"/>
                      <a:pt x="107" y="168"/>
                      <a:pt x="107" y="168"/>
                    </a:cubicBezTo>
                    <a:cubicBezTo>
                      <a:pt x="105" y="167"/>
                      <a:pt x="102" y="168"/>
                      <a:pt x="100" y="168"/>
                    </a:cubicBezTo>
                    <a:cubicBezTo>
                      <a:pt x="93" y="170"/>
                      <a:pt x="101" y="172"/>
                      <a:pt x="103" y="171"/>
                    </a:cubicBezTo>
                    <a:cubicBezTo>
                      <a:pt x="102" y="172"/>
                      <a:pt x="101" y="173"/>
                      <a:pt x="99" y="173"/>
                    </a:cubicBezTo>
                    <a:cubicBezTo>
                      <a:pt x="96" y="174"/>
                      <a:pt x="101" y="175"/>
                      <a:pt x="101" y="175"/>
                    </a:cubicBezTo>
                    <a:cubicBezTo>
                      <a:pt x="101" y="175"/>
                      <a:pt x="97" y="174"/>
                      <a:pt x="97" y="176"/>
                    </a:cubicBezTo>
                    <a:cubicBezTo>
                      <a:pt x="97" y="179"/>
                      <a:pt x="99" y="177"/>
                      <a:pt x="101" y="176"/>
                    </a:cubicBezTo>
                    <a:cubicBezTo>
                      <a:pt x="103" y="175"/>
                      <a:pt x="105" y="173"/>
                      <a:pt x="107" y="172"/>
                    </a:cubicBezTo>
                    <a:cubicBezTo>
                      <a:pt x="108" y="172"/>
                      <a:pt x="114" y="169"/>
                      <a:pt x="114" y="171"/>
                    </a:cubicBezTo>
                    <a:cubicBezTo>
                      <a:pt x="114" y="171"/>
                      <a:pt x="111" y="171"/>
                      <a:pt x="111" y="171"/>
                    </a:cubicBezTo>
                    <a:cubicBezTo>
                      <a:pt x="111" y="171"/>
                      <a:pt x="113" y="171"/>
                      <a:pt x="114" y="172"/>
                    </a:cubicBezTo>
                    <a:cubicBezTo>
                      <a:pt x="111" y="170"/>
                      <a:pt x="98" y="178"/>
                      <a:pt x="99" y="179"/>
                    </a:cubicBezTo>
                    <a:cubicBezTo>
                      <a:pt x="99" y="180"/>
                      <a:pt x="105" y="178"/>
                      <a:pt x="106" y="178"/>
                    </a:cubicBezTo>
                    <a:cubicBezTo>
                      <a:pt x="106" y="178"/>
                      <a:pt x="102" y="179"/>
                      <a:pt x="101" y="180"/>
                    </a:cubicBezTo>
                    <a:cubicBezTo>
                      <a:pt x="101" y="180"/>
                      <a:pt x="103" y="184"/>
                      <a:pt x="104" y="183"/>
                    </a:cubicBezTo>
                    <a:cubicBezTo>
                      <a:pt x="105" y="182"/>
                      <a:pt x="106" y="180"/>
                      <a:pt x="107" y="180"/>
                    </a:cubicBezTo>
                    <a:cubicBezTo>
                      <a:pt x="108" y="180"/>
                      <a:pt x="112" y="181"/>
                      <a:pt x="112" y="181"/>
                    </a:cubicBezTo>
                    <a:cubicBezTo>
                      <a:pt x="112" y="181"/>
                      <a:pt x="108" y="181"/>
                      <a:pt x="108" y="181"/>
                    </a:cubicBezTo>
                    <a:cubicBezTo>
                      <a:pt x="106" y="181"/>
                      <a:pt x="105" y="182"/>
                      <a:pt x="104" y="183"/>
                    </a:cubicBezTo>
                    <a:cubicBezTo>
                      <a:pt x="104" y="184"/>
                      <a:pt x="104" y="185"/>
                      <a:pt x="104" y="186"/>
                    </a:cubicBezTo>
                    <a:cubicBezTo>
                      <a:pt x="105" y="189"/>
                      <a:pt x="105" y="188"/>
                      <a:pt x="107" y="187"/>
                    </a:cubicBezTo>
                    <a:cubicBezTo>
                      <a:pt x="106" y="188"/>
                      <a:pt x="105" y="192"/>
                      <a:pt x="106" y="193"/>
                    </a:cubicBezTo>
                    <a:cubicBezTo>
                      <a:pt x="106" y="193"/>
                      <a:pt x="109" y="189"/>
                      <a:pt x="110" y="189"/>
                    </a:cubicBezTo>
                    <a:cubicBezTo>
                      <a:pt x="110" y="190"/>
                      <a:pt x="109" y="191"/>
                      <a:pt x="110" y="192"/>
                    </a:cubicBezTo>
                    <a:cubicBezTo>
                      <a:pt x="110" y="193"/>
                      <a:pt x="111" y="191"/>
                      <a:pt x="112" y="191"/>
                    </a:cubicBezTo>
                    <a:cubicBezTo>
                      <a:pt x="114" y="189"/>
                      <a:pt x="110" y="187"/>
                      <a:pt x="110" y="186"/>
                    </a:cubicBezTo>
                    <a:cubicBezTo>
                      <a:pt x="110" y="186"/>
                      <a:pt x="112" y="189"/>
                      <a:pt x="113" y="189"/>
                    </a:cubicBezTo>
                    <a:cubicBezTo>
                      <a:pt x="114" y="190"/>
                      <a:pt x="114" y="189"/>
                      <a:pt x="115" y="188"/>
                    </a:cubicBezTo>
                    <a:cubicBezTo>
                      <a:pt x="114" y="188"/>
                      <a:pt x="117" y="191"/>
                      <a:pt x="116" y="192"/>
                    </a:cubicBezTo>
                    <a:cubicBezTo>
                      <a:pt x="117" y="191"/>
                      <a:pt x="114" y="189"/>
                      <a:pt x="114" y="191"/>
                    </a:cubicBezTo>
                    <a:cubicBezTo>
                      <a:pt x="114" y="193"/>
                      <a:pt x="116" y="195"/>
                      <a:pt x="114" y="196"/>
                    </a:cubicBezTo>
                    <a:cubicBezTo>
                      <a:pt x="114" y="196"/>
                      <a:pt x="114" y="193"/>
                      <a:pt x="114" y="193"/>
                    </a:cubicBezTo>
                    <a:cubicBezTo>
                      <a:pt x="114" y="192"/>
                      <a:pt x="112" y="194"/>
                      <a:pt x="111" y="194"/>
                    </a:cubicBezTo>
                    <a:cubicBezTo>
                      <a:pt x="110" y="194"/>
                      <a:pt x="109" y="196"/>
                      <a:pt x="109" y="197"/>
                    </a:cubicBezTo>
                    <a:cubicBezTo>
                      <a:pt x="108" y="199"/>
                      <a:pt x="111" y="197"/>
                      <a:pt x="111" y="198"/>
                    </a:cubicBezTo>
                    <a:cubicBezTo>
                      <a:pt x="112" y="199"/>
                      <a:pt x="110" y="200"/>
                      <a:pt x="110" y="200"/>
                    </a:cubicBezTo>
                    <a:cubicBezTo>
                      <a:pt x="110" y="200"/>
                      <a:pt x="112" y="199"/>
                      <a:pt x="113" y="201"/>
                    </a:cubicBezTo>
                    <a:cubicBezTo>
                      <a:pt x="113" y="203"/>
                      <a:pt x="115" y="204"/>
                      <a:pt x="115" y="205"/>
                    </a:cubicBezTo>
                    <a:cubicBezTo>
                      <a:pt x="114" y="207"/>
                      <a:pt x="115" y="207"/>
                      <a:pt x="117" y="209"/>
                    </a:cubicBezTo>
                    <a:cubicBezTo>
                      <a:pt x="118" y="210"/>
                      <a:pt x="119" y="212"/>
                      <a:pt x="120" y="210"/>
                    </a:cubicBezTo>
                    <a:cubicBezTo>
                      <a:pt x="120" y="210"/>
                      <a:pt x="121" y="215"/>
                      <a:pt x="122" y="215"/>
                    </a:cubicBezTo>
                    <a:cubicBezTo>
                      <a:pt x="123" y="216"/>
                      <a:pt x="122" y="215"/>
                      <a:pt x="123" y="215"/>
                    </a:cubicBezTo>
                    <a:cubicBezTo>
                      <a:pt x="124" y="216"/>
                      <a:pt x="125" y="217"/>
                      <a:pt x="126" y="218"/>
                    </a:cubicBezTo>
                    <a:cubicBezTo>
                      <a:pt x="128" y="219"/>
                      <a:pt x="130" y="220"/>
                      <a:pt x="132" y="219"/>
                    </a:cubicBezTo>
                    <a:cubicBezTo>
                      <a:pt x="133" y="219"/>
                      <a:pt x="136" y="219"/>
                      <a:pt x="136" y="218"/>
                    </a:cubicBezTo>
                    <a:cubicBezTo>
                      <a:pt x="136" y="218"/>
                      <a:pt x="136" y="221"/>
                      <a:pt x="136" y="221"/>
                    </a:cubicBezTo>
                    <a:cubicBezTo>
                      <a:pt x="136" y="221"/>
                      <a:pt x="138" y="217"/>
                      <a:pt x="138" y="218"/>
                    </a:cubicBezTo>
                    <a:cubicBezTo>
                      <a:pt x="139" y="218"/>
                      <a:pt x="138" y="219"/>
                      <a:pt x="138" y="219"/>
                    </a:cubicBezTo>
                    <a:cubicBezTo>
                      <a:pt x="138" y="220"/>
                      <a:pt x="139" y="220"/>
                      <a:pt x="139" y="220"/>
                    </a:cubicBezTo>
                    <a:cubicBezTo>
                      <a:pt x="139" y="220"/>
                      <a:pt x="136" y="221"/>
                      <a:pt x="137" y="222"/>
                    </a:cubicBezTo>
                    <a:cubicBezTo>
                      <a:pt x="138" y="222"/>
                      <a:pt x="138" y="222"/>
                      <a:pt x="139" y="221"/>
                    </a:cubicBezTo>
                    <a:cubicBezTo>
                      <a:pt x="140" y="222"/>
                      <a:pt x="139" y="223"/>
                      <a:pt x="139" y="223"/>
                    </a:cubicBezTo>
                    <a:cubicBezTo>
                      <a:pt x="139" y="224"/>
                      <a:pt x="142" y="221"/>
                      <a:pt x="142" y="222"/>
                    </a:cubicBezTo>
                    <a:cubicBezTo>
                      <a:pt x="142" y="223"/>
                      <a:pt x="140" y="224"/>
                      <a:pt x="140" y="225"/>
                    </a:cubicBezTo>
                    <a:cubicBezTo>
                      <a:pt x="140" y="224"/>
                      <a:pt x="143" y="223"/>
                      <a:pt x="142" y="225"/>
                    </a:cubicBezTo>
                    <a:cubicBezTo>
                      <a:pt x="142" y="225"/>
                      <a:pt x="142" y="225"/>
                      <a:pt x="142" y="224"/>
                    </a:cubicBezTo>
                    <a:cubicBezTo>
                      <a:pt x="142" y="226"/>
                      <a:pt x="145" y="223"/>
                      <a:pt x="145" y="223"/>
                    </a:cubicBezTo>
                    <a:cubicBezTo>
                      <a:pt x="146" y="224"/>
                      <a:pt x="145" y="226"/>
                      <a:pt x="145" y="227"/>
                    </a:cubicBezTo>
                    <a:cubicBezTo>
                      <a:pt x="144" y="225"/>
                      <a:pt x="153" y="225"/>
                      <a:pt x="147" y="222"/>
                    </a:cubicBezTo>
                    <a:cubicBezTo>
                      <a:pt x="148" y="222"/>
                      <a:pt x="153" y="222"/>
                      <a:pt x="150" y="221"/>
                    </a:cubicBezTo>
                    <a:cubicBezTo>
                      <a:pt x="147" y="219"/>
                      <a:pt x="151" y="220"/>
                      <a:pt x="152" y="218"/>
                    </a:cubicBezTo>
                    <a:cubicBezTo>
                      <a:pt x="152" y="218"/>
                      <a:pt x="149" y="218"/>
                      <a:pt x="149" y="218"/>
                    </a:cubicBezTo>
                    <a:cubicBezTo>
                      <a:pt x="150" y="217"/>
                      <a:pt x="151" y="216"/>
                      <a:pt x="152" y="216"/>
                    </a:cubicBezTo>
                    <a:cubicBezTo>
                      <a:pt x="154" y="214"/>
                      <a:pt x="151" y="215"/>
                      <a:pt x="151" y="214"/>
                    </a:cubicBezTo>
                    <a:cubicBezTo>
                      <a:pt x="151" y="214"/>
                      <a:pt x="154" y="213"/>
                      <a:pt x="154" y="212"/>
                    </a:cubicBezTo>
                    <a:cubicBezTo>
                      <a:pt x="154" y="211"/>
                      <a:pt x="154" y="209"/>
                      <a:pt x="153" y="208"/>
                    </a:cubicBezTo>
                    <a:cubicBezTo>
                      <a:pt x="152" y="208"/>
                      <a:pt x="154" y="207"/>
                      <a:pt x="153" y="206"/>
                    </a:cubicBezTo>
                    <a:cubicBezTo>
                      <a:pt x="153" y="206"/>
                      <a:pt x="151" y="205"/>
                      <a:pt x="151" y="205"/>
                    </a:cubicBezTo>
                    <a:cubicBezTo>
                      <a:pt x="151" y="205"/>
                      <a:pt x="155" y="204"/>
                      <a:pt x="156" y="204"/>
                    </a:cubicBezTo>
                    <a:cubicBezTo>
                      <a:pt x="159" y="204"/>
                      <a:pt x="156" y="203"/>
                      <a:pt x="155" y="202"/>
                    </a:cubicBezTo>
                    <a:cubicBezTo>
                      <a:pt x="155" y="202"/>
                      <a:pt x="160" y="202"/>
                      <a:pt x="160" y="202"/>
                    </a:cubicBezTo>
                    <a:cubicBezTo>
                      <a:pt x="159" y="201"/>
                      <a:pt x="157" y="201"/>
                      <a:pt x="156" y="200"/>
                    </a:cubicBezTo>
                    <a:cubicBezTo>
                      <a:pt x="156" y="200"/>
                      <a:pt x="160" y="201"/>
                      <a:pt x="160" y="200"/>
                    </a:cubicBezTo>
                    <a:cubicBezTo>
                      <a:pt x="161" y="200"/>
                      <a:pt x="160" y="200"/>
                      <a:pt x="160" y="199"/>
                    </a:cubicBezTo>
                    <a:cubicBezTo>
                      <a:pt x="161" y="199"/>
                      <a:pt x="161" y="199"/>
                      <a:pt x="161" y="199"/>
                    </a:cubicBezTo>
                    <a:cubicBezTo>
                      <a:pt x="162" y="198"/>
                      <a:pt x="158" y="197"/>
                      <a:pt x="158" y="197"/>
                    </a:cubicBezTo>
                    <a:cubicBezTo>
                      <a:pt x="158" y="197"/>
                      <a:pt x="163" y="197"/>
                      <a:pt x="162" y="196"/>
                    </a:cubicBezTo>
                    <a:cubicBezTo>
                      <a:pt x="162" y="195"/>
                      <a:pt x="163" y="195"/>
                      <a:pt x="161" y="194"/>
                    </a:cubicBezTo>
                    <a:cubicBezTo>
                      <a:pt x="161" y="194"/>
                      <a:pt x="158" y="194"/>
                      <a:pt x="158" y="193"/>
                    </a:cubicBezTo>
                    <a:cubicBezTo>
                      <a:pt x="158" y="193"/>
                      <a:pt x="163" y="192"/>
                      <a:pt x="163" y="192"/>
                    </a:cubicBezTo>
                    <a:cubicBezTo>
                      <a:pt x="165" y="192"/>
                      <a:pt x="164" y="189"/>
                      <a:pt x="162" y="189"/>
                    </a:cubicBezTo>
                    <a:cubicBezTo>
                      <a:pt x="161" y="188"/>
                      <a:pt x="158" y="187"/>
                      <a:pt x="161" y="186"/>
                    </a:cubicBezTo>
                    <a:cubicBezTo>
                      <a:pt x="163" y="186"/>
                      <a:pt x="166" y="187"/>
                      <a:pt x="167" y="185"/>
                    </a:cubicBezTo>
                    <a:cubicBezTo>
                      <a:pt x="167" y="185"/>
                      <a:pt x="165" y="183"/>
                      <a:pt x="165" y="183"/>
                    </a:cubicBezTo>
                    <a:cubicBezTo>
                      <a:pt x="165" y="182"/>
                      <a:pt x="167" y="182"/>
                      <a:pt x="167" y="182"/>
                    </a:cubicBezTo>
                    <a:cubicBezTo>
                      <a:pt x="168" y="181"/>
                      <a:pt x="170" y="181"/>
                      <a:pt x="172" y="182"/>
                    </a:cubicBezTo>
                    <a:cubicBezTo>
                      <a:pt x="172" y="182"/>
                      <a:pt x="174" y="182"/>
                      <a:pt x="174" y="182"/>
                    </a:cubicBezTo>
                    <a:cubicBezTo>
                      <a:pt x="175" y="181"/>
                      <a:pt x="173" y="180"/>
                      <a:pt x="173" y="179"/>
                    </a:cubicBezTo>
                    <a:cubicBezTo>
                      <a:pt x="174" y="178"/>
                      <a:pt x="177" y="174"/>
                      <a:pt x="179" y="176"/>
                    </a:cubicBezTo>
                    <a:cubicBezTo>
                      <a:pt x="178" y="175"/>
                      <a:pt x="175" y="181"/>
                      <a:pt x="176" y="181"/>
                    </a:cubicBezTo>
                    <a:cubicBezTo>
                      <a:pt x="177" y="182"/>
                      <a:pt x="179" y="179"/>
                      <a:pt x="181" y="179"/>
                    </a:cubicBezTo>
                    <a:cubicBezTo>
                      <a:pt x="181" y="179"/>
                      <a:pt x="183" y="180"/>
                      <a:pt x="183" y="180"/>
                    </a:cubicBezTo>
                    <a:cubicBezTo>
                      <a:pt x="183" y="180"/>
                      <a:pt x="183" y="178"/>
                      <a:pt x="183" y="178"/>
                    </a:cubicBezTo>
                    <a:cubicBezTo>
                      <a:pt x="186" y="179"/>
                      <a:pt x="186" y="178"/>
                      <a:pt x="187" y="177"/>
                    </a:cubicBezTo>
                    <a:cubicBezTo>
                      <a:pt x="188" y="176"/>
                      <a:pt x="189" y="176"/>
                      <a:pt x="190" y="176"/>
                    </a:cubicBezTo>
                    <a:cubicBezTo>
                      <a:pt x="192" y="175"/>
                      <a:pt x="192" y="174"/>
                      <a:pt x="193" y="173"/>
                    </a:cubicBezTo>
                    <a:cubicBezTo>
                      <a:pt x="194" y="172"/>
                      <a:pt x="196" y="170"/>
                      <a:pt x="197" y="168"/>
                    </a:cubicBezTo>
                    <a:cubicBezTo>
                      <a:pt x="199" y="166"/>
                      <a:pt x="199" y="165"/>
                      <a:pt x="201" y="165"/>
                    </a:cubicBezTo>
                    <a:cubicBezTo>
                      <a:pt x="202" y="164"/>
                      <a:pt x="205" y="164"/>
                      <a:pt x="205" y="162"/>
                    </a:cubicBezTo>
                    <a:cubicBezTo>
                      <a:pt x="204" y="162"/>
                      <a:pt x="203" y="157"/>
                      <a:pt x="203" y="157"/>
                    </a:cubicBezTo>
                    <a:cubicBezTo>
                      <a:pt x="204" y="157"/>
                      <a:pt x="207" y="160"/>
                      <a:pt x="208" y="160"/>
                    </a:cubicBezTo>
                    <a:cubicBezTo>
                      <a:pt x="209" y="161"/>
                      <a:pt x="210" y="161"/>
                      <a:pt x="211" y="161"/>
                    </a:cubicBezTo>
                    <a:cubicBezTo>
                      <a:pt x="211" y="161"/>
                      <a:pt x="213" y="160"/>
                      <a:pt x="213" y="160"/>
                    </a:cubicBezTo>
                    <a:cubicBezTo>
                      <a:pt x="214" y="160"/>
                      <a:pt x="215" y="161"/>
                      <a:pt x="216" y="160"/>
                    </a:cubicBezTo>
                    <a:cubicBezTo>
                      <a:pt x="216" y="160"/>
                      <a:pt x="214" y="158"/>
                      <a:pt x="217" y="159"/>
                    </a:cubicBezTo>
                    <a:cubicBezTo>
                      <a:pt x="219" y="159"/>
                      <a:pt x="221" y="159"/>
                      <a:pt x="223" y="158"/>
                    </a:cubicBezTo>
                    <a:cubicBezTo>
                      <a:pt x="228" y="157"/>
                      <a:pt x="232" y="156"/>
                      <a:pt x="237" y="154"/>
                    </a:cubicBezTo>
                    <a:cubicBezTo>
                      <a:pt x="238" y="153"/>
                      <a:pt x="254" y="143"/>
                      <a:pt x="255" y="143"/>
                    </a:cubicBezTo>
                    <a:cubicBezTo>
                      <a:pt x="254" y="143"/>
                      <a:pt x="247" y="143"/>
                      <a:pt x="246" y="143"/>
                    </a:cubicBezTo>
                    <a:cubicBezTo>
                      <a:pt x="244" y="142"/>
                      <a:pt x="242" y="141"/>
                      <a:pt x="240" y="141"/>
                    </a:cubicBezTo>
                    <a:cubicBezTo>
                      <a:pt x="238" y="141"/>
                      <a:pt x="236" y="142"/>
                      <a:pt x="235" y="142"/>
                    </a:cubicBezTo>
                    <a:cubicBezTo>
                      <a:pt x="233" y="143"/>
                      <a:pt x="233" y="141"/>
                      <a:pt x="232" y="142"/>
                    </a:cubicBezTo>
                    <a:cubicBezTo>
                      <a:pt x="231" y="142"/>
                      <a:pt x="230" y="144"/>
                      <a:pt x="229" y="144"/>
                    </a:cubicBezTo>
                    <a:cubicBezTo>
                      <a:pt x="225" y="144"/>
                      <a:pt x="232" y="140"/>
                      <a:pt x="233" y="141"/>
                    </a:cubicBezTo>
                    <a:cubicBezTo>
                      <a:pt x="232" y="140"/>
                      <a:pt x="229" y="141"/>
                      <a:pt x="228" y="141"/>
                    </a:cubicBezTo>
                    <a:cubicBezTo>
                      <a:pt x="225" y="141"/>
                      <a:pt x="223" y="140"/>
                      <a:pt x="221" y="140"/>
                    </a:cubicBezTo>
                    <a:cubicBezTo>
                      <a:pt x="222" y="140"/>
                      <a:pt x="225" y="138"/>
                      <a:pt x="226" y="137"/>
                    </a:cubicBezTo>
                    <a:cubicBezTo>
                      <a:pt x="226" y="134"/>
                      <a:pt x="228" y="135"/>
                      <a:pt x="229" y="136"/>
                    </a:cubicBezTo>
                    <a:cubicBezTo>
                      <a:pt x="231" y="136"/>
                      <a:pt x="239" y="134"/>
                      <a:pt x="240" y="133"/>
                    </a:cubicBezTo>
                    <a:cubicBezTo>
                      <a:pt x="240" y="132"/>
                      <a:pt x="235" y="131"/>
                      <a:pt x="234" y="130"/>
                    </a:cubicBezTo>
                    <a:cubicBezTo>
                      <a:pt x="235" y="131"/>
                      <a:pt x="239" y="132"/>
                      <a:pt x="240" y="132"/>
                    </a:cubicBezTo>
                    <a:cubicBezTo>
                      <a:pt x="241" y="133"/>
                      <a:pt x="245" y="133"/>
                      <a:pt x="245" y="135"/>
                    </a:cubicBezTo>
                    <a:cubicBezTo>
                      <a:pt x="244" y="138"/>
                      <a:pt x="246" y="139"/>
                      <a:pt x="248" y="139"/>
                    </a:cubicBezTo>
                    <a:cubicBezTo>
                      <a:pt x="248" y="139"/>
                      <a:pt x="254" y="139"/>
                      <a:pt x="253" y="138"/>
                    </a:cubicBezTo>
                    <a:cubicBezTo>
                      <a:pt x="253" y="138"/>
                      <a:pt x="253" y="140"/>
                      <a:pt x="254" y="140"/>
                    </a:cubicBezTo>
                    <a:cubicBezTo>
                      <a:pt x="256" y="139"/>
                      <a:pt x="257" y="136"/>
                      <a:pt x="257" y="134"/>
                    </a:cubicBezTo>
                    <a:cubicBezTo>
                      <a:pt x="257" y="133"/>
                      <a:pt x="257" y="129"/>
                      <a:pt x="255" y="130"/>
                    </a:cubicBezTo>
                    <a:cubicBezTo>
                      <a:pt x="253" y="132"/>
                      <a:pt x="254" y="130"/>
                      <a:pt x="253" y="129"/>
                    </a:cubicBezTo>
                    <a:cubicBezTo>
                      <a:pt x="251" y="127"/>
                      <a:pt x="248" y="126"/>
                      <a:pt x="245" y="124"/>
                    </a:cubicBezTo>
                    <a:cubicBezTo>
                      <a:pt x="244" y="123"/>
                      <a:pt x="243" y="123"/>
                      <a:pt x="242" y="122"/>
                    </a:cubicBezTo>
                    <a:cubicBezTo>
                      <a:pt x="242" y="122"/>
                      <a:pt x="238" y="123"/>
                      <a:pt x="238" y="124"/>
                    </a:cubicBezTo>
                    <a:cubicBezTo>
                      <a:pt x="238" y="124"/>
                      <a:pt x="239" y="123"/>
                      <a:pt x="238" y="123"/>
                    </a:cubicBezTo>
                    <a:cubicBezTo>
                      <a:pt x="238" y="123"/>
                      <a:pt x="237" y="122"/>
                      <a:pt x="237" y="122"/>
                    </a:cubicBezTo>
                    <a:cubicBezTo>
                      <a:pt x="237" y="121"/>
                      <a:pt x="241" y="122"/>
                      <a:pt x="241" y="121"/>
                    </a:cubicBezTo>
                    <a:cubicBezTo>
                      <a:pt x="241" y="119"/>
                      <a:pt x="241" y="118"/>
                      <a:pt x="238" y="118"/>
                    </a:cubicBezTo>
                    <a:cubicBezTo>
                      <a:pt x="236" y="119"/>
                      <a:pt x="235" y="121"/>
                      <a:pt x="233" y="119"/>
                    </a:cubicBezTo>
                    <a:cubicBezTo>
                      <a:pt x="233" y="119"/>
                      <a:pt x="229" y="119"/>
                      <a:pt x="229" y="118"/>
                    </a:cubicBezTo>
                    <a:cubicBezTo>
                      <a:pt x="229" y="116"/>
                      <a:pt x="234" y="119"/>
                      <a:pt x="234" y="119"/>
                    </a:cubicBezTo>
                    <a:cubicBezTo>
                      <a:pt x="235" y="119"/>
                      <a:pt x="240" y="118"/>
                      <a:pt x="240" y="117"/>
                    </a:cubicBezTo>
                    <a:cubicBezTo>
                      <a:pt x="241" y="117"/>
                      <a:pt x="236" y="115"/>
                      <a:pt x="235" y="115"/>
                    </a:cubicBezTo>
                    <a:cubicBezTo>
                      <a:pt x="233" y="115"/>
                      <a:pt x="230" y="115"/>
                      <a:pt x="228" y="116"/>
                    </a:cubicBezTo>
                    <a:cubicBezTo>
                      <a:pt x="229" y="116"/>
                      <a:pt x="233" y="113"/>
                      <a:pt x="233" y="114"/>
                    </a:cubicBezTo>
                    <a:cubicBezTo>
                      <a:pt x="233" y="113"/>
                      <a:pt x="229" y="113"/>
                      <a:pt x="229" y="112"/>
                    </a:cubicBezTo>
                    <a:cubicBezTo>
                      <a:pt x="232" y="113"/>
                      <a:pt x="235" y="115"/>
                      <a:pt x="238" y="113"/>
                    </a:cubicBezTo>
                    <a:cubicBezTo>
                      <a:pt x="238" y="113"/>
                      <a:pt x="241" y="112"/>
                      <a:pt x="241" y="111"/>
                    </a:cubicBezTo>
                    <a:cubicBezTo>
                      <a:pt x="240" y="110"/>
                      <a:pt x="238" y="109"/>
                      <a:pt x="238" y="108"/>
                    </a:cubicBezTo>
                    <a:cubicBezTo>
                      <a:pt x="238" y="109"/>
                      <a:pt x="241" y="110"/>
                      <a:pt x="242" y="110"/>
                    </a:cubicBezTo>
                    <a:cubicBezTo>
                      <a:pt x="244" y="111"/>
                      <a:pt x="243" y="109"/>
                      <a:pt x="245" y="109"/>
                    </a:cubicBezTo>
                    <a:cubicBezTo>
                      <a:pt x="246" y="109"/>
                      <a:pt x="254" y="111"/>
                      <a:pt x="254" y="111"/>
                    </a:cubicBezTo>
                    <a:cubicBezTo>
                      <a:pt x="253" y="111"/>
                      <a:pt x="246" y="110"/>
                      <a:pt x="246" y="110"/>
                    </a:cubicBezTo>
                    <a:cubicBezTo>
                      <a:pt x="248" y="114"/>
                      <a:pt x="254" y="113"/>
                      <a:pt x="257" y="113"/>
                    </a:cubicBezTo>
                    <a:cubicBezTo>
                      <a:pt x="258" y="112"/>
                      <a:pt x="261" y="113"/>
                      <a:pt x="262" y="112"/>
                    </a:cubicBezTo>
                    <a:cubicBezTo>
                      <a:pt x="265" y="111"/>
                      <a:pt x="264" y="109"/>
                      <a:pt x="262" y="108"/>
                    </a:cubicBezTo>
                    <a:cubicBezTo>
                      <a:pt x="261" y="107"/>
                      <a:pt x="258" y="106"/>
                      <a:pt x="257" y="106"/>
                    </a:cubicBezTo>
                    <a:cubicBezTo>
                      <a:pt x="256" y="106"/>
                      <a:pt x="257" y="109"/>
                      <a:pt x="257" y="110"/>
                    </a:cubicBezTo>
                    <a:cubicBezTo>
                      <a:pt x="256" y="109"/>
                      <a:pt x="256" y="108"/>
                      <a:pt x="255" y="107"/>
                    </a:cubicBezTo>
                    <a:cubicBezTo>
                      <a:pt x="255" y="106"/>
                      <a:pt x="254" y="107"/>
                      <a:pt x="253" y="106"/>
                    </a:cubicBezTo>
                    <a:cubicBezTo>
                      <a:pt x="254" y="107"/>
                      <a:pt x="256" y="101"/>
                      <a:pt x="256" y="100"/>
                    </a:cubicBezTo>
                    <a:cubicBezTo>
                      <a:pt x="256" y="100"/>
                      <a:pt x="257" y="103"/>
                      <a:pt x="257" y="103"/>
                    </a:cubicBezTo>
                    <a:cubicBezTo>
                      <a:pt x="257" y="105"/>
                      <a:pt x="257" y="106"/>
                      <a:pt x="258" y="106"/>
                    </a:cubicBezTo>
                    <a:cubicBezTo>
                      <a:pt x="261" y="106"/>
                      <a:pt x="263" y="105"/>
                      <a:pt x="265" y="105"/>
                    </a:cubicBezTo>
                    <a:cubicBezTo>
                      <a:pt x="266" y="105"/>
                      <a:pt x="272" y="103"/>
                      <a:pt x="270" y="101"/>
                    </a:cubicBezTo>
                    <a:cubicBezTo>
                      <a:pt x="268" y="100"/>
                      <a:pt x="267" y="102"/>
                      <a:pt x="266" y="101"/>
                    </a:cubicBezTo>
                    <a:cubicBezTo>
                      <a:pt x="266" y="100"/>
                      <a:pt x="266" y="100"/>
                      <a:pt x="266" y="99"/>
                    </a:cubicBezTo>
                    <a:cubicBezTo>
                      <a:pt x="267" y="98"/>
                      <a:pt x="266" y="97"/>
                      <a:pt x="265" y="97"/>
                    </a:cubicBezTo>
                    <a:cubicBezTo>
                      <a:pt x="265" y="96"/>
                      <a:pt x="262" y="96"/>
                      <a:pt x="261" y="96"/>
                    </a:cubicBezTo>
                    <a:cubicBezTo>
                      <a:pt x="259" y="96"/>
                      <a:pt x="258" y="98"/>
                      <a:pt x="256" y="96"/>
                    </a:cubicBezTo>
                    <a:cubicBezTo>
                      <a:pt x="260" y="99"/>
                      <a:pt x="262" y="91"/>
                      <a:pt x="266" y="95"/>
                    </a:cubicBezTo>
                    <a:cubicBezTo>
                      <a:pt x="267" y="97"/>
                      <a:pt x="269" y="94"/>
                      <a:pt x="269" y="92"/>
                    </a:cubicBezTo>
                    <a:cubicBezTo>
                      <a:pt x="269" y="91"/>
                      <a:pt x="266" y="88"/>
                      <a:pt x="266" y="88"/>
                    </a:cubicBezTo>
                    <a:cubicBezTo>
                      <a:pt x="266" y="87"/>
                      <a:pt x="269" y="90"/>
                      <a:pt x="269" y="91"/>
                    </a:cubicBezTo>
                    <a:cubicBezTo>
                      <a:pt x="269" y="92"/>
                      <a:pt x="271" y="90"/>
                      <a:pt x="270" y="88"/>
                    </a:cubicBezTo>
                    <a:cubicBezTo>
                      <a:pt x="269" y="87"/>
                      <a:pt x="267" y="85"/>
                      <a:pt x="266" y="84"/>
                    </a:cubicBezTo>
                    <a:cubicBezTo>
                      <a:pt x="264" y="84"/>
                      <a:pt x="261" y="85"/>
                      <a:pt x="259" y="84"/>
                    </a:cubicBezTo>
                    <a:cubicBezTo>
                      <a:pt x="258" y="83"/>
                      <a:pt x="258" y="81"/>
                      <a:pt x="256" y="81"/>
                    </a:cubicBezTo>
                    <a:cubicBezTo>
                      <a:pt x="256" y="80"/>
                      <a:pt x="252" y="81"/>
                      <a:pt x="253" y="80"/>
                    </a:cubicBezTo>
                    <a:cubicBezTo>
                      <a:pt x="254" y="78"/>
                      <a:pt x="254" y="77"/>
                      <a:pt x="256" y="79"/>
                    </a:cubicBezTo>
                    <a:cubicBezTo>
                      <a:pt x="258" y="81"/>
                      <a:pt x="260" y="78"/>
                      <a:pt x="262" y="77"/>
                    </a:cubicBezTo>
                    <a:cubicBezTo>
                      <a:pt x="265" y="75"/>
                      <a:pt x="271" y="81"/>
                      <a:pt x="274" y="78"/>
                    </a:cubicBezTo>
                    <a:cubicBezTo>
                      <a:pt x="275" y="77"/>
                      <a:pt x="275" y="72"/>
                      <a:pt x="272" y="73"/>
                    </a:cubicBezTo>
                    <a:cubicBezTo>
                      <a:pt x="271" y="73"/>
                      <a:pt x="270" y="74"/>
                      <a:pt x="269" y="73"/>
                    </a:cubicBezTo>
                    <a:cubicBezTo>
                      <a:pt x="267" y="73"/>
                      <a:pt x="265" y="72"/>
                      <a:pt x="263" y="70"/>
                    </a:cubicBezTo>
                    <a:cubicBezTo>
                      <a:pt x="260" y="68"/>
                      <a:pt x="271" y="71"/>
                      <a:pt x="271" y="70"/>
                    </a:cubicBezTo>
                    <a:cubicBezTo>
                      <a:pt x="270" y="68"/>
                      <a:pt x="265" y="67"/>
                      <a:pt x="263" y="66"/>
                    </a:cubicBezTo>
                    <a:cubicBezTo>
                      <a:pt x="260" y="65"/>
                      <a:pt x="260" y="66"/>
                      <a:pt x="259" y="68"/>
                    </a:cubicBezTo>
                    <a:cubicBezTo>
                      <a:pt x="259" y="69"/>
                      <a:pt x="257" y="70"/>
                      <a:pt x="256" y="69"/>
                    </a:cubicBezTo>
                    <a:cubicBezTo>
                      <a:pt x="255" y="69"/>
                      <a:pt x="258" y="65"/>
                      <a:pt x="258" y="64"/>
                    </a:cubicBezTo>
                    <a:cubicBezTo>
                      <a:pt x="258" y="63"/>
                      <a:pt x="259" y="61"/>
                      <a:pt x="260" y="60"/>
                    </a:cubicBezTo>
                    <a:cubicBezTo>
                      <a:pt x="260" y="59"/>
                      <a:pt x="260" y="57"/>
                      <a:pt x="261" y="57"/>
                    </a:cubicBezTo>
                    <a:cubicBezTo>
                      <a:pt x="262" y="57"/>
                      <a:pt x="264" y="57"/>
                      <a:pt x="265" y="56"/>
                    </a:cubicBezTo>
                    <a:cubicBezTo>
                      <a:pt x="265" y="56"/>
                      <a:pt x="270" y="51"/>
                      <a:pt x="270" y="52"/>
                    </a:cubicBezTo>
                    <a:cubicBezTo>
                      <a:pt x="270" y="52"/>
                      <a:pt x="268" y="51"/>
                      <a:pt x="268" y="51"/>
                    </a:cubicBezTo>
                    <a:cubicBezTo>
                      <a:pt x="268" y="50"/>
                      <a:pt x="268" y="49"/>
                      <a:pt x="268" y="48"/>
                    </a:cubicBezTo>
                    <a:cubicBezTo>
                      <a:pt x="268" y="46"/>
                      <a:pt x="269" y="46"/>
                      <a:pt x="271" y="46"/>
                    </a:cubicBezTo>
                    <a:cubicBezTo>
                      <a:pt x="273" y="46"/>
                      <a:pt x="281" y="43"/>
                      <a:pt x="276" y="43"/>
                    </a:cubicBezTo>
                    <a:cubicBezTo>
                      <a:pt x="273" y="43"/>
                      <a:pt x="268" y="42"/>
                      <a:pt x="266" y="44"/>
                    </a:cubicBezTo>
                    <a:cubicBezTo>
                      <a:pt x="265" y="45"/>
                      <a:pt x="265" y="47"/>
                      <a:pt x="263" y="46"/>
                    </a:cubicBezTo>
                    <a:cubicBezTo>
                      <a:pt x="261" y="45"/>
                      <a:pt x="263" y="43"/>
                      <a:pt x="264" y="42"/>
                    </a:cubicBezTo>
                    <a:cubicBezTo>
                      <a:pt x="266" y="39"/>
                      <a:pt x="270" y="41"/>
                      <a:pt x="273" y="41"/>
                    </a:cubicBezTo>
                    <a:cubicBezTo>
                      <a:pt x="277" y="41"/>
                      <a:pt x="281" y="42"/>
                      <a:pt x="283" y="38"/>
                    </a:cubicBezTo>
                    <a:cubicBezTo>
                      <a:pt x="284" y="38"/>
                      <a:pt x="280" y="37"/>
                      <a:pt x="280" y="37"/>
                    </a:cubicBezTo>
                    <a:cubicBezTo>
                      <a:pt x="278" y="36"/>
                      <a:pt x="276" y="37"/>
                      <a:pt x="274" y="37"/>
                    </a:cubicBezTo>
                    <a:cubicBezTo>
                      <a:pt x="272" y="37"/>
                      <a:pt x="271" y="36"/>
                      <a:pt x="269" y="36"/>
                    </a:cubicBezTo>
                    <a:cubicBezTo>
                      <a:pt x="268" y="36"/>
                      <a:pt x="266" y="36"/>
                      <a:pt x="265" y="36"/>
                    </a:cubicBezTo>
                    <a:cubicBezTo>
                      <a:pt x="266" y="37"/>
                      <a:pt x="269" y="36"/>
                      <a:pt x="271" y="36"/>
                    </a:cubicBezTo>
                    <a:cubicBezTo>
                      <a:pt x="274" y="36"/>
                      <a:pt x="276" y="35"/>
                      <a:pt x="279" y="35"/>
                    </a:cubicBezTo>
                    <a:cubicBezTo>
                      <a:pt x="283" y="36"/>
                      <a:pt x="285" y="34"/>
                      <a:pt x="288" y="34"/>
                    </a:cubicBezTo>
                    <a:cubicBezTo>
                      <a:pt x="289" y="34"/>
                      <a:pt x="291" y="34"/>
                      <a:pt x="291" y="33"/>
                    </a:cubicBezTo>
                    <a:cubicBezTo>
                      <a:pt x="291" y="33"/>
                      <a:pt x="289" y="31"/>
                      <a:pt x="290" y="31"/>
                    </a:cubicBezTo>
                    <a:cubicBezTo>
                      <a:pt x="295" y="30"/>
                      <a:pt x="300" y="29"/>
                      <a:pt x="304" y="26"/>
                    </a:cubicBezTo>
                    <a:cubicBezTo>
                      <a:pt x="305" y="25"/>
                      <a:pt x="301" y="24"/>
                      <a:pt x="301" y="24"/>
                    </a:cubicBezTo>
                    <a:cubicBezTo>
                      <a:pt x="298" y="23"/>
                      <a:pt x="295" y="22"/>
                      <a:pt x="293" y="22"/>
                    </a:cubicBezTo>
                    <a:cubicBezTo>
                      <a:pt x="287" y="21"/>
                      <a:pt x="282" y="20"/>
                      <a:pt x="277" y="25"/>
                    </a:cubicBezTo>
                    <a:cubicBezTo>
                      <a:pt x="275" y="28"/>
                      <a:pt x="273" y="26"/>
                      <a:pt x="269" y="26"/>
                    </a:cubicBezTo>
                    <a:cubicBezTo>
                      <a:pt x="268" y="26"/>
                      <a:pt x="264" y="29"/>
                      <a:pt x="265" y="26"/>
                    </a:cubicBezTo>
                    <a:cubicBezTo>
                      <a:pt x="265" y="24"/>
                      <a:pt x="260" y="27"/>
                      <a:pt x="259" y="28"/>
                    </a:cubicBezTo>
                    <a:cubicBezTo>
                      <a:pt x="257" y="29"/>
                      <a:pt x="255" y="30"/>
                      <a:pt x="253" y="31"/>
                    </a:cubicBezTo>
                    <a:cubicBezTo>
                      <a:pt x="252" y="31"/>
                      <a:pt x="244" y="37"/>
                      <a:pt x="244" y="37"/>
                    </a:cubicBezTo>
                    <a:cubicBezTo>
                      <a:pt x="242" y="35"/>
                      <a:pt x="264" y="22"/>
                      <a:pt x="251" y="19"/>
                    </a:cubicBezTo>
                    <a:cubicBezTo>
                      <a:pt x="246" y="19"/>
                      <a:pt x="247" y="22"/>
                      <a:pt x="243" y="24"/>
                    </a:cubicBezTo>
                    <a:cubicBezTo>
                      <a:pt x="240" y="25"/>
                      <a:pt x="238" y="25"/>
                      <a:pt x="235" y="26"/>
                    </a:cubicBezTo>
                    <a:cubicBezTo>
                      <a:pt x="234" y="26"/>
                      <a:pt x="229" y="28"/>
                      <a:pt x="228" y="28"/>
                    </a:cubicBezTo>
                    <a:cubicBezTo>
                      <a:pt x="226" y="25"/>
                      <a:pt x="233" y="24"/>
                      <a:pt x="235" y="24"/>
                    </a:cubicBezTo>
                    <a:cubicBezTo>
                      <a:pt x="235" y="23"/>
                      <a:pt x="241" y="22"/>
                      <a:pt x="238" y="21"/>
                    </a:cubicBezTo>
                    <a:cubicBezTo>
                      <a:pt x="235" y="20"/>
                      <a:pt x="232" y="20"/>
                      <a:pt x="229" y="20"/>
                    </a:cubicBezTo>
                    <a:cubicBezTo>
                      <a:pt x="221" y="20"/>
                      <a:pt x="213" y="21"/>
                      <a:pt x="205" y="23"/>
                    </a:cubicBezTo>
                    <a:cubicBezTo>
                      <a:pt x="205" y="23"/>
                      <a:pt x="202" y="25"/>
                      <a:pt x="201" y="24"/>
                    </a:cubicBezTo>
                    <a:cubicBezTo>
                      <a:pt x="201" y="22"/>
                      <a:pt x="200" y="22"/>
                      <a:pt x="202" y="22"/>
                    </a:cubicBezTo>
                    <a:cubicBezTo>
                      <a:pt x="206" y="20"/>
                      <a:pt x="210" y="19"/>
                      <a:pt x="214" y="18"/>
                    </a:cubicBezTo>
                    <a:cubicBezTo>
                      <a:pt x="221" y="17"/>
                      <a:pt x="229" y="18"/>
                      <a:pt x="237" y="18"/>
                    </a:cubicBezTo>
                    <a:cubicBezTo>
                      <a:pt x="239" y="18"/>
                      <a:pt x="241" y="18"/>
                      <a:pt x="243" y="18"/>
                    </a:cubicBezTo>
                    <a:cubicBezTo>
                      <a:pt x="247" y="16"/>
                      <a:pt x="252" y="16"/>
                      <a:pt x="256" y="14"/>
                    </a:cubicBezTo>
                    <a:cubicBezTo>
                      <a:pt x="258" y="14"/>
                      <a:pt x="259" y="13"/>
                      <a:pt x="256" y="12"/>
                    </a:cubicBezTo>
                    <a:cubicBezTo>
                      <a:pt x="254" y="11"/>
                      <a:pt x="250" y="10"/>
                      <a:pt x="248" y="11"/>
                    </a:cubicBezTo>
                    <a:cubicBezTo>
                      <a:pt x="246" y="11"/>
                      <a:pt x="246" y="10"/>
                      <a:pt x="244" y="9"/>
                    </a:cubicBezTo>
                    <a:cubicBezTo>
                      <a:pt x="242" y="9"/>
                      <a:pt x="240" y="11"/>
                      <a:pt x="238" y="11"/>
                    </a:cubicBezTo>
                    <a:cubicBezTo>
                      <a:pt x="238" y="11"/>
                      <a:pt x="240" y="8"/>
                      <a:pt x="241" y="8"/>
                    </a:cubicBezTo>
                    <a:cubicBezTo>
                      <a:pt x="242" y="6"/>
                      <a:pt x="238" y="6"/>
                      <a:pt x="237" y="6"/>
                    </a:cubicBezTo>
                    <a:cubicBezTo>
                      <a:pt x="231" y="7"/>
                      <a:pt x="226" y="7"/>
                      <a:pt x="220" y="6"/>
                    </a:cubicBezTo>
                    <a:cubicBezTo>
                      <a:pt x="215" y="6"/>
                      <a:pt x="211" y="8"/>
                      <a:pt x="206" y="8"/>
                    </a:cubicBezTo>
                    <a:cubicBezTo>
                      <a:pt x="204" y="8"/>
                      <a:pt x="201" y="8"/>
                      <a:pt x="199" y="8"/>
                    </a:cubicBezTo>
                    <a:cubicBezTo>
                      <a:pt x="197" y="9"/>
                      <a:pt x="194" y="8"/>
                      <a:pt x="193" y="9"/>
                    </a:cubicBezTo>
                    <a:cubicBezTo>
                      <a:pt x="196" y="8"/>
                      <a:pt x="199" y="8"/>
                      <a:pt x="202" y="7"/>
                    </a:cubicBezTo>
                    <a:cubicBezTo>
                      <a:pt x="207" y="7"/>
                      <a:pt x="211" y="6"/>
                      <a:pt x="215" y="6"/>
                    </a:cubicBezTo>
                    <a:cubicBezTo>
                      <a:pt x="217" y="6"/>
                      <a:pt x="237" y="6"/>
                      <a:pt x="237" y="4"/>
                    </a:cubicBezTo>
                    <a:cubicBezTo>
                      <a:pt x="236" y="4"/>
                      <a:pt x="233" y="3"/>
                      <a:pt x="232" y="2"/>
                    </a:cubicBezTo>
                    <a:cubicBezTo>
                      <a:pt x="229" y="2"/>
                      <a:pt x="227" y="2"/>
                      <a:pt x="224" y="2"/>
                    </a:cubicBezTo>
                    <a:cubicBezTo>
                      <a:pt x="220" y="2"/>
                      <a:pt x="216" y="1"/>
                      <a:pt x="213" y="0"/>
                    </a:cubicBezTo>
                    <a:cubicBezTo>
                      <a:pt x="206" y="0"/>
                      <a:pt x="200" y="0"/>
                      <a:pt x="194" y="0"/>
                    </a:cubicBezTo>
                    <a:cubicBezTo>
                      <a:pt x="191" y="1"/>
                      <a:pt x="188" y="1"/>
                      <a:pt x="185" y="1"/>
                    </a:cubicBezTo>
                    <a:cubicBezTo>
                      <a:pt x="184" y="1"/>
                      <a:pt x="183" y="3"/>
                      <a:pt x="183" y="3"/>
                    </a:cubicBezTo>
                    <a:cubicBezTo>
                      <a:pt x="181" y="3"/>
                      <a:pt x="179" y="2"/>
                      <a:pt x="177" y="2"/>
                    </a:cubicBezTo>
                    <a:cubicBezTo>
                      <a:pt x="176" y="2"/>
                      <a:pt x="175" y="3"/>
                      <a:pt x="173" y="3"/>
                    </a:cubicBezTo>
                    <a:cubicBezTo>
                      <a:pt x="171" y="3"/>
                      <a:pt x="171" y="4"/>
                      <a:pt x="173" y="4"/>
                    </a:cubicBezTo>
                    <a:cubicBezTo>
                      <a:pt x="176" y="5"/>
                      <a:pt x="179" y="5"/>
                      <a:pt x="181" y="6"/>
                    </a:cubicBezTo>
                    <a:cubicBezTo>
                      <a:pt x="180" y="5"/>
                      <a:pt x="174" y="7"/>
                      <a:pt x="173" y="8"/>
                    </a:cubicBezTo>
                    <a:cubicBezTo>
                      <a:pt x="173" y="8"/>
                      <a:pt x="170" y="8"/>
                      <a:pt x="170" y="8"/>
                    </a:cubicBezTo>
                    <a:cubicBezTo>
                      <a:pt x="170" y="8"/>
                      <a:pt x="172" y="10"/>
                      <a:pt x="172" y="10"/>
                    </a:cubicBezTo>
                    <a:cubicBezTo>
                      <a:pt x="171" y="10"/>
                      <a:pt x="169" y="9"/>
                      <a:pt x="168" y="8"/>
                    </a:cubicBezTo>
                    <a:cubicBezTo>
                      <a:pt x="167" y="7"/>
                      <a:pt x="164" y="8"/>
                      <a:pt x="163" y="8"/>
                    </a:cubicBezTo>
                    <a:cubicBezTo>
                      <a:pt x="160" y="7"/>
                      <a:pt x="157" y="6"/>
                      <a:pt x="154" y="5"/>
                    </a:cubicBezTo>
                    <a:cubicBezTo>
                      <a:pt x="152" y="4"/>
                      <a:pt x="150" y="6"/>
                      <a:pt x="147" y="6"/>
                    </a:cubicBezTo>
                    <a:cubicBezTo>
                      <a:pt x="146" y="6"/>
                      <a:pt x="140" y="5"/>
                      <a:pt x="140" y="7"/>
                    </a:cubicBezTo>
                    <a:cubicBezTo>
                      <a:pt x="139" y="7"/>
                      <a:pt x="153" y="9"/>
                      <a:pt x="155" y="10"/>
                    </a:cubicBezTo>
                    <a:cubicBezTo>
                      <a:pt x="158" y="10"/>
                      <a:pt x="161" y="10"/>
                      <a:pt x="163" y="11"/>
                    </a:cubicBezTo>
                    <a:cubicBezTo>
                      <a:pt x="164" y="11"/>
                      <a:pt x="165" y="11"/>
                      <a:pt x="166" y="12"/>
                    </a:cubicBezTo>
                    <a:cubicBezTo>
                      <a:pt x="166" y="12"/>
                      <a:pt x="166" y="15"/>
                      <a:pt x="166" y="15"/>
                    </a:cubicBezTo>
                    <a:cubicBezTo>
                      <a:pt x="166" y="16"/>
                      <a:pt x="165" y="14"/>
                      <a:pt x="165" y="13"/>
                    </a:cubicBezTo>
                    <a:cubicBezTo>
                      <a:pt x="164" y="12"/>
                      <a:pt x="161" y="12"/>
                      <a:pt x="160" y="11"/>
                    </a:cubicBezTo>
                    <a:cubicBezTo>
                      <a:pt x="160" y="11"/>
                      <a:pt x="157" y="11"/>
                      <a:pt x="157" y="11"/>
                    </a:cubicBezTo>
                    <a:cubicBezTo>
                      <a:pt x="157" y="12"/>
                      <a:pt x="158" y="14"/>
                      <a:pt x="158" y="14"/>
                    </a:cubicBezTo>
                    <a:cubicBezTo>
                      <a:pt x="156" y="14"/>
                      <a:pt x="155" y="11"/>
                      <a:pt x="154" y="11"/>
                    </a:cubicBezTo>
                    <a:cubicBezTo>
                      <a:pt x="152" y="11"/>
                      <a:pt x="150" y="11"/>
                      <a:pt x="148" y="10"/>
                    </a:cubicBezTo>
                    <a:cubicBezTo>
                      <a:pt x="147" y="10"/>
                      <a:pt x="139" y="10"/>
                      <a:pt x="139" y="10"/>
                    </a:cubicBezTo>
                    <a:cubicBezTo>
                      <a:pt x="138" y="12"/>
                      <a:pt x="151" y="17"/>
                      <a:pt x="151" y="17"/>
                    </a:cubicBezTo>
                    <a:cubicBezTo>
                      <a:pt x="151" y="18"/>
                      <a:pt x="146" y="17"/>
                      <a:pt x="146" y="17"/>
                    </a:cubicBezTo>
                    <a:cubicBezTo>
                      <a:pt x="143" y="17"/>
                      <a:pt x="142" y="16"/>
                      <a:pt x="143" y="19"/>
                    </a:cubicBezTo>
                    <a:cubicBezTo>
                      <a:pt x="142" y="19"/>
                      <a:pt x="141" y="18"/>
                      <a:pt x="140" y="17"/>
                    </a:cubicBezTo>
                    <a:cubicBezTo>
                      <a:pt x="140" y="16"/>
                      <a:pt x="142" y="17"/>
                      <a:pt x="143" y="16"/>
                    </a:cubicBezTo>
                    <a:cubicBezTo>
                      <a:pt x="143" y="16"/>
                      <a:pt x="141" y="14"/>
                      <a:pt x="140" y="14"/>
                    </a:cubicBezTo>
                    <a:cubicBezTo>
                      <a:pt x="138" y="13"/>
                      <a:pt x="136" y="12"/>
                      <a:pt x="133" y="12"/>
                    </a:cubicBezTo>
                    <a:cubicBezTo>
                      <a:pt x="132" y="12"/>
                      <a:pt x="130" y="11"/>
                      <a:pt x="129" y="12"/>
                    </a:cubicBezTo>
                    <a:cubicBezTo>
                      <a:pt x="128" y="12"/>
                      <a:pt x="131" y="15"/>
                      <a:pt x="131" y="15"/>
                    </a:cubicBezTo>
                    <a:cubicBezTo>
                      <a:pt x="134" y="17"/>
                      <a:pt x="138" y="17"/>
                      <a:pt x="142" y="20"/>
                    </a:cubicBezTo>
                    <a:cubicBezTo>
                      <a:pt x="143" y="20"/>
                      <a:pt x="144" y="21"/>
                      <a:pt x="143" y="22"/>
                    </a:cubicBezTo>
                    <a:cubicBezTo>
                      <a:pt x="141" y="24"/>
                      <a:pt x="139" y="22"/>
                      <a:pt x="137" y="21"/>
                    </a:cubicBezTo>
                    <a:cubicBezTo>
                      <a:pt x="132" y="18"/>
                      <a:pt x="126" y="16"/>
                      <a:pt x="120" y="15"/>
                    </a:cubicBezTo>
                    <a:cubicBezTo>
                      <a:pt x="117" y="14"/>
                      <a:pt x="114" y="13"/>
                      <a:pt x="111" y="14"/>
                    </a:cubicBezTo>
                    <a:cubicBezTo>
                      <a:pt x="110" y="14"/>
                      <a:pt x="113" y="17"/>
                      <a:pt x="113" y="18"/>
                    </a:cubicBezTo>
                    <a:cubicBezTo>
                      <a:pt x="113" y="18"/>
                      <a:pt x="117" y="21"/>
                      <a:pt x="117" y="21"/>
                    </a:cubicBezTo>
                    <a:cubicBezTo>
                      <a:pt x="117" y="22"/>
                      <a:pt x="111" y="21"/>
                      <a:pt x="111" y="21"/>
                    </a:cubicBezTo>
                    <a:cubicBezTo>
                      <a:pt x="111" y="23"/>
                      <a:pt x="115" y="22"/>
                      <a:pt x="115" y="24"/>
                    </a:cubicBezTo>
                    <a:cubicBezTo>
                      <a:pt x="115" y="24"/>
                      <a:pt x="111" y="23"/>
                      <a:pt x="110" y="22"/>
                    </a:cubicBezTo>
                    <a:cubicBezTo>
                      <a:pt x="108" y="21"/>
                      <a:pt x="106" y="21"/>
                      <a:pt x="103" y="20"/>
                    </a:cubicBezTo>
                    <a:cubicBezTo>
                      <a:pt x="101" y="19"/>
                      <a:pt x="101" y="20"/>
                      <a:pt x="101" y="22"/>
                    </a:cubicBezTo>
                    <a:cubicBezTo>
                      <a:pt x="100" y="23"/>
                      <a:pt x="99" y="23"/>
                      <a:pt x="98" y="23"/>
                    </a:cubicBezTo>
                    <a:cubicBezTo>
                      <a:pt x="98" y="24"/>
                      <a:pt x="98" y="26"/>
                      <a:pt x="97" y="26"/>
                    </a:cubicBezTo>
                    <a:cubicBezTo>
                      <a:pt x="97" y="27"/>
                      <a:pt x="97" y="24"/>
                      <a:pt x="97" y="23"/>
                    </a:cubicBezTo>
                    <a:cubicBezTo>
                      <a:pt x="97" y="22"/>
                      <a:pt x="98" y="21"/>
                      <a:pt x="98" y="20"/>
                    </a:cubicBezTo>
                    <a:cubicBezTo>
                      <a:pt x="97" y="16"/>
                      <a:pt x="93" y="16"/>
                      <a:pt x="90" y="16"/>
                    </a:cubicBezTo>
                    <a:cubicBezTo>
                      <a:pt x="86" y="17"/>
                      <a:pt x="82" y="18"/>
                      <a:pt x="78" y="18"/>
                    </a:cubicBezTo>
                    <a:cubicBezTo>
                      <a:pt x="77" y="19"/>
                      <a:pt x="75" y="19"/>
                      <a:pt x="74" y="19"/>
                    </a:cubicBezTo>
                    <a:cubicBezTo>
                      <a:pt x="74" y="19"/>
                      <a:pt x="69" y="20"/>
                      <a:pt x="69" y="20"/>
                    </a:cubicBezTo>
                    <a:cubicBezTo>
                      <a:pt x="70" y="21"/>
                      <a:pt x="72" y="21"/>
                      <a:pt x="73" y="21"/>
                    </a:cubicBezTo>
                    <a:cubicBezTo>
                      <a:pt x="74" y="22"/>
                      <a:pt x="75" y="23"/>
                      <a:pt x="77" y="24"/>
                    </a:cubicBezTo>
                    <a:cubicBezTo>
                      <a:pt x="77" y="24"/>
                      <a:pt x="81" y="27"/>
                      <a:pt x="81" y="27"/>
                    </a:cubicBezTo>
                    <a:cubicBezTo>
                      <a:pt x="80" y="27"/>
                      <a:pt x="76" y="25"/>
                      <a:pt x="75" y="25"/>
                    </a:cubicBezTo>
                    <a:cubicBezTo>
                      <a:pt x="73" y="24"/>
                      <a:pt x="72" y="22"/>
                      <a:pt x="70" y="22"/>
                    </a:cubicBezTo>
                    <a:cubicBezTo>
                      <a:pt x="67" y="21"/>
                      <a:pt x="64" y="22"/>
                      <a:pt x="61" y="22"/>
                    </a:cubicBezTo>
                    <a:cubicBezTo>
                      <a:pt x="58" y="23"/>
                      <a:pt x="58" y="22"/>
                      <a:pt x="60" y="25"/>
                    </a:cubicBezTo>
                    <a:cubicBezTo>
                      <a:pt x="60" y="26"/>
                      <a:pt x="60" y="29"/>
                      <a:pt x="60" y="30"/>
                    </a:cubicBezTo>
                    <a:cubicBezTo>
                      <a:pt x="60" y="32"/>
                      <a:pt x="56" y="30"/>
                      <a:pt x="55" y="30"/>
                    </a:cubicBezTo>
                    <a:cubicBezTo>
                      <a:pt x="54" y="30"/>
                      <a:pt x="51" y="28"/>
                      <a:pt x="50" y="30"/>
                    </a:cubicBezTo>
                    <a:cubicBezTo>
                      <a:pt x="49" y="31"/>
                      <a:pt x="50" y="34"/>
                      <a:pt x="50" y="34"/>
                    </a:cubicBezTo>
                    <a:cubicBezTo>
                      <a:pt x="49" y="35"/>
                      <a:pt x="48" y="33"/>
                      <a:pt x="47" y="32"/>
                    </a:cubicBezTo>
                    <a:cubicBezTo>
                      <a:pt x="45" y="31"/>
                      <a:pt x="43" y="31"/>
                      <a:pt x="42" y="32"/>
                    </a:cubicBezTo>
                    <a:cubicBezTo>
                      <a:pt x="39" y="34"/>
                      <a:pt x="36" y="36"/>
                      <a:pt x="32" y="37"/>
                    </a:cubicBezTo>
                    <a:cubicBezTo>
                      <a:pt x="31" y="38"/>
                      <a:pt x="34" y="37"/>
                      <a:pt x="32" y="3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16" name="Freeform 777">
                <a:extLst>
                  <a:ext uri="{FF2B5EF4-FFF2-40B4-BE49-F238E27FC236}">
                    <a16:creationId xmlns:a16="http://schemas.microsoft.com/office/drawing/2014/main" xmlns="" id="{7868A339-8B2B-1646-88FE-3BD9B6A238B9}"/>
                  </a:ext>
                </a:extLst>
              </p:cNvPr>
              <p:cNvSpPr>
                <a:spLocks/>
              </p:cNvSpPr>
              <p:nvPr/>
            </p:nvSpPr>
            <p:spPr bwMode="auto">
              <a:xfrm>
                <a:off x="9136497" y="5038398"/>
                <a:ext cx="149682" cy="105124"/>
              </a:xfrm>
              <a:custGeom>
                <a:avLst/>
                <a:gdLst>
                  <a:gd name="T0" fmla="*/ 16 w 16"/>
                  <a:gd name="T1" fmla="*/ 6 h 11"/>
                  <a:gd name="T2" fmla="*/ 11 w 16"/>
                  <a:gd name="T3" fmla="*/ 3 h 11"/>
                  <a:gd name="T4" fmla="*/ 5 w 16"/>
                  <a:gd name="T5" fmla="*/ 1 h 11"/>
                  <a:gd name="T6" fmla="*/ 1 w 16"/>
                  <a:gd name="T7" fmla="*/ 1 h 11"/>
                  <a:gd name="T8" fmla="*/ 3 w 16"/>
                  <a:gd name="T9" fmla="*/ 3 h 11"/>
                  <a:gd name="T10" fmla="*/ 1 w 16"/>
                  <a:gd name="T11" fmla="*/ 7 h 11"/>
                  <a:gd name="T12" fmla="*/ 5 w 16"/>
                  <a:gd name="T13" fmla="*/ 7 h 11"/>
                  <a:gd name="T14" fmla="*/ 5 w 16"/>
                  <a:gd name="T15" fmla="*/ 9 h 11"/>
                  <a:gd name="T16" fmla="*/ 16 w 16"/>
                  <a:gd name="T17" fmla="*/ 6 h 11"/>
                  <a:gd name="T18" fmla="*/ 16 w 16"/>
                  <a:gd name="T19"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1">
                    <a:moveTo>
                      <a:pt x="16" y="6"/>
                    </a:moveTo>
                    <a:cubicBezTo>
                      <a:pt x="15" y="5"/>
                      <a:pt x="11" y="3"/>
                      <a:pt x="11" y="3"/>
                    </a:cubicBezTo>
                    <a:cubicBezTo>
                      <a:pt x="9" y="2"/>
                      <a:pt x="7" y="1"/>
                      <a:pt x="5" y="1"/>
                    </a:cubicBezTo>
                    <a:cubicBezTo>
                      <a:pt x="4" y="1"/>
                      <a:pt x="2" y="0"/>
                      <a:pt x="1" y="1"/>
                    </a:cubicBezTo>
                    <a:cubicBezTo>
                      <a:pt x="0" y="2"/>
                      <a:pt x="3" y="3"/>
                      <a:pt x="3" y="3"/>
                    </a:cubicBezTo>
                    <a:cubicBezTo>
                      <a:pt x="2" y="3"/>
                      <a:pt x="0" y="6"/>
                      <a:pt x="1" y="7"/>
                    </a:cubicBezTo>
                    <a:cubicBezTo>
                      <a:pt x="2" y="7"/>
                      <a:pt x="4" y="6"/>
                      <a:pt x="5" y="7"/>
                    </a:cubicBezTo>
                    <a:cubicBezTo>
                      <a:pt x="7" y="8"/>
                      <a:pt x="5" y="8"/>
                      <a:pt x="5" y="9"/>
                    </a:cubicBezTo>
                    <a:cubicBezTo>
                      <a:pt x="5" y="11"/>
                      <a:pt x="16" y="8"/>
                      <a:pt x="16" y="6"/>
                    </a:cubicBezTo>
                    <a:cubicBezTo>
                      <a:pt x="15" y="5"/>
                      <a:pt x="16" y="7"/>
                      <a:pt x="16"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17" name="Freeform 778">
                <a:extLst>
                  <a:ext uri="{FF2B5EF4-FFF2-40B4-BE49-F238E27FC236}">
                    <a16:creationId xmlns:a16="http://schemas.microsoft.com/office/drawing/2014/main" xmlns="" id="{52B4060B-D37C-CD47-9773-2FEE3C0FB378}"/>
                  </a:ext>
                </a:extLst>
              </p:cNvPr>
              <p:cNvSpPr>
                <a:spLocks/>
              </p:cNvSpPr>
              <p:nvPr/>
            </p:nvSpPr>
            <p:spPr bwMode="auto">
              <a:xfrm>
                <a:off x="9184270" y="4965129"/>
                <a:ext cx="38217" cy="19114"/>
              </a:xfrm>
              <a:custGeom>
                <a:avLst/>
                <a:gdLst>
                  <a:gd name="T0" fmla="*/ 2 w 4"/>
                  <a:gd name="T1" fmla="*/ 2 h 2"/>
                  <a:gd name="T2" fmla="*/ 2 w 4"/>
                  <a:gd name="T3" fmla="*/ 0 h 2"/>
                  <a:gd name="T4" fmla="*/ 2 w 4"/>
                  <a:gd name="T5" fmla="*/ 2 h 2"/>
                </a:gdLst>
                <a:ahLst/>
                <a:cxnLst>
                  <a:cxn ang="0">
                    <a:pos x="T0" y="T1"/>
                  </a:cxn>
                  <a:cxn ang="0">
                    <a:pos x="T2" y="T3"/>
                  </a:cxn>
                  <a:cxn ang="0">
                    <a:pos x="T4" y="T5"/>
                  </a:cxn>
                </a:cxnLst>
                <a:rect l="0" t="0" r="r" b="b"/>
                <a:pathLst>
                  <a:path w="4" h="2">
                    <a:moveTo>
                      <a:pt x="2" y="2"/>
                    </a:moveTo>
                    <a:cubicBezTo>
                      <a:pt x="0" y="2"/>
                      <a:pt x="1" y="0"/>
                      <a:pt x="2" y="0"/>
                    </a:cubicBezTo>
                    <a:cubicBezTo>
                      <a:pt x="3" y="0"/>
                      <a:pt x="4" y="2"/>
                      <a:pt x="2"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18" name="Freeform 779">
                <a:extLst>
                  <a:ext uri="{FF2B5EF4-FFF2-40B4-BE49-F238E27FC236}">
                    <a16:creationId xmlns:a16="http://schemas.microsoft.com/office/drawing/2014/main" xmlns="" id="{D34C2AF8-5901-6340-A534-C142DA16E25E}"/>
                  </a:ext>
                </a:extLst>
              </p:cNvPr>
              <p:cNvSpPr>
                <a:spLocks/>
              </p:cNvSpPr>
              <p:nvPr/>
            </p:nvSpPr>
            <p:spPr bwMode="auto">
              <a:xfrm>
                <a:off x="9212932" y="3859745"/>
                <a:ext cx="101909" cy="57338"/>
              </a:xfrm>
              <a:custGeom>
                <a:avLst/>
                <a:gdLst>
                  <a:gd name="T0" fmla="*/ 9 w 11"/>
                  <a:gd name="T1" fmla="*/ 4 h 6"/>
                  <a:gd name="T2" fmla="*/ 9 w 11"/>
                  <a:gd name="T3" fmla="*/ 5 h 6"/>
                  <a:gd name="T4" fmla="*/ 3 w 11"/>
                  <a:gd name="T5" fmla="*/ 4 h 6"/>
                  <a:gd name="T6" fmla="*/ 2 w 11"/>
                  <a:gd name="T7" fmla="*/ 1 h 6"/>
                  <a:gd name="T8" fmla="*/ 9 w 11"/>
                  <a:gd name="T9" fmla="*/ 4 h 6"/>
                  <a:gd name="T10" fmla="*/ 9 w 11"/>
                  <a:gd name="T11" fmla="*/ 4 h 6"/>
                </a:gdLst>
                <a:ahLst/>
                <a:cxnLst>
                  <a:cxn ang="0">
                    <a:pos x="T0" y="T1"/>
                  </a:cxn>
                  <a:cxn ang="0">
                    <a:pos x="T2" y="T3"/>
                  </a:cxn>
                  <a:cxn ang="0">
                    <a:pos x="T4" y="T5"/>
                  </a:cxn>
                  <a:cxn ang="0">
                    <a:pos x="T6" y="T7"/>
                  </a:cxn>
                  <a:cxn ang="0">
                    <a:pos x="T8" y="T9"/>
                  </a:cxn>
                  <a:cxn ang="0">
                    <a:pos x="T10" y="T11"/>
                  </a:cxn>
                </a:cxnLst>
                <a:rect l="0" t="0" r="r" b="b"/>
                <a:pathLst>
                  <a:path w="11" h="6">
                    <a:moveTo>
                      <a:pt x="9" y="4"/>
                    </a:moveTo>
                    <a:cubicBezTo>
                      <a:pt x="11" y="5"/>
                      <a:pt x="11" y="6"/>
                      <a:pt x="9" y="5"/>
                    </a:cubicBezTo>
                    <a:cubicBezTo>
                      <a:pt x="7" y="5"/>
                      <a:pt x="4" y="4"/>
                      <a:pt x="3" y="4"/>
                    </a:cubicBezTo>
                    <a:cubicBezTo>
                      <a:pt x="2" y="3"/>
                      <a:pt x="0" y="0"/>
                      <a:pt x="2" y="1"/>
                    </a:cubicBezTo>
                    <a:cubicBezTo>
                      <a:pt x="4" y="2"/>
                      <a:pt x="7" y="3"/>
                      <a:pt x="9" y="4"/>
                    </a:cubicBezTo>
                    <a:cubicBezTo>
                      <a:pt x="11" y="5"/>
                      <a:pt x="7" y="3"/>
                      <a:pt x="9"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19" name="Freeform 780">
                <a:extLst>
                  <a:ext uri="{FF2B5EF4-FFF2-40B4-BE49-F238E27FC236}">
                    <a16:creationId xmlns:a16="http://schemas.microsoft.com/office/drawing/2014/main" xmlns="" id="{A6146CC9-9015-BC4F-9133-8E564A6EDF88}"/>
                  </a:ext>
                </a:extLst>
              </p:cNvPr>
              <p:cNvSpPr>
                <a:spLocks/>
              </p:cNvSpPr>
              <p:nvPr/>
            </p:nvSpPr>
            <p:spPr bwMode="auto">
              <a:xfrm>
                <a:off x="9528218" y="3776918"/>
                <a:ext cx="76432" cy="44598"/>
              </a:xfrm>
              <a:custGeom>
                <a:avLst/>
                <a:gdLst>
                  <a:gd name="T0" fmla="*/ 8 w 8"/>
                  <a:gd name="T1" fmla="*/ 3 h 5"/>
                  <a:gd name="T2" fmla="*/ 0 w 8"/>
                  <a:gd name="T3" fmla="*/ 2 h 5"/>
                  <a:gd name="T4" fmla="*/ 8 w 8"/>
                  <a:gd name="T5" fmla="*/ 3 h 5"/>
                </a:gdLst>
                <a:ahLst/>
                <a:cxnLst>
                  <a:cxn ang="0">
                    <a:pos x="T0" y="T1"/>
                  </a:cxn>
                  <a:cxn ang="0">
                    <a:pos x="T2" y="T3"/>
                  </a:cxn>
                  <a:cxn ang="0">
                    <a:pos x="T4" y="T5"/>
                  </a:cxn>
                </a:cxnLst>
                <a:rect l="0" t="0" r="r" b="b"/>
                <a:pathLst>
                  <a:path w="8" h="5">
                    <a:moveTo>
                      <a:pt x="8" y="3"/>
                    </a:moveTo>
                    <a:cubicBezTo>
                      <a:pt x="8" y="5"/>
                      <a:pt x="0" y="4"/>
                      <a:pt x="0" y="2"/>
                    </a:cubicBezTo>
                    <a:cubicBezTo>
                      <a:pt x="0" y="0"/>
                      <a:pt x="8" y="1"/>
                      <a:pt x="8"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20" name="Freeform 782">
                <a:extLst>
                  <a:ext uri="{FF2B5EF4-FFF2-40B4-BE49-F238E27FC236}">
                    <a16:creationId xmlns:a16="http://schemas.microsoft.com/office/drawing/2014/main" xmlns="" id="{F39F7A02-4665-DE44-8428-4B9F9F02EA44}"/>
                  </a:ext>
                </a:extLst>
              </p:cNvPr>
              <p:cNvSpPr>
                <a:spLocks/>
              </p:cNvSpPr>
              <p:nvPr/>
            </p:nvSpPr>
            <p:spPr bwMode="auto">
              <a:xfrm>
                <a:off x="10735225" y="3897972"/>
                <a:ext cx="54142" cy="38227"/>
              </a:xfrm>
              <a:custGeom>
                <a:avLst/>
                <a:gdLst>
                  <a:gd name="T0" fmla="*/ 5 w 6"/>
                  <a:gd name="T1" fmla="*/ 3 h 4"/>
                  <a:gd name="T2" fmla="*/ 1 w 6"/>
                  <a:gd name="T3" fmla="*/ 0 h 4"/>
                  <a:gd name="T4" fmla="*/ 5 w 6"/>
                  <a:gd name="T5" fmla="*/ 3 h 4"/>
                </a:gdLst>
                <a:ahLst/>
                <a:cxnLst>
                  <a:cxn ang="0">
                    <a:pos x="T0" y="T1"/>
                  </a:cxn>
                  <a:cxn ang="0">
                    <a:pos x="T2" y="T3"/>
                  </a:cxn>
                  <a:cxn ang="0">
                    <a:pos x="T4" y="T5"/>
                  </a:cxn>
                </a:cxnLst>
                <a:rect l="0" t="0" r="r" b="b"/>
                <a:pathLst>
                  <a:path w="6" h="4">
                    <a:moveTo>
                      <a:pt x="5" y="3"/>
                    </a:moveTo>
                    <a:cubicBezTo>
                      <a:pt x="4" y="4"/>
                      <a:pt x="0" y="0"/>
                      <a:pt x="1" y="0"/>
                    </a:cubicBezTo>
                    <a:cubicBezTo>
                      <a:pt x="2" y="0"/>
                      <a:pt x="6" y="2"/>
                      <a:pt x="5"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21" name="Freeform 783">
                <a:extLst>
                  <a:ext uri="{FF2B5EF4-FFF2-40B4-BE49-F238E27FC236}">
                    <a16:creationId xmlns:a16="http://schemas.microsoft.com/office/drawing/2014/main" xmlns="" id="{C33D0F89-EAF2-114B-A271-1A1A0ABAD92A}"/>
                  </a:ext>
                </a:extLst>
              </p:cNvPr>
              <p:cNvSpPr>
                <a:spLocks/>
              </p:cNvSpPr>
              <p:nvPr/>
            </p:nvSpPr>
            <p:spPr bwMode="auto">
              <a:xfrm>
                <a:off x="10808475" y="3936197"/>
                <a:ext cx="47770" cy="9558"/>
              </a:xfrm>
              <a:custGeom>
                <a:avLst/>
                <a:gdLst>
                  <a:gd name="T0" fmla="*/ 4 w 5"/>
                  <a:gd name="T1" fmla="*/ 1 h 1"/>
                  <a:gd name="T2" fmla="*/ 2 w 5"/>
                  <a:gd name="T3" fmla="*/ 0 h 1"/>
                  <a:gd name="T4" fmla="*/ 4 w 5"/>
                  <a:gd name="T5" fmla="*/ 1 h 1"/>
                </a:gdLst>
                <a:ahLst/>
                <a:cxnLst>
                  <a:cxn ang="0">
                    <a:pos x="T0" y="T1"/>
                  </a:cxn>
                  <a:cxn ang="0">
                    <a:pos x="T2" y="T3"/>
                  </a:cxn>
                  <a:cxn ang="0">
                    <a:pos x="T4" y="T5"/>
                  </a:cxn>
                </a:cxnLst>
                <a:rect l="0" t="0" r="r" b="b"/>
                <a:pathLst>
                  <a:path w="5" h="1">
                    <a:moveTo>
                      <a:pt x="4" y="1"/>
                    </a:moveTo>
                    <a:cubicBezTo>
                      <a:pt x="2" y="1"/>
                      <a:pt x="0" y="0"/>
                      <a:pt x="2" y="0"/>
                    </a:cubicBezTo>
                    <a:cubicBezTo>
                      <a:pt x="3" y="0"/>
                      <a:pt x="5" y="1"/>
                      <a:pt x="4"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22" name="Freeform 784">
                <a:extLst>
                  <a:ext uri="{FF2B5EF4-FFF2-40B4-BE49-F238E27FC236}">
                    <a16:creationId xmlns:a16="http://schemas.microsoft.com/office/drawing/2014/main" xmlns="" id="{9323B6D0-C4A4-0C4A-B921-160741ECE62F}"/>
                  </a:ext>
                </a:extLst>
              </p:cNvPr>
              <p:cNvSpPr>
                <a:spLocks/>
              </p:cNvSpPr>
              <p:nvPr/>
            </p:nvSpPr>
            <p:spPr bwMode="auto">
              <a:xfrm>
                <a:off x="10808475" y="4468183"/>
                <a:ext cx="38217" cy="66896"/>
              </a:xfrm>
              <a:custGeom>
                <a:avLst/>
                <a:gdLst>
                  <a:gd name="T0" fmla="*/ 2 w 4"/>
                  <a:gd name="T1" fmla="*/ 0 h 7"/>
                  <a:gd name="T2" fmla="*/ 4 w 4"/>
                  <a:gd name="T3" fmla="*/ 7 h 7"/>
                  <a:gd name="T4" fmla="*/ 2 w 4"/>
                  <a:gd name="T5" fmla="*/ 0 h 7"/>
                </a:gdLst>
                <a:ahLst/>
                <a:cxnLst>
                  <a:cxn ang="0">
                    <a:pos x="T0" y="T1"/>
                  </a:cxn>
                  <a:cxn ang="0">
                    <a:pos x="T2" y="T3"/>
                  </a:cxn>
                  <a:cxn ang="0">
                    <a:pos x="T4" y="T5"/>
                  </a:cxn>
                </a:cxnLst>
                <a:rect l="0" t="0" r="r" b="b"/>
                <a:pathLst>
                  <a:path w="4" h="7">
                    <a:moveTo>
                      <a:pt x="2" y="0"/>
                    </a:moveTo>
                    <a:cubicBezTo>
                      <a:pt x="0" y="0"/>
                      <a:pt x="3" y="7"/>
                      <a:pt x="4" y="7"/>
                    </a:cubicBezTo>
                    <a:cubicBezTo>
                      <a:pt x="4" y="7"/>
                      <a:pt x="3" y="0"/>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23" name="Freeform 785">
                <a:extLst>
                  <a:ext uri="{FF2B5EF4-FFF2-40B4-BE49-F238E27FC236}">
                    <a16:creationId xmlns:a16="http://schemas.microsoft.com/office/drawing/2014/main" xmlns="" id="{B8DC49AE-0EA7-CF4C-A1AD-DB2F281CA2F7}"/>
                  </a:ext>
                </a:extLst>
              </p:cNvPr>
              <p:cNvSpPr>
                <a:spLocks/>
              </p:cNvSpPr>
              <p:nvPr/>
            </p:nvSpPr>
            <p:spPr bwMode="auto">
              <a:xfrm>
                <a:off x="10827583" y="4589232"/>
                <a:ext cx="63695" cy="38227"/>
              </a:xfrm>
              <a:custGeom>
                <a:avLst/>
                <a:gdLst>
                  <a:gd name="T0" fmla="*/ 1 w 7"/>
                  <a:gd name="T1" fmla="*/ 0 h 4"/>
                  <a:gd name="T2" fmla="*/ 1 w 7"/>
                  <a:gd name="T3" fmla="*/ 4 h 4"/>
                  <a:gd name="T4" fmla="*/ 5 w 7"/>
                  <a:gd name="T5" fmla="*/ 4 h 4"/>
                  <a:gd name="T6" fmla="*/ 1 w 7"/>
                  <a:gd name="T7" fmla="*/ 0 h 4"/>
                  <a:gd name="T8" fmla="*/ 1 w 7"/>
                  <a:gd name="T9" fmla="*/ 0 h 4"/>
                </a:gdLst>
                <a:ahLst/>
                <a:cxnLst>
                  <a:cxn ang="0">
                    <a:pos x="T0" y="T1"/>
                  </a:cxn>
                  <a:cxn ang="0">
                    <a:pos x="T2" y="T3"/>
                  </a:cxn>
                  <a:cxn ang="0">
                    <a:pos x="T4" y="T5"/>
                  </a:cxn>
                  <a:cxn ang="0">
                    <a:pos x="T6" y="T7"/>
                  </a:cxn>
                  <a:cxn ang="0">
                    <a:pos x="T8" y="T9"/>
                  </a:cxn>
                </a:cxnLst>
                <a:rect l="0" t="0" r="r" b="b"/>
                <a:pathLst>
                  <a:path w="7" h="4">
                    <a:moveTo>
                      <a:pt x="1" y="0"/>
                    </a:moveTo>
                    <a:cubicBezTo>
                      <a:pt x="0" y="1"/>
                      <a:pt x="0" y="3"/>
                      <a:pt x="1" y="4"/>
                    </a:cubicBezTo>
                    <a:cubicBezTo>
                      <a:pt x="2" y="4"/>
                      <a:pt x="3" y="4"/>
                      <a:pt x="5" y="4"/>
                    </a:cubicBezTo>
                    <a:cubicBezTo>
                      <a:pt x="7" y="4"/>
                      <a:pt x="1" y="0"/>
                      <a:pt x="1" y="0"/>
                    </a:cubicBezTo>
                    <a:cubicBezTo>
                      <a:pt x="0" y="1"/>
                      <a:pt x="1" y="0"/>
                      <a:pt x="1"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24" name="Freeform 786">
                <a:extLst>
                  <a:ext uri="{FF2B5EF4-FFF2-40B4-BE49-F238E27FC236}">
                    <a16:creationId xmlns:a16="http://schemas.microsoft.com/office/drawing/2014/main" xmlns="" id="{67D6E3C5-85B2-F148-90F6-88294EF63CEF}"/>
                  </a:ext>
                </a:extLst>
              </p:cNvPr>
              <p:cNvSpPr>
                <a:spLocks/>
              </p:cNvSpPr>
              <p:nvPr/>
            </p:nvSpPr>
            <p:spPr bwMode="auto">
              <a:xfrm>
                <a:off x="10566434" y="4796294"/>
                <a:ext cx="159235" cy="92380"/>
              </a:xfrm>
              <a:custGeom>
                <a:avLst/>
                <a:gdLst>
                  <a:gd name="T0" fmla="*/ 0 w 17"/>
                  <a:gd name="T1" fmla="*/ 4 h 10"/>
                  <a:gd name="T2" fmla="*/ 10 w 17"/>
                  <a:gd name="T3" fmla="*/ 2 h 10"/>
                  <a:gd name="T4" fmla="*/ 8 w 17"/>
                  <a:gd name="T5" fmla="*/ 4 h 10"/>
                  <a:gd name="T6" fmla="*/ 12 w 17"/>
                  <a:gd name="T7" fmla="*/ 7 h 10"/>
                  <a:gd name="T8" fmla="*/ 9 w 17"/>
                  <a:gd name="T9" fmla="*/ 7 h 10"/>
                  <a:gd name="T10" fmla="*/ 11 w 17"/>
                  <a:gd name="T11" fmla="*/ 10 h 10"/>
                  <a:gd name="T12" fmla="*/ 8 w 17"/>
                  <a:gd name="T13" fmla="*/ 9 h 10"/>
                  <a:gd name="T14" fmla="*/ 0 w 17"/>
                  <a:gd name="T15" fmla="*/ 4 h 10"/>
                  <a:gd name="T16" fmla="*/ 0 w 17"/>
                  <a:gd name="T17"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0">
                    <a:moveTo>
                      <a:pt x="0" y="4"/>
                    </a:moveTo>
                    <a:cubicBezTo>
                      <a:pt x="1" y="0"/>
                      <a:pt x="7" y="2"/>
                      <a:pt x="10" y="2"/>
                    </a:cubicBezTo>
                    <a:cubicBezTo>
                      <a:pt x="17" y="3"/>
                      <a:pt x="8" y="4"/>
                      <a:pt x="8" y="4"/>
                    </a:cubicBezTo>
                    <a:cubicBezTo>
                      <a:pt x="8" y="6"/>
                      <a:pt x="12" y="5"/>
                      <a:pt x="12" y="7"/>
                    </a:cubicBezTo>
                    <a:cubicBezTo>
                      <a:pt x="12" y="7"/>
                      <a:pt x="10" y="6"/>
                      <a:pt x="9" y="7"/>
                    </a:cubicBezTo>
                    <a:cubicBezTo>
                      <a:pt x="9" y="7"/>
                      <a:pt x="12" y="10"/>
                      <a:pt x="11" y="10"/>
                    </a:cubicBezTo>
                    <a:cubicBezTo>
                      <a:pt x="10" y="10"/>
                      <a:pt x="9" y="9"/>
                      <a:pt x="8" y="9"/>
                    </a:cubicBezTo>
                    <a:cubicBezTo>
                      <a:pt x="6" y="8"/>
                      <a:pt x="0" y="7"/>
                      <a:pt x="0" y="4"/>
                    </a:cubicBezTo>
                    <a:cubicBezTo>
                      <a:pt x="0" y="3"/>
                      <a:pt x="0" y="7"/>
                      <a:pt x="0"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25" name="Freeform 787">
                <a:extLst>
                  <a:ext uri="{FF2B5EF4-FFF2-40B4-BE49-F238E27FC236}">
                    <a16:creationId xmlns:a16="http://schemas.microsoft.com/office/drawing/2014/main" xmlns="" id="{43CB8C44-4950-4E4D-84D6-F90DF99131B5}"/>
                  </a:ext>
                </a:extLst>
              </p:cNvPr>
              <p:cNvSpPr>
                <a:spLocks/>
              </p:cNvSpPr>
              <p:nvPr/>
            </p:nvSpPr>
            <p:spPr bwMode="auto">
              <a:xfrm>
                <a:off x="10537774" y="4777183"/>
                <a:ext cx="82803" cy="28672"/>
              </a:xfrm>
              <a:custGeom>
                <a:avLst/>
                <a:gdLst>
                  <a:gd name="T0" fmla="*/ 8 w 9"/>
                  <a:gd name="T1" fmla="*/ 1 h 3"/>
                  <a:gd name="T2" fmla="*/ 5 w 9"/>
                  <a:gd name="T3" fmla="*/ 0 h 3"/>
                  <a:gd name="T4" fmla="*/ 0 w 9"/>
                  <a:gd name="T5" fmla="*/ 0 h 3"/>
                  <a:gd name="T6" fmla="*/ 8 w 9"/>
                  <a:gd name="T7" fmla="*/ 1 h 3"/>
                  <a:gd name="T8" fmla="*/ 8 w 9"/>
                  <a:gd name="T9" fmla="*/ 1 h 3"/>
                </a:gdLst>
                <a:ahLst/>
                <a:cxnLst>
                  <a:cxn ang="0">
                    <a:pos x="T0" y="T1"/>
                  </a:cxn>
                  <a:cxn ang="0">
                    <a:pos x="T2" y="T3"/>
                  </a:cxn>
                  <a:cxn ang="0">
                    <a:pos x="T4" y="T5"/>
                  </a:cxn>
                  <a:cxn ang="0">
                    <a:pos x="T6" y="T7"/>
                  </a:cxn>
                  <a:cxn ang="0">
                    <a:pos x="T8" y="T9"/>
                  </a:cxn>
                </a:cxnLst>
                <a:rect l="0" t="0" r="r" b="b"/>
                <a:pathLst>
                  <a:path w="9" h="3">
                    <a:moveTo>
                      <a:pt x="8" y="1"/>
                    </a:moveTo>
                    <a:cubicBezTo>
                      <a:pt x="9" y="1"/>
                      <a:pt x="5" y="0"/>
                      <a:pt x="5" y="0"/>
                    </a:cubicBezTo>
                    <a:cubicBezTo>
                      <a:pt x="3" y="0"/>
                      <a:pt x="1" y="0"/>
                      <a:pt x="0" y="0"/>
                    </a:cubicBezTo>
                    <a:cubicBezTo>
                      <a:pt x="2" y="0"/>
                      <a:pt x="6" y="3"/>
                      <a:pt x="8" y="1"/>
                    </a:cubicBezTo>
                    <a:cubicBezTo>
                      <a:pt x="9" y="1"/>
                      <a:pt x="7" y="2"/>
                      <a:pt x="8"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26" name="Freeform 788">
                <a:extLst>
                  <a:ext uri="{FF2B5EF4-FFF2-40B4-BE49-F238E27FC236}">
                    <a16:creationId xmlns:a16="http://schemas.microsoft.com/office/drawing/2014/main" xmlns="" id="{87E823BC-793C-D244-A91E-8CC77D09832C}"/>
                  </a:ext>
                </a:extLst>
              </p:cNvPr>
              <p:cNvSpPr>
                <a:spLocks/>
              </p:cNvSpPr>
              <p:nvPr/>
            </p:nvSpPr>
            <p:spPr bwMode="auto">
              <a:xfrm>
                <a:off x="10407201" y="4974685"/>
                <a:ext cx="121018" cy="63711"/>
              </a:xfrm>
              <a:custGeom>
                <a:avLst/>
                <a:gdLst>
                  <a:gd name="T0" fmla="*/ 12 w 13"/>
                  <a:gd name="T1" fmla="*/ 4 h 7"/>
                  <a:gd name="T2" fmla="*/ 12 w 13"/>
                  <a:gd name="T3" fmla="*/ 1 h 7"/>
                  <a:gd name="T4" fmla="*/ 7 w 13"/>
                  <a:gd name="T5" fmla="*/ 2 h 7"/>
                  <a:gd name="T6" fmla="*/ 3 w 13"/>
                  <a:gd name="T7" fmla="*/ 3 h 7"/>
                  <a:gd name="T8" fmla="*/ 0 w 13"/>
                  <a:gd name="T9" fmla="*/ 5 h 7"/>
                  <a:gd name="T10" fmla="*/ 12 w 13"/>
                  <a:gd name="T11" fmla="*/ 4 h 7"/>
                  <a:gd name="T12" fmla="*/ 12 w 13"/>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13" h="7">
                    <a:moveTo>
                      <a:pt x="12" y="4"/>
                    </a:moveTo>
                    <a:cubicBezTo>
                      <a:pt x="13" y="3"/>
                      <a:pt x="13" y="2"/>
                      <a:pt x="12" y="1"/>
                    </a:cubicBezTo>
                    <a:cubicBezTo>
                      <a:pt x="11" y="0"/>
                      <a:pt x="8" y="1"/>
                      <a:pt x="7" y="2"/>
                    </a:cubicBezTo>
                    <a:cubicBezTo>
                      <a:pt x="6" y="2"/>
                      <a:pt x="4" y="2"/>
                      <a:pt x="3" y="3"/>
                    </a:cubicBezTo>
                    <a:cubicBezTo>
                      <a:pt x="3" y="3"/>
                      <a:pt x="0" y="5"/>
                      <a:pt x="0" y="5"/>
                    </a:cubicBezTo>
                    <a:cubicBezTo>
                      <a:pt x="3" y="7"/>
                      <a:pt x="10" y="6"/>
                      <a:pt x="12" y="4"/>
                    </a:cubicBezTo>
                    <a:cubicBezTo>
                      <a:pt x="13" y="3"/>
                      <a:pt x="9" y="6"/>
                      <a:pt x="12"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27" name="Freeform 789">
                <a:extLst>
                  <a:ext uri="{FF2B5EF4-FFF2-40B4-BE49-F238E27FC236}">
                    <a16:creationId xmlns:a16="http://schemas.microsoft.com/office/drawing/2014/main" xmlns="" id="{5FF74F63-86B0-4341-8C6B-D519E525CA43}"/>
                  </a:ext>
                </a:extLst>
              </p:cNvPr>
              <p:cNvSpPr>
                <a:spLocks/>
              </p:cNvSpPr>
              <p:nvPr/>
            </p:nvSpPr>
            <p:spPr bwMode="auto">
              <a:xfrm>
                <a:off x="9305288" y="5067067"/>
                <a:ext cx="38217" cy="57338"/>
              </a:xfrm>
              <a:custGeom>
                <a:avLst/>
                <a:gdLst>
                  <a:gd name="T0" fmla="*/ 3 w 4"/>
                  <a:gd name="T1" fmla="*/ 2 h 6"/>
                  <a:gd name="T2" fmla="*/ 1 w 4"/>
                  <a:gd name="T3" fmla="*/ 3 h 6"/>
                  <a:gd name="T4" fmla="*/ 3 w 4"/>
                  <a:gd name="T5" fmla="*/ 2 h 6"/>
                  <a:gd name="T6" fmla="*/ 3 w 4"/>
                  <a:gd name="T7" fmla="*/ 2 h 6"/>
                </a:gdLst>
                <a:ahLst/>
                <a:cxnLst>
                  <a:cxn ang="0">
                    <a:pos x="T0" y="T1"/>
                  </a:cxn>
                  <a:cxn ang="0">
                    <a:pos x="T2" y="T3"/>
                  </a:cxn>
                  <a:cxn ang="0">
                    <a:pos x="T4" y="T5"/>
                  </a:cxn>
                  <a:cxn ang="0">
                    <a:pos x="T6" y="T7"/>
                  </a:cxn>
                </a:cxnLst>
                <a:rect l="0" t="0" r="r" b="b"/>
                <a:pathLst>
                  <a:path w="4" h="6">
                    <a:moveTo>
                      <a:pt x="3" y="2"/>
                    </a:moveTo>
                    <a:cubicBezTo>
                      <a:pt x="2" y="0"/>
                      <a:pt x="1" y="1"/>
                      <a:pt x="1" y="3"/>
                    </a:cubicBezTo>
                    <a:cubicBezTo>
                      <a:pt x="0" y="6"/>
                      <a:pt x="4" y="4"/>
                      <a:pt x="3" y="2"/>
                    </a:cubicBezTo>
                    <a:cubicBezTo>
                      <a:pt x="3" y="2"/>
                      <a:pt x="4" y="3"/>
                      <a:pt x="3"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28" name="Freeform 790">
                <a:extLst>
                  <a:ext uri="{FF2B5EF4-FFF2-40B4-BE49-F238E27FC236}">
                    <a16:creationId xmlns:a16="http://schemas.microsoft.com/office/drawing/2014/main" xmlns="" id="{49420839-E84B-1A4E-AAE3-323DD64299D4}"/>
                  </a:ext>
                </a:extLst>
              </p:cNvPr>
              <p:cNvSpPr>
                <a:spLocks/>
              </p:cNvSpPr>
              <p:nvPr/>
            </p:nvSpPr>
            <p:spPr bwMode="auto">
              <a:xfrm>
                <a:off x="9222485" y="4946016"/>
                <a:ext cx="35033" cy="38227"/>
              </a:xfrm>
              <a:custGeom>
                <a:avLst/>
                <a:gdLst>
                  <a:gd name="T0" fmla="*/ 4 w 4"/>
                  <a:gd name="T1" fmla="*/ 2 h 4"/>
                  <a:gd name="T2" fmla="*/ 1 w 4"/>
                  <a:gd name="T3" fmla="*/ 1 h 4"/>
                  <a:gd name="T4" fmla="*/ 4 w 4"/>
                  <a:gd name="T5" fmla="*/ 2 h 4"/>
                  <a:gd name="T6" fmla="*/ 4 w 4"/>
                  <a:gd name="T7" fmla="*/ 2 h 4"/>
                </a:gdLst>
                <a:ahLst/>
                <a:cxnLst>
                  <a:cxn ang="0">
                    <a:pos x="T0" y="T1"/>
                  </a:cxn>
                  <a:cxn ang="0">
                    <a:pos x="T2" y="T3"/>
                  </a:cxn>
                  <a:cxn ang="0">
                    <a:pos x="T4" y="T5"/>
                  </a:cxn>
                  <a:cxn ang="0">
                    <a:pos x="T6" y="T7"/>
                  </a:cxn>
                </a:cxnLst>
                <a:rect l="0" t="0" r="r" b="b"/>
                <a:pathLst>
                  <a:path w="4" h="4">
                    <a:moveTo>
                      <a:pt x="4" y="2"/>
                    </a:moveTo>
                    <a:cubicBezTo>
                      <a:pt x="3" y="2"/>
                      <a:pt x="1" y="0"/>
                      <a:pt x="1" y="1"/>
                    </a:cubicBezTo>
                    <a:cubicBezTo>
                      <a:pt x="0" y="4"/>
                      <a:pt x="4" y="2"/>
                      <a:pt x="4" y="2"/>
                    </a:cubicBezTo>
                    <a:cubicBezTo>
                      <a:pt x="3" y="2"/>
                      <a:pt x="4" y="2"/>
                      <a:pt x="4"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29" name="Freeform 791">
                <a:extLst>
                  <a:ext uri="{FF2B5EF4-FFF2-40B4-BE49-F238E27FC236}">
                    <a16:creationId xmlns:a16="http://schemas.microsoft.com/office/drawing/2014/main" xmlns="" id="{218D2E0A-5664-C242-84E4-7822292543B6}"/>
                  </a:ext>
                </a:extLst>
              </p:cNvPr>
              <p:cNvSpPr>
                <a:spLocks/>
              </p:cNvSpPr>
              <p:nvPr/>
            </p:nvSpPr>
            <p:spPr bwMode="auto">
              <a:xfrm>
                <a:off x="10865798" y="4347133"/>
                <a:ext cx="19109" cy="19114"/>
              </a:xfrm>
              <a:custGeom>
                <a:avLst/>
                <a:gdLst>
                  <a:gd name="T0" fmla="*/ 2 w 2"/>
                  <a:gd name="T1" fmla="*/ 1 h 2"/>
                  <a:gd name="T2" fmla="*/ 0 w 2"/>
                  <a:gd name="T3" fmla="*/ 2 h 2"/>
                  <a:gd name="T4" fmla="*/ 2 w 2"/>
                  <a:gd name="T5" fmla="*/ 1 h 2"/>
                </a:gdLst>
                <a:ahLst/>
                <a:cxnLst>
                  <a:cxn ang="0">
                    <a:pos x="T0" y="T1"/>
                  </a:cxn>
                  <a:cxn ang="0">
                    <a:pos x="T2" y="T3"/>
                  </a:cxn>
                  <a:cxn ang="0">
                    <a:pos x="T4" y="T5"/>
                  </a:cxn>
                </a:cxnLst>
                <a:rect l="0" t="0" r="r" b="b"/>
                <a:pathLst>
                  <a:path w="2" h="2">
                    <a:moveTo>
                      <a:pt x="2" y="1"/>
                    </a:moveTo>
                    <a:cubicBezTo>
                      <a:pt x="2" y="0"/>
                      <a:pt x="0" y="1"/>
                      <a:pt x="0" y="2"/>
                    </a:cubicBezTo>
                    <a:cubicBezTo>
                      <a:pt x="1" y="2"/>
                      <a:pt x="2" y="2"/>
                      <a:pt x="2"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30" name="Freeform 792">
                <a:extLst>
                  <a:ext uri="{FF2B5EF4-FFF2-40B4-BE49-F238E27FC236}">
                    <a16:creationId xmlns:a16="http://schemas.microsoft.com/office/drawing/2014/main" xmlns="" id="{6E1CF1FE-27A1-4C4F-90C4-E593A8C86C2C}"/>
                  </a:ext>
                </a:extLst>
              </p:cNvPr>
              <p:cNvSpPr>
                <a:spLocks/>
              </p:cNvSpPr>
              <p:nvPr/>
            </p:nvSpPr>
            <p:spPr bwMode="auto">
              <a:xfrm>
                <a:off x="10789366" y="4245195"/>
                <a:ext cx="28664" cy="15928"/>
              </a:xfrm>
              <a:custGeom>
                <a:avLst/>
                <a:gdLst>
                  <a:gd name="T0" fmla="*/ 2 w 3"/>
                  <a:gd name="T1" fmla="*/ 0 h 2"/>
                  <a:gd name="T2" fmla="*/ 1 w 3"/>
                  <a:gd name="T3" fmla="*/ 1 h 2"/>
                  <a:gd name="T4" fmla="*/ 2 w 3"/>
                  <a:gd name="T5" fmla="*/ 0 h 2"/>
                </a:gdLst>
                <a:ahLst/>
                <a:cxnLst>
                  <a:cxn ang="0">
                    <a:pos x="T0" y="T1"/>
                  </a:cxn>
                  <a:cxn ang="0">
                    <a:pos x="T2" y="T3"/>
                  </a:cxn>
                  <a:cxn ang="0">
                    <a:pos x="T4" y="T5"/>
                  </a:cxn>
                </a:cxnLst>
                <a:rect l="0" t="0" r="r" b="b"/>
                <a:pathLst>
                  <a:path w="3" h="2">
                    <a:moveTo>
                      <a:pt x="2" y="0"/>
                    </a:moveTo>
                    <a:cubicBezTo>
                      <a:pt x="1" y="0"/>
                      <a:pt x="0" y="1"/>
                      <a:pt x="1" y="1"/>
                    </a:cubicBezTo>
                    <a:cubicBezTo>
                      <a:pt x="2" y="2"/>
                      <a:pt x="3" y="1"/>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31" name="Freeform 793">
                <a:extLst>
                  <a:ext uri="{FF2B5EF4-FFF2-40B4-BE49-F238E27FC236}">
                    <a16:creationId xmlns:a16="http://schemas.microsoft.com/office/drawing/2014/main" xmlns="" id="{01345F22-2134-B646-99B2-4AF2BC1D1331}"/>
                  </a:ext>
                </a:extLst>
              </p:cNvPr>
              <p:cNvSpPr>
                <a:spLocks/>
              </p:cNvSpPr>
              <p:nvPr/>
            </p:nvSpPr>
            <p:spPr bwMode="auto">
              <a:xfrm>
                <a:off x="10865798" y="4206968"/>
                <a:ext cx="25477" cy="28672"/>
              </a:xfrm>
              <a:custGeom>
                <a:avLst/>
                <a:gdLst>
                  <a:gd name="T0" fmla="*/ 2 w 3"/>
                  <a:gd name="T1" fmla="*/ 1 h 3"/>
                  <a:gd name="T2" fmla="*/ 1 w 3"/>
                  <a:gd name="T3" fmla="*/ 2 h 3"/>
                  <a:gd name="T4" fmla="*/ 2 w 3"/>
                  <a:gd name="T5" fmla="*/ 1 h 3"/>
                </a:gdLst>
                <a:ahLst/>
                <a:cxnLst>
                  <a:cxn ang="0">
                    <a:pos x="T0" y="T1"/>
                  </a:cxn>
                  <a:cxn ang="0">
                    <a:pos x="T2" y="T3"/>
                  </a:cxn>
                  <a:cxn ang="0">
                    <a:pos x="T4" y="T5"/>
                  </a:cxn>
                </a:cxnLst>
                <a:rect l="0" t="0" r="r" b="b"/>
                <a:pathLst>
                  <a:path w="3" h="3">
                    <a:moveTo>
                      <a:pt x="2" y="1"/>
                    </a:moveTo>
                    <a:cubicBezTo>
                      <a:pt x="2" y="0"/>
                      <a:pt x="0" y="1"/>
                      <a:pt x="1" y="2"/>
                    </a:cubicBezTo>
                    <a:cubicBezTo>
                      <a:pt x="1" y="3"/>
                      <a:pt x="3" y="1"/>
                      <a:pt x="2"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32" name="Freeform 794">
                <a:extLst>
                  <a:ext uri="{FF2B5EF4-FFF2-40B4-BE49-F238E27FC236}">
                    <a16:creationId xmlns:a16="http://schemas.microsoft.com/office/drawing/2014/main" xmlns="" id="{CDBBABFD-6802-B346-8F15-77B3852B6C2A}"/>
                  </a:ext>
                </a:extLst>
              </p:cNvPr>
              <p:cNvSpPr>
                <a:spLocks/>
              </p:cNvSpPr>
              <p:nvPr/>
            </p:nvSpPr>
            <p:spPr bwMode="auto">
              <a:xfrm>
                <a:off x="8314841" y="4394916"/>
                <a:ext cx="47770" cy="6370"/>
              </a:xfrm>
              <a:custGeom>
                <a:avLst/>
                <a:gdLst>
                  <a:gd name="T0" fmla="*/ 5 w 5"/>
                  <a:gd name="T1" fmla="*/ 1 h 1"/>
                  <a:gd name="T2" fmla="*/ 1 w 5"/>
                  <a:gd name="T3" fmla="*/ 0 h 1"/>
                  <a:gd name="T4" fmla="*/ 5 w 5"/>
                  <a:gd name="T5" fmla="*/ 1 h 1"/>
                </a:gdLst>
                <a:ahLst/>
                <a:cxnLst>
                  <a:cxn ang="0">
                    <a:pos x="T0" y="T1"/>
                  </a:cxn>
                  <a:cxn ang="0">
                    <a:pos x="T2" y="T3"/>
                  </a:cxn>
                  <a:cxn ang="0">
                    <a:pos x="T4" y="T5"/>
                  </a:cxn>
                </a:cxnLst>
                <a:rect l="0" t="0" r="r" b="b"/>
                <a:pathLst>
                  <a:path w="5" h="1">
                    <a:moveTo>
                      <a:pt x="5" y="1"/>
                    </a:moveTo>
                    <a:cubicBezTo>
                      <a:pt x="4" y="0"/>
                      <a:pt x="0" y="0"/>
                      <a:pt x="1" y="0"/>
                    </a:cubicBezTo>
                    <a:cubicBezTo>
                      <a:pt x="2" y="1"/>
                      <a:pt x="5" y="1"/>
                      <a:pt x="5"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33" name="Freeform 795">
                <a:extLst>
                  <a:ext uri="{FF2B5EF4-FFF2-40B4-BE49-F238E27FC236}">
                    <a16:creationId xmlns:a16="http://schemas.microsoft.com/office/drawing/2014/main" xmlns="" id="{D2A8A9D0-6EBE-394F-9287-E3D79C1ACD1B}"/>
                  </a:ext>
                </a:extLst>
              </p:cNvPr>
              <p:cNvSpPr>
                <a:spLocks/>
              </p:cNvSpPr>
              <p:nvPr/>
            </p:nvSpPr>
            <p:spPr bwMode="auto">
              <a:xfrm>
                <a:off x="8372164" y="4394916"/>
                <a:ext cx="57323" cy="0"/>
              </a:xfrm>
              <a:custGeom>
                <a:avLst/>
                <a:gdLst>
                  <a:gd name="T0" fmla="*/ 5 w 6"/>
                  <a:gd name="T1" fmla="*/ 1 w 6"/>
                  <a:gd name="T2" fmla="*/ 5 w 6"/>
                </a:gdLst>
                <a:ahLst/>
                <a:cxnLst>
                  <a:cxn ang="0">
                    <a:pos x="T0" y="0"/>
                  </a:cxn>
                  <a:cxn ang="0">
                    <a:pos x="T1" y="0"/>
                  </a:cxn>
                  <a:cxn ang="0">
                    <a:pos x="T2" y="0"/>
                  </a:cxn>
                </a:cxnLst>
                <a:rect l="0" t="0" r="r" b="b"/>
                <a:pathLst>
                  <a:path w="6">
                    <a:moveTo>
                      <a:pt x="5" y="0"/>
                    </a:moveTo>
                    <a:cubicBezTo>
                      <a:pt x="4" y="0"/>
                      <a:pt x="0" y="0"/>
                      <a:pt x="1" y="0"/>
                    </a:cubicBezTo>
                    <a:cubicBezTo>
                      <a:pt x="2" y="0"/>
                      <a:pt x="6" y="0"/>
                      <a:pt x="5"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34" name="Freeform 796">
                <a:extLst>
                  <a:ext uri="{FF2B5EF4-FFF2-40B4-BE49-F238E27FC236}">
                    <a16:creationId xmlns:a16="http://schemas.microsoft.com/office/drawing/2014/main" xmlns="" id="{ACAC8BD0-F1A9-7647-BCF8-642106F30208}"/>
                  </a:ext>
                </a:extLst>
              </p:cNvPr>
              <p:cNvSpPr>
                <a:spLocks/>
              </p:cNvSpPr>
              <p:nvPr/>
            </p:nvSpPr>
            <p:spPr bwMode="auto">
              <a:xfrm>
                <a:off x="9445417" y="3802407"/>
                <a:ext cx="38217" cy="19114"/>
              </a:xfrm>
              <a:custGeom>
                <a:avLst/>
                <a:gdLst>
                  <a:gd name="T0" fmla="*/ 3 w 4"/>
                  <a:gd name="T1" fmla="*/ 2 h 2"/>
                  <a:gd name="T2" fmla="*/ 2 w 4"/>
                  <a:gd name="T3" fmla="*/ 0 h 2"/>
                  <a:gd name="T4" fmla="*/ 3 w 4"/>
                  <a:gd name="T5" fmla="*/ 2 h 2"/>
                </a:gdLst>
                <a:ahLst/>
                <a:cxnLst>
                  <a:cxn ang="0">
                    <a:pos x="T0" y="T1"/>
                  </a:cxn>
                  <a:cxn ang="0">
                    <a:pos x="T2" y="T3"/>
                  </a:cxn>
                  <a:cxn ang="0">
                    <a:pos x="T4" y="T5"/>
                  </a:cxn>
                </a:cxnLst>
                <a:rect l="0" t="0" r="r" b="b"/>
                <a:pathLst>
                  <a:path w="4" h="2">
                    <a:moveTo>
                      <a:pt x="3" y="2"/>
                    </a:moveTo>
                    <a:cubicBezTo>
                      <a:pt x="1" y="2"/>
                      <a:pt x="0" y="0"/>
                      <a:pt x="2" y="0"/>
                    </a:cubicBezTo>
                    <a:cubicBezTo>
                      <a:pt x="3" y="0"/>
                      <a:pt x="4" y="2"/>
                      <a:pt x="3"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35" name="Freeform 797">
                <a:extLst>
                  <a:ext uri="{FF2B5EF4-FFF2-40B4-BE49-F238E27FC236}">
                    <a16:creationId xmlns:a16="http://schemas.microsoft.com/office/drawing/2014/main" xmlns="" id="{8D28DC8C-9442-F949-AC8B-9059289E935A}"/>
                  </a:ext>
                </a:extLst>
              </p:cNvPr>
              <p:cNvSpPr>
                <a:spLocks/>
              </p:cNvSpPr>
              <p:nvPr/>
            </p:nvSpPr>
            <p:spPr bwMode="auto">
              <a:xfrm>
                <a:off x="5467694" y="6086410"/>
                <a:ext cx="85988" cy="111494"/>
              </a:xfrm>
              <a:custGeom>
                <a:avLst/>
                <a:gdLst>
                  <a:gd name="T0" fmla="*/ 9 w 9"/>
                  <a:gd name="T1" fmla="*/ 11 h 12"/>
                  <a:gd name="T2" fmla="*/ 5 w 9"/>
                  <a:gd name="T3" fmla="*/ 2 h 12"/>
                  <a:gd name="T4" fmla="*/ 2 w 9"/>
                  <a:gd name="T5" fmla="*/ 2 h 12"/>
                  <a:gd name="T6" fmla="*/ 0 w 9"/>
                  <a:gd name="T7" fmla="*/ 3 h 12"/>
                  <a:gd name="T8" fmla="*/ 3 w 9"/>
                  <a:gd name="T9" fmla="*/ 5 h 12"/>
                  <a:gd name="T10" fmla="*/ 3 w 9"/>
                  <a:gd name="T11" fmla="*/ 7 h 12"/>
                  <a:gd name="T12" fmla="*/ 4 w 9"/>
                  <a:gd name="T13" fmla="*/ 7 h 12"/>
                  <a:gd name="T14" fmla="*/ 3 w 9"/>
                  <a:gd name="T15" fmla="*/ 8 h 12"/>
                  <a:gd name="T16" fmla="*/ 6 w 9"/>
                  <a:gd name="T17" fmla="*/ 11 h 12"/>
                  <a:gd name="T18" fmla="*/ 6 w 9"/>
                  <a:gd name="T19" fmla="*/ 9 h 12"/>
                  <a:gd name="T20" fmla="*/ 9 w 9"/>
                  <a:gd name="T21" fmla="*/ 11 h 12"/>
                  <a:gd name="T22" fmla="*/ 9 w 9"/>
                  <a:gd name="T23"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12">
                    <a:moveTo>
                      <a:pt x="9" y="11"/>
                    </a:moveTo>
                    <a:cubicBezTo>
                      <a:pt x="8" y="8"/>
                      <a:pt x="7" y="4"/>
                      <a:pt x="5" y="2"/>
                    </a:cubicBezTo>
                    <a:cubicBezTo>
                      <a:pt x="4" y="1"/>
                      <a:pt x="3" y="0"/>
                      <a:pt x="2" y="2"/>
                    </a:cubicBezTo>
                    <a:cubicBezTo>
                      <a:pt x="2" y="2"/>
                      <a:pt x="0" y="2"/>
                      <a:pt x="0" y="3"/>
                    </a:cubicBezTo>
                    <a:cubicBezTo>
                      <a:pt x="1" y="4"/>
                      <a:pt x="3" y="3"/>
                      <a:pt x="3" y="5"/>
                    </a:cubicBezTo>
                    <a:cubicBezTo>
                      <a:pt x="3" y="6"/>
                      <a:pt x="3" y="6"/>
                      <a:pt x="3" y="7"/>
                    </a:cubicBezTo>
                    <a:cubicBezTo>
                      <a:pt x="3" y="8"/>
                      <a:pt x="4" y="7"/>
                      <a:pt x="4" y="7"/>
                    </a:cubicBezTo>
                    <a:cubicBezTo>
                      <a:pt x="5" y="8"/>
                      <a:pt x="3" y="8"/>
                      <a:pt x="3" y="8"/>
                    </a:cubicBezTo>
                    <a:cubicBezTo>
                      <a:pt x="3" y="9"/>
                      <a:pt x="5" y="11"/>
                      <a:pt x="6" y="11"/>
                    </a:cubicBezTo>
                    <a:cubicBezTo>
                      <a:pt x="6" y="11"/>
                      <a:pt x="2" y="7"/>
                      <a:pt x="6" y="9"/>
                    </a:cubicBezTo>
                    <a:cubicBezTo>
                      <a:pt x="7" y="9"/>
                      <a:pt x="9" y="12"/>
                      <a:pt x="9" y="11"/>
                    </a:cubicBezTo>
                    <a:cubicBezTo>
                      <a:pt x="8" y="10"/>
                      <a:pt x="9" y="12"/>
                      <a:pt x="9" y="1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grpSp>
        <p:sp>
          <p:nvSpPr>
            <p:cNvPr id="838" name="Oval 837">
              <a:extLst>
                <a:ext uri="{FF2B5EF4-FFF2-40B4-BE49-F238E27FC236}">
                  <a16:creationId xmlns:a16="http://schemas.microsoft.com/office/drawing/2014/main" xmlns="" id="{1C4394AE-F834-5142-87F2-075A659834EA}"/>
                </a:ext>
              </a:extLst>
            </p:cNvPr>
            <p:cNvSpPr/>
            <p:nvPr/>
          </p:nvSpPr>
          <p:spPr>
            <a:xfrm>
              <a:off x="5033268" y="4412372"/>
              <a:ext cx="1559774" cy="155977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Roboto" panose="02000000000000000000" pitchFamily="2" charset="0"/>
                <a:ea typeface="Roboto" panose="02000000000000000000" pitchFamily="2" charset="0"/>
              </a:endParaRPr>
            </a:p>
          </p:txBody>
        </p:sp>
        <p:sp>
          <p:nvSpPr>
            <p:cNvPr id="839" name="Oval 838">
              <a:extLst>
                <a:ext uri="{FF2B5EF4-FFF2-40B4-BE49-F238E27FC236}">
                  <a16:creationId xmlns:a16="http://schemas.microsoft.com/office/drawing/2014/main" xmlns="" id="{83337EA1-8141-C746-9AF2-9C87F1083584}"/>
                </a:ext>
              </a:extLst>
            </p:cNvPr>
            <p:cNvSpPr/>
            <p:nvPr/>
          </p:nvSpPr>
          <p:spPr>
            <a:xfrm>
              <a:off x="8181202" y="7365434"/>
              <a:ext cx="1559774" cy="155977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Roboto" panose="02000000000000000000" pitchFamily="2" charset="0"/>
                <a:ea typeface="Roboto" panose="02000000000000000000" pitchFamily="2" charset="0"/>
              </a:endParaRPr>
            </a:p>
          </p:txBody>
        </p:sp>
        <p:sp>
          <p:nvSpPr>
            <p:cNvPr id="840" name="Oval 839">
              <a:extLst>
                <a:ext uri="{FF2B5EF4-FFF2-40B4-BE49-F238E27FC236}">
                  <a16:creationId xmlns:a16="http://schemas.microsoft.com/office/drawing/2014/main" xmlns="" id="{DC0D4481-714F-094B-9FDB-F0720D260C3C}"/>
                </a:ext>
              </a:extLst>
            </p:cNvPr>
            <p:cNvSpPr/>
            <p:nvPr/>
          </p:nvSpPr>
          <p:spPr>
            <a:xfrm>
              <a:off x="11973714" y="3677854"/>
              <a:ext cx="1559774" cy="155977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Roboto" panose="02000000000000000000" pitchFamily="2" charset="0"/>
                <a:ea typeface="Roboto" panose="02000000000000000000" pitchFamily="2" charset="0"/>
              </a:endParaRPr>
            </a:p>
          </p:txBody>
        </p:sp>
        <p:sp>
          <p:nvSpPr>
            <p:cNvPr id="841" name="Oval 840">
              <a:extLst>
                <a:ext uri="{FF2B5EF4-FFF2-40B4-BE49-F238E27FC236}">
                  <a16:creationId xmlns:a16="http://schemas.microsoft.com/office/drawing/2014/main" xmlns="" id="{391CE871-1CD6-804F-96E5-79F9CD4B5297}"/>
                </a:ext>
              </a:extLst>
            </p:cNvPr>
            <p:cNvSpPr/>
            <p:nvPr/>
          </p:nvSpPr>
          <p:spPr>
            <a:xfrm>
              <a:off x="16980430" y="4712176"/>
              <a:ext cx="1559774" cy="155977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Roboto" panose="02000000000000000000" pitchFamily="2" charset="0"/>
                <a:ea typeface="Roboto" panose="02000000000000000000" pitchFamily="2" charset="0"/>
              </a:endParaRPr>
            </a:p>
          </p:txBody>
        </p:sp>
        <p:grpSp>
          <p:nvGrpSpPr>
            <p:cNvPr id="842" name="Group 841">
              <a:extLst>
                <a:ext uri="{FF2B5EF4-FFF2-40B4-BE49-F238E27FC236}">
                  <a16:creationId xmlns:a16="http://schemas.microsoft.com/office/drawing/2014/main" xmlns="" id="{0388038E-BD37-1542-850E-8AF50C71B97F}"/>
                </a:ext>
              </a:extLst>
            </p:cNvPr>
            <p:cNvGrpSpPr/>
            <p:nvPr/>
          </p:nvGrpSpPr>
          <p:grpSpPr>
            <a:xfrm>
              <a:off x="5196629" y="4120266"/>
              <a:ext cx="13170425" cy="4366510"/>
              <a:chOff x="5196629" y="4120266"/>
              <a:chExt cx="13170425" cy="4366510"/>
            </a:xfrm>
          </p:grpSpPr>
          <p:sp>
            <p:nvSpPr>
              <p:cNvPr id="843" name="TextBox 842">
                <a:extLst>
                  <a:ext uri="{FF2B5EF4-FFF2-40B4-BE49-F238E27FC236}">
                    <a16:creationId xmlns:a16="http://schemas.microsoft.com/office/drawing/2014/main" xmlns="" id="{F4D0C7E3-AF36-1C45-8CDA-F048EF8050E6}"/>
                  </a:ext>
                </a:extLst>
              </p:cNvPr>
              <p:cNvSpPr txBox="1"/>
              <p:nvPr/>
            </p:nvSpPr>
            <p:spPr>
              <a:xfrm>
                <a:off x="5196629" y="4896255"/>
                <a:ext cx="1279548" cy="646331"/>
              </a:xfrm>
              <a:prstGeom prst="rect">
                <a:avLst/>
              </a:prstGeom>
              <a:noFill/>
            </p:spPr>
            <p:txBody>
              <a:bodyPr wrap="square" rtlCol="0">
                <a:spAutoFit/>
              </a:bodyPr>
              <a:lstStyle/>
              <a:p>
                <a:pPr algn="ctr"/>
                <a:r>
                  <a:rPr lang="en-US" b="1" dirty="0">
                    <a:solidFill>
                      <a:schemeClr val="bg1"/>
                    </a:solidFill>
                    <a:latin typeface="Roboto" panose="02000000000000000000" pitchFamily="2" charset="0"/>
                    <a:ea typeface="Roboto" panose="02000000000000000000" pitchFamily="2" charset="0"/>
                    <a:cs typeface="Lato" charset="0"/>
                  </a:rPr>
                  <a:t>01</a:t>
                </a:r>
              </a:p>
            </p:txBody>
          </p:sp>
          <p:sp>
            <p:nvSpPr>
              <p:cNvPr id="844" name="TextBox 843">
                <a:extLst>
                  <a:ext uri="{FF2B5EF4-FFF2-40B4-BE49-F238E27FC236}">
                    <a16:creationId xmlns:a16="http://schemas.microsoft.com/office/drawing/2014/main" xmlns="" id="{727F8855-E53E-C44E-8F74-50DE6748CC93}"/>
                  </a:ext>
                </a:extLst>
              </p:cNvPr>
              <p:cNvSpPr txBox="1"/>
              <p:nvPr/>
            </p:nvSpPr>
            <p:spPr>
              <a:xfrm>
                <a:off x="8323405" y="7840445"/>
                <a:ext cx="1279548" cy="646331"/>
              </a:xfrm>
              <a:prstGeom prst="rect">
                <a:avLst/>
              </a:prstGeom>
              <a:noFill/>
            </p:spPr>
            <p:txBody>
              <a:bodyPr wrap="square" rtlCol="0">
                <a:spAutoFit/>
              </a:bodyPr>
              <a:lstStyle/>
              <a:p>
                <a:pPr algn="ctr"/>
                <a:r>
                  <a:rPr lang="en-US" b="1" dirty="0">
                    <a:solidFill>
                      <a:schemeClr val="bg1"/>
                    </a:solidFill>
                    <a:latin typeface="Roboto" panose="02000000000000000000" pitchFamily="2" charset="0"/>
                    <a:ea typeface="Roboto" panose="02000000000000000000" pitchFamily="2" charset="0"/>
                    <a:cs typeface="Lato" charset="0"/>
                  </a:rPr>
                  <a:t>02</a:t>
                </a:r>
              </a:p>
            </p:txBody>
          </p:sp>
          <p:sp>
            <p:nvSpPr>
              <p:cNvPr id="845" name="TextBox 844">
                <a:extLst>
                  <a:ext uri="{FF2B5EF4-FFF2-40B4-BE49-F238E27FC236}">
                    <a16:creationId xmlns:a16="http://schemas.microsoft.com/office/drawing/2014/main" xmlns="" id="{BA6D1E67-4B42-C044-8578-86F129DDF1C1}"/>
                  </a:ext>
                </a:extLst>
              </p:cNvPr>
              <p:cNvSpPr txBox="1"/>
              <p:nvPr/>
            </p:nvSpPr>
            <p:spPr>
              <a:xfrm>
                <a:off x="12112053" y="4120266"/>
                <a:ext cx="1279548" cy="646331"/>
              </a:xfrm>
              <a:prstGeom prst="rect">
                <a:avLst/>
              </a:prstGeom>
              <a:noFill/>
            </p:spPr>
            <p:txBody>
              <a:bodyPr wrap="square" rtlCol="0">
                <a:spAutoFit/>
              </a:bodyPr>
              <a:lstStyle/>
              <a:p>
                <a:pPr algn="ctr"/>
                <a:r>
                  <a:rPr lang="en-US" b="1" dirty="0">
                    <a:solidFill>
                      <a:schemeClr val="bg1"/>
                    </a:solidFill>
                    <a:latin typeface="Roboto" panose="02000000000000000000" pitchFamily="2" charset="0"/>
                    <a:ea typeface="Roboto" panose="02000000000000000000" pitchFamily="2" charset="0"/>
                    <a:cs typeface="Lato" charset="0"/>
                  </a:rPr>
                  <a:t>03</a:t>
                </a:r>
              </a:p>
            </p:txBody>
          </p:sp>
          <p:sp>
            <p:nvSpPr>
              <p:cNvPr id="846" name="TextBox 845">
                <a:extLst>
                  <a:ext uri="{FF2B5EF4-FFF2-40B4-BE49-F238E27FC236}">
                    <a16:creationId xmlns:a16="http://schemas.microsoft.com/office/drawing/2014/main" xmlns="" id="{3FB425F5-5E61-1B40-847A-0E9E8601CE2C}"/>
                  </a:ext>
                </a:extLst>
              </p:cNvPr>
              <p:cNvSpPr txBox="1"/>
              <p:nvPr/>
            </p:nvSpPr>
            <p:spPr>
              <a:xfrm>
                <a:off x="17087506" y="5170133"/>
                <a:ext cx="1279548" cy="646331"/>
              </a:xfrm>
              <a:prstGeom prst="rect">
                <a:avLst/>
              </a:prstGeom>
              <a:noFill/>
            </p:spPr>
            <p:txBody>
              <a:bodyPr wrap="square" rtlCol="0">
                <a:spAutoFit/>
              </a:bodyPr>
              <a:lstStyle/>
              <a:p>
                <a:pPr algn="ctr"/>
                <a:r>
                  <a:rPr lang="en-US" b="1" dirty="0">
                    <a:solidFill>
                      <a:schemeClr val="bg1"/>
                    </a:solidFill>
                    <a:latin typeface="Roboto" panose="02000000000000000000" pitchFamily="2" charset="0"/>
                    <a:ea typeface="Roboto" panose="02000000000000000000" pitchFamily="2" charset="0"/>
                    <a:cs typeface="Lato" charset="0"/>
                  </a:rPr>
                  <a:t>04</a:t>
                </a:r>
              </a:p>
            </p:txBody>
          </p:sp>
        </p:grpSp>
      </p:grpSp>
    </p:spTree>
    <p:extLst>
      <p:ext uri="{BB962C8B-B14F-4D97-AF65-F5344CB8AC3E}">
        <p14:creationId xmlns:p14="http://schemas.microsoft.com/office/powerpoint/2010/main" val="25651129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xmlns="" id="{6F86B041-762D-CF4C-A110-E3C2741217B3}"/>
              </a:ext>
            </a:extLst>
          </p:cNvPr>
          <p:cNvSpPr/>
          <p:nvPr/>
        </p:nvSpPr>
        <p:spPr>
          <a:xfrm flipH="1">
            <a:off x="1" y="0"/>
            <a:ext cx="4405744" cy="1371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xmlns="" id="{F20BA30A-3588-2A4F-BD5B-A49943151565}"/>
              </a:ext>
            </a:extLst>
          </p:cNvPr>
          <p:cNvSpPr txBox="1"/>
          <p:nvPr/>
        </p:nvSpPr>
        <p:spPr>
          <a:xfrm>
            <a:off x="6096394" y="1694192"/>
            <a:ext cx="13171320" cy="1107996"/>
          </a:xfrm>
          <a:prstGeom prst="rect">
            <a:avLst/>
          </a:prstGeom>
          <a:noFill/>
        </p:spPr>
        <p:txBody>
          <a:bodyPr wrap="square" rtlCol="0">
            <a:spAutoFit/>
          </a:bodyPr>
          <a:lstStyle/>
          <a:p>
            <a:r>
              <a:rPr lang="en-US" sz="6600" b="1" dirty="0">
                <a:solidFill>
                  <a:schemeClr val="tx2"/>
                </a:solidFill>
                <a:latin typeface="Roboto" panose="02000000000000000000" pitchFamily="2" charset="0"/>
                <a:ea typeface="Roboto" panose="02000000000000000000" pitchFamily="2" charset="0"/>
                <a:cs typeface="Lato" charset="0"/>
              </a:rPr>
              <a:t>THAT’S A BIG NUMBER</a:t>
            </a:r>
          </a:p>
        </p:txBody>
      </p:sp>
      <p:sp>
        <p:nvSpPr>
          <p:cNvPr id="4" name="Oval 3">
            <a:extLst>
              <a:ext uri="{FF2B5EF4-FFF2-40B4-BE49-F238E27FC236}">
                <a16:creationId xmlns:a16="http://schemas.microsoft.com/office/drawing/2014/main" xmlns="" id="{DE15359A-7C9C-6840-90A4-6DA227443F1D}"/>
              </a:ext>
            </a:extLst>
          </p:cNvPr>
          <p:cNvSpPr/>
          <p:nvPr/>
        </p:nvSpPr>
        <p:spPr>
          <a:xfrm>
            <a:off x="3586542" y="1428987"/>
            <a:ext cx="1638406" cy="163840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riangle 4">
            <a:extLst>
              <a:ext uri="{FF2B5EF4-FFF2-40B4-BE49-F238E27FC236}">
                <a16:creationId xmlns:a16="http://schemas.microsoft.com/office/drawing/2014/main" xmlns="" id="{21B25889-3175-F941-9F90-F944BB0A5E5C}"/>
              </a:ext>
            </a:extLst>
          </p:cNvPr>
          <p:cNvSpPr/>
          <p:nvPr/>
        </p:nvSpPr>
        <p:spPr>
          <a:xfrm rot="5400000">
            <a:off x="4213798" y="2009267"/>
            <a:ext cx="554300" cy="47784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12" name="Group 411">
            <a:extLst>
              <a:ext uri="{FF2B5EF4-FFF2-40B4-BE49-F238E27FC236}">
                <a16:creationId xmlns:a16="http://schemas.microsoft.com/office/drawing/2014/main" xmlns="" id="{2EED13F3-3E71-7849-8634-83EBD796D956}"/>
              </a:ext>
            </a:extLst>
          </p:cNvPr>
          <p:cNvGrpSpPr/>
          <p:nvPr/>
        </p:nvGrpSpPr>
        <p:grpSpPr>
          <a:xfrm>
            <a:off x="6096394" y="5813029"/>
            <a:ext cx="14995338" cy="2904334"/>
            <a:chOff x="420035" y="6603274"/>
            <a:chExt cx="14995338" cy="2904334"/>
          </a:xfrm>
        </p:grpSpPr>
        <p:sp>
          <p:nvSpPr>
            <p:cNvPr id="413" name="TextBox 412">
              <a:extLst>
                <a:ext uri="{FF2B5EF4-FFF2-40B4-BE49-F238E27FC236}">
                  <a16:creationId xmlns:a16="http://schemas.microsoft.com/office/drawing/2014/main" xmlns="" id="{F769DC1A-3F1F-D34F-A1A9-998CAA456281}"/>
                </a:ext>
              </a:extLst>
            </p:cNvPr>
            <p:cNvSpPr txBox="1"/>
            <p:nvPr/>
          </p:nvSpPr>
          <p:spPr>
            <a:xfrm>
              <a:off x="420453" y="6603274"/>
              <a:ext cx="13170902" cy="1631216"/>
            </a:xfrm>
            <a:prstGeom prst="rect">
              <a:avLst/>
            </a:prstGeom>
            <a:noFill/>
          </p:spPr>
          <p:txBody>
            <a:bodyPr wrap="square" rtlCol="0">
              <a:spAutoFit/>
            </a:bodyPr>
            <a:lstStyle/>
            <a:p>
              <a:r>
                <a:rPr lang="en-US" sz="10000" b="1" dirty="0">
                  <a:solidFill>
                    <a:schemeClr val="tx2"/>
                  </a:solidFill>
                  <a:latin typeface="Roboto" panose="02000000000000000000" pitchFamily="2" charset="0"/>
                  <a:ea typeface="Roboto" panose="02000000000000000000" pitchFamily="2" charset="0"/>
                  <a:cs typeface="Lato" charset="0"/>
                </a:rPr>
                <a:t>5,1716,946</a:t>
              </a:r>
            </a:p>
          </p:txBody>
        </p:sp>
        <p:sp>
          <p:nvSpPr>
            <p:cNvPr id="414" name="Subtitle 2">
              <a:extLst>
                <a:ext uri="{FF2B5EF4-FFF2-40B4-BE49-F238E27FC236}">
                  <a16:creationId xmlns:a16="http://schemas.microsoft.com/office/drawing/2014/main" xmlns="" id="{032C0657-3340-B444-8E23-9DBDB65686DF}"/>
                </a:ext>
              </a:extLst>
            </p:cNvPr>
            <p:cNvSpPr txBox="1">
              <a:spLocks/>
            </p:cNvSpPr>
            <p:nvPr/>
          </p:nvSpPr>
          <p:spPr>
            <a:xfrm>
              <a:off x="420035" y="8234490"/>
              <a:ext cx="14995338" cy="1273118"/>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a:t>
              </a:r>
            </a:p>
          </p:txBody>
        </p:sp>
      </p:grpSp>
    </p:spTree>
    <p:extLst>
      <p:ext uri="{BB962C8B-B14F-4D97-AF65-F5344CB8AC3E}">
        <p14:creationId xmlns:p14="http://schemas.microsoft.com/office/powerpoint/2010/main" val="38081967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xmlns="" id="{6F86B041-762D-CF4C-A110-E3C2741217B3}"/>
              </a:ext>
            </a:extLst>
          </p:cNvPr>
          <p:cNvSpPr/>
          <p:nvPr/>
        </p:nvSpPr>
        <p:spPr>
          <a:xfrm flipH="1">
            <a:off x="1" y="0"/>
            <a:ext cx="4405744" cy="1371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xmlns="" id="{F20BA30A-3588-2A4F-BD5B-A49943151565}"/>
              </a:ext>
            </a:extLst>
          </p:cNvPr>
          <p:cNvSpPr txBox="1"/>
          <p:nvPr/>
        </p:nvSpPr>
        <p:spPr>
          <a:xfrm>
            <a:off x="6096394" y="1694192"/>
            <a:ext cx="13171320" cy="1107996"/>
          </a:xfrm>
          <a:prstGeom prst="rect">
            <a:avLst/>
          </a:prstGeom>
          <a:noFill/>
        </p:spPr>
        <p:txBody>
          <a:bodyPr wrap="square" rtlCol="0">
            <a:spAutoFit/>
          </a:bodyPr>
          <a:lstStyle/>
          <a:p>
            <a:r>
              <a:rPr lang="en-US" sz="6600" b="1" dirty="0">
                <a:solidFill>
                  <a:schemeClr val="tx2"/>
                </a:solidFill>
                <a:latin typeface="Roboto" panose="02000000000000000000" pitchFamily="2" charset="0"/>
                <a:ea typeface="Roboto" panose="02000000000000000000" pitchFamily="2" charset="0"/>
                <a:cs typeface="Lato" charset="0"/>
              </a:rPr>
              <a:t>THAT’S A BIG NUMBER</a:t>
            </a:r>
          </a:p>
        </p:txBody>
      </p:sp>
      <p:sp>
        <p:nvSpPr>
          <p:cNvPr id="4" name="Oval 3">
            <a:extLst>
              <a:ext uri="{FF2B5EF4-FFF2-40B4-BE49-F238E27FC236}">
                <a16:creationId xmlns:a16="http://schemas.microsoft.com/office/drawing/2014/main" xmlns="" id="{DE15359A-7C9C-6840-90A4-6DA227443F1D}"/>
              </a:ext>
            </a:extLst>
          </p:cNvPr>
          <p:cNvSpPr/>
          <p:nvPr/>
        </p:nvSpPr>
        <p:spPr>
          <a:xfrm>
            <a:off x="3586542" y="1428987"/>
            <a:ext cx="1638406" cy="163840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riangle 4">
            <a:extLst>
              <a:ext uri="{FF2B5EF4-FFF2-40B4-BE49-F238E27FC236}">
                <a16:creationId xmlns:a16="http://schemas.microsoft.com/office/drawing/2014/main" xmlns="" id="{21B25889-3175-F941-9F90-F944BB0A5E5C}"/>
              </a:ext>
            </a:extLst>
          </p:cNvPr>
          <p:cNvSpPr/>
          <p:nvPr/>
        </p:nvSpPr>
        <p:spPr>
          <a:xfrm rot="5400000">
            <a:off x="4213798" y="2009267"/>
            <a:ext cx="554300" cy="47784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xmlns="" id="{76510FDF-223C-B047-90C4-D4FC79F6599D}"/>
              </a:ext>
            </a:extLst>
          </p:cNvPr>
          <p:cNvSpPr txBox="1"/>
          <p:nvPr/>
        </p:nvSpPr>
        <p:spPr>
          <a:xfrm>
            <a:off x="6176129" y="5995369"/>
            <a:ext cx="3839994" cy="1107996"/>
          </a:xfrm>
          <a:prstGeom prst="rect">
            <a:avLst/>
          </a:prstGeom>
          <a:noFill/>
        </p:spPr>
        <p:txBody>
          <a:bodyPr wrap="square" rtlCol="0">
            <a:spAutoFit/>
          </a:bodyPr>
          <a:lstStyle/>
          <a:p>
            <a:r>
              <a:rPr lang="en-US" sz="6600" b="1" dirty="0">
                <a:solidFill>
                  <a:schemeClr val="accent1"/>
                </a:solidFill>
                <a:latin typeface="Roboto" panose="02000000000000000000" pitchFamily="2" charset="0"/>
                <a:ea typeface="Roboto" panose="02000000000000000000" pitchFamily="2" charset="0"/>
                <a:cs typeface="Lato" charset="0"/>
              </a:rPr>
              <a:t>2395</a:t>
            </a:r>
          </a:p>
        </p:txBody>
      </p:sp>
      <p:sp>
        <p:nvSpPr>
          <p:cNvPr id="19" name="Subtitle 2">
            <a:extLst>
              <a:ext uri="{FF2B5EF4-FFF2-40B4-BE49-F238E27FC236}">
                <a16:creationId xmlns:a16="http://schemas.microsoft.com/office/drawing/2014/main" xmlns="" id="{ABBDD23A-15DF-814D-A321-5C21693A42D8}"/>
              </a:ext>
            </a:extLst>
          </p:cNvPr>
          <p:cNvSpPr txBox="1">
            <a:spLocks/>
          </p:cNvSpPr>
          <p:nvPr/>
        </p:nvSpPr>
        <p:spPr>
          <a:xfrm>
            <a:off x="6096394" y="7100295"/>
            <a:ext cx="4405744" cy="3478850"/>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a:t>
            </a:r>
          </a:p>
        </p:txBody>
      </p:sp>
      <p:sp>
        <p:nvSpPr>
          <p:cNvPr id="15" name="TextBox 14">
            <a:extLst>
              <a:ext uri="{FF2B5EF4-FFF2-40B4-BE49-F238E27FC236}">
                <a16:creationId xmlns:a16="http://schemas.microsoft.com/office/drawing/2014/main" xmlns="" id="{3272A26D-44A0-994B-82E1-A1F6C5975005}"/>
              </a:ext>
            </a:extLst>
          </p:cNvPr>
          <p:cNvSpPr txBox="1"/>
          <p:nvPr/>
        </p:nvSpPr>
        <p:spPr>
          <a:xfrm>
            <a:off x="11866242" y="5995369"/>
            <a:ext cx="3839994" cy="1107996"/>
          </a:xfrm>
          <a:prstGeom prst="rect">
            <a:avLst/>
          </a:prstGeom>
          <a:noFill/>
        </p:spPr>
        <p:txBody>
          <a:bodyPr wrap="square" rtlCol="0">
            <a:spAutoFit/>
          </a:bodyPr>
          <a:lstStyle/>
          <a:p>
            <a:r>
              <a:rPr lang="en-US" sz="6600" b="1" dirty="0">
                <a:solidFill>
                  <a:schemeClr val="accent2"/>
                </a:solidFill>
                <a:latin typeface="Roboto" panose="02000000000000000000" pitchFamily="2" charset="0"/>
                <a:ea typeface="Roboto" panose="02000000000000000000" pitchFamily="2" charset="0"/>
                <a:cs typeface="Lato" charset="0"/>
              </a:rPr>
              <a:t>7689</a:t>
            </a:r>
          </a:p>
        </p:txBody>
      </p:sp>
      <p:sp>
        <p:nvSpPr>
          <p:cNvPr id="16" name="Subtitle 2">
            <a:extLst>
              <a:ext uri="{FF2B5EF4-FFF2-40B4-BE49-F238E27FC236}">
                <a16:creationId xmlns:a16="http://schemas.microsoft.com/office/drawing/2014/main" xmlns="" id="{DAE9B7FE-D274-9C40-8347-40EB8796668E}"/>
              </a:ext>
            </a:extLst>
          </p:cNvPr>
          <p:cNvSpPr txBox="1">
            <a:spLocks/>
          </p:cNvSpPr>
          <p:nvPr/>
        </p:nvSpPr>
        <p:spPr>
          <a:xfrm>
            <a:off x="11786507" y="7100295"/>
            <a:ext cx="4405744" cy="3478850"/>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a:t>
            </a:r>
          </a:p>
        </p:txBody>
      </p:sp>
      <p:sp>
        <p:nvSpPr>
          <p:cNvPr id="13" name="TextBox 12">
            <a:extLst>
              <a:ext uri="{FF2B5EF4-FFF2-40B4-BE49-F238E27FC236}">
                <a16:creationId xmlns:a16="http://schemas.microsoft.com/office/drawing/2014/main" xmlns="" id="{3C4BA81C-24A2-2B4C-90A5-4D5027CDF1D2}"/>
              </a:ext>
            </a:extLst>
          </p:cNvPr>
          <p:cNvSpPr txBox="1"/>
          <p:nvPr/>
        </p:nvSpPr>
        <p:spPr>
          <a:xfrm>
            <a:off x="17556355" y="5995369"/>
            <a:ext cx="3839994" cy="1107996"/>
          </a:xfrm>
          <a:prstGeom prst="rect">
            <a:avLst/>
          </a:prstGeom>
          <a:noFill/>
        </p:spPr>
        <p:txBody>
          <a:bodyPr wrap="square" rtlCol="0">
            <a:spAutoFit/>
          </a:bodyPr>
          <a:lstStyle/>
          <a:p>
            <a:r>
              <a:rPr lang="en-US" sz="6600" b="1" dirty="0">
                <a:solidFill>
                  <a:schemeClr val="accent3"/>
                </a:solidFill>
                <a:latin typeface="Roboto" panose="02000000000000000000" pitchFamily="2" charset="0"/>
                <a:ea typeface="Roboto" panose="02000000000000000000" pitchFamily="2" charset="0"/>
                <a:cs typeface="Lato" charset="0"/>
              </a:rPr>
              <a:t>4568</a:t>
            </a:r>
          </a:p>
        </p:txBody>
      </p:sp>
      <p:sp>
        <p:nvSpPr>
          <p:cNvPr id="14" name="Subtitle 2">
            <a:extLst>
              <a:ext uri="{FF2B5EF4-FFF2-40B4-BE49-F238E27FC236}">
                <a16:creationId xmlns:a16="http://schemas.microsoft.com/office/drawing/2014/main" xmlns="" id="{626D68F2-A0CF-C346-8A3C-4F8596536B7C}"/>
              </a:ext>
            </a:extLst>
          </p:cNvPr>
          <p:cNvSpPr txBox="1">
            <a:spLocks/>
          </p:cNvSpPr>
          <p:nvPr/>
        </p:nvSpPr>
        <p:spPr>
          <a:xfrm>
            <a:off x="17476620" y="7100295"/>
            <a:ext cx="4405744" cy="3478850"/>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a:t>
            </a:r>
          </a:p>
        </p:txBody>
      </p:sp>
    </p:spTree>
    <p:extLst>
      <p:ext uri="{BB962C8B-B14F-4D97-AF65-F5344CB8AC3E}">
        <p14:creationId xmlns:p14="http://schemas.microsoft.com/office/powerpoint/2010/main" val="29795367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xmlns="" id="{6F86B041-762D-CF4C-A110-E3C2741217B3}"/>
              </a:ext>
            </a:extLst>
          </p:cNvPr>
          <p:cNvSpPr/>
          <p:nvPr/>
        </p:nvSpPr>
        <p:spPr>
          <a:xfrm flipH="1">
            <a:off x="1" y="0"/>
            <a:ext cx="4405744" cy="1371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xmlns="" id="{F20BA30A-3588-2A4F-BD5B-A49943151565}"/>
              </a:ext>
            </a:extLst>
          </p:cNvPr>
          <p:cNvSpPr txBox="1"/>
          <p:nvPr/>
        </p:nvSpPr>
        <p:spPr>
          <a:xfrm>
            <a:off x="6096394" y="1694192"/>
            <a:ext cx="13171320" cy="1107996"/>
          </a:xfrm>
          <a:prstGeom prst="rect">
            <a:avLst/>
          </a:prstGeom>
          <a:noFill/>
        </p:spPr>
        <p:txBody>
          <a:bodyPr wrap="square" rtlCol="0">
            <a:spAutoFit/>
          </a:bodyPr>
          <a:lstStyle/>
          <a:p>
            <a:r>
              <a:rPr lang="en-US" sz="6600" b="1" dirty="0">
                <a:solidFill>
                  <a:schemeClr val="tx2"/>
                </a:solidFill>
                <a:latin typeface="Roboto" panose="02000000000000000000" pitchFamily="2" charset="0"/>
                <a:ea typeface="Roboto" panose="02000000000000000000" pitchFamily="2" charset="0"/>
                <a:cs typeface="Lato" charset="0"/>
              </a:rPr>
              <a:t>OUR PROCESS IS EASY</a:t>
            </a:r>
          </a:p>
        </p:txBody>
      </p:sp>
      <p:sp>
        <p:nvSpPr>
          <p:cNvPr id="4" name="Oval 3">
            <a:extLst>
              <a:ext uri="{FF2B5EF4-FFF2-40B4-BE49-F238E27FC236}">
                <a16:creationId xmlns:a16="http://schemas.microsoft.com/office/drawing/2014/main" xmlns="" id="{DE15359A-7C9C-6840-90A4-6DA227443F1D}"/>
              </a:ext>
            </a:extLst>
          </p:cNvPr>
          <p:cNvSpPr/>
          <p:nvPr/>
        </p:nvSpPr>
        <p:spPr>
          <a:xfrm>
            <a:off x="3586542" y="1428987"/>
            <a:ext cx="1638406" cy="163840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riangle 4">
            <a:extLst>
              <a:ext uri="{FF2B5EF4-FFF2-40B4-BE49-F238E27FC236}">
                <a16:creationId xmlns:a16="http://schemas.microsoft.com/office/drawing/2014/main" xmlns="" id="{21B25889-3175-F941-9F90-F944BB0A5E5C}"/>
              </a:ext>
            </a:extLst>
          </p:cNvPr>
          <p:cNvSpPr/>
          <p:nvPr/>
        </p:nvSpPr>
        <p:spPr>
          <a:xfrm rot="5400000">
            <a:off x="4213798" y="2009267"/>
            <a:ext cx="554300" cy="47784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xmlns="" id="{8B9BC676-6BBF-474D-AA44-FE59C10A4FE8}"/>
              </a:ext>
            </a:extLst>
          </p:cNvPr>
          <p:cNvGrpSpPr/>
          <p:nvPr/>
        </p:nvGrpSpPr>
        <p:grpSpPr>
          <a:xfrm>
            <a:off x="6096394" y="5230369"/>
            <a:ext cx="16579705" cy="4817364"/>
            <a:chOff x="2684293" y="4279185"/>
            <a:chExt cx="19009059" cy="5523232"/>
          </a:xfrm>
        </p:grpSpPr>
        <p:sp>
          <p:nvSpPr>
            <p:cNvPr id="12" name="Diamond 11">
              <a:extLst>
                <a:ext uri="{FF2B5EF4-FFF2-40B4-BE49-F238E27FC236}">
                  <a16:creationId xmlns:a16="http://schemas.microsoft.com/office/drawing/2014/main" xmlns="" id="{9FE88ADE-AB9A-0D47-9F14-835166980B7B}"/>
                </a:ext>
              </a:extLst>
            </p:cNvPr>
            <p:cNvSpPr/>
            <p:nvPr/>
          </p:nvSpPr>
          <p:spPr>
            <a:xfrm>
              <a:off x="2684293" y="4279185"/>
              <a:ext cx="5523234" cy="5523232"/>
            </a:xfrm>
            <a:prstGeom prst="diamond">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Diamond 20">
              <a:extLst>
                <a:ext uri="{FF2B5EF4-FFF2-40B4-BE49-F238E27FC236}">
                  <a16:creationId xmlns:a16="http://schemas.microsoft.com/office/drawing/2014/main" xmlns="" id="{89C2F5EC-9D0F-4743-92CF-5A7E3C9EA484}"/>
                </a:ext>
              </a:extLst>
            </p:cNvPr>
            <p:cNvSpPr/>
            <p:nvPr/>
          </p:nvSpPr>
          <p:spPr>
            <a:xfrm>
              <a:off x="7179568" y="4279185"/>
              <a:ext cx="5523234" cy="5523232"/>
            </a:xfrm>
            <a:prstGeom prst="diamond">
              <a:avLst/>
            </a:pr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Diamond 21">
              <a:extLst>
                <a:ext uri="{FF2B5EF4-FFF2-40B4-BE49-F238E27FC236}">
                  <a16:creationId xmlns:a16="http://schemas.microsoft.com/office/drawing/2014/main" xmlns="" id="{8C629A39-AFE3-F643-93A9-2F50C90BEAEB}"/>
                </a:ext>
              </a:extLst>
            </p:cNvPr>
            <p:cNvSpPr/>
            <p:nvPr/>
          </p:nvSpPr>
          <p:spPr>
            <a:xfrm>
              <a:off x="11674842" y="4279185"/>
              <a:ext cx="5523234" cy="5523232"/>
            </a:xfrm>
            <a:prstGeom prst="diamond">
              <a:avLst/>
            </a:prstGeom>
            <a:solidFill>
              <a:schemeClr val="accent3">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Diamond 22">
              <a:extLst>
                <a:ext uri="{FF2B5EF4-FFF2-40B4-BE49-F238E27FC236}">
                  <a16:creationId xmlns:a16="http://schemas.microsoft.com/office/drawing/2014/main" xmlns="" id="{ACC66A36-0C9F-E146-8070-620490311721}"/>
                </a:ext>
              </a:extLst>
            </p:cNvPr>
            <p:cNvSpPr/>
            <p:nvPr/>
          </p:nvSpPr>
          <p:spPr>
            <a:xfrm>
              <a:off x="16170118" y="4279185"/>
              <a:ext cx="5523234" cy="5523232"/>
            </a:xfrm>
            <a:prstGeom prst="diamond">
              <a:avLst/>
            </a:prstGeom>
            <a:solidFill>
              <a:schemeClr val="accent4">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xmlns="" id="{1DD3F3B5-CBFA-C94B-9873-033ADE038CA0}"/>
                </a:ext>
              </a:extLst>
            </p:cNvPr>
            <p:cNvSpPr txBox="1"/>
            <p:nvPr/>
          </p:nvSpPr>
          <p:spPr>
            <a:xfrm>
              <a:off x="4815885" y="6337146"/>
              <a:ext cx="1242671" cy="1517357"/>
            </a:xfrm>
            <a:prstGeom prst="rect">
              <a:avLst/>
            </a:prstGeom>
            <a:noFill/>
            <a:ln>
              <a:noFill/>
            </a:ln>
          </p:spPr>
          <p:txBody>
            <a:bodyPr wrap="square" rtlCol="0">
              <a:spAutoFit/>
            </a:bodyPr>
            <a:lstStyle/>
            <a:p>
              <a:pPr algn="ctr"/>
              <a:r>
                <a:rPr lang="en-US" sz="8000" b="1" spc="600" dirty="0">
                  <a:solidFill>
                    <a:schemeClr val="bg1"/>
                  </a:solidFill>
                  <a:latin typeface="Lato" panose="020F0502020204030203" pitchFamily="34" charset="0"/>
                  <a:ea typeface="Lato" panose="020F0502020204030203" pitchFamily="34" charset="0"/>
                  <a:cs typeface="Lato" panose="020F0502020204030203" pitchFamily="34" charset="0"/>
                </a:rPr>
                <a:t>A</a:t>
              </a:r>
            </a:p>
          </p:txBody>
        </p:sp>
        <p:sp>
          <p:nvSpPr>
            <p:cNvPr id="25" name="TextBox 24">
              <a:extLst>
                <a:ext uri="{FF2B5EF4-FFF2-40B4-BE49-F238E27FC236}">
                  <a16:creationId xmlns:a16="http://schemas.microsoft.com/office/drawing/2014/main" xmlns="" id="{F6CC491E-F496-224B-8926-E5C7C2B25030}"/>
                </a:ext>
              </a:extLst>
            </p:cNvPr>
            <p:cNvSpPr txBox="1"/>
            <p:nvPr/>
          </p:nvSpPr>
          <p:spPr>
            <a:xfrm>
              <a:off x="9319849" y="6337146"/>
              <a:ext cx="1242671" cy="1517357"/>
            </a:xfrm>
            <a:prstGeom prst="rect">
              <a:avLst/>
            </a:prstGeom>
            <a:noFill/>
            <a:ln>
              <a:noFill/>
            </a:ln>
          </p:spPr>
          <p:txBody>
            <a:bodyPr wrap="square" rtlCol="0">
              <a:spAutoFit/>
            </a:bodyPr>
            <a:lstStyle/>
            <a:p>
              <a:pPr algn="ctr"/>
              <a:r>
                <a:rPr lang="en-US" sz="8000" b="1" spc="600" dirty="0">
                  <a:solidFill>
                    <a:schemeClr val="bg1"/>
                  </a:solidFill>
                  <a:latin typeface="Lato" panose="020F0502020204030203" pitchFamily="34" charset="0"/>
                  <a:ea typeface="Lato" panose="020F0502020204030203" pitchFamily="34" charset="0"/>
                  <a:cs typeface="Lato" panose="020F0502020204030203" pitchFamily="34" charset="0"/>
                </a:rPr>
                <a:t>B</a:t>
              </a:r>
            </a:p>
          </p:txBody>
        </p:sp>
        <p:sp>
          <p:nvSpPr>
            <p:cNvPr id="26" name="TextBox 25">
              <a:extLst>
                <a:ext uri="{FF2B5EF4-FFF2-40B4-BE49-F238E27FC236}">
                  <a16:creationId xmlns:a16="http://schemas.microsoft.com/office/drawing/2014/main" xmlns="" id="{411DD55D-8CAA-DB49-8EA6-C9E4648D886A}"/>
                </a:ext>
              </a:extLst>
            </p:cNvPr>
            <p:cNvSpPr txBox="1"/>
            <p:nvPr/>
          </p:nvSpPr>
          <p:spPr>
            <a:xfrm>
              <a:off x="13823814" y="6337146"/>
              <a:ext cx="1242671" cy="1517357"/>
            </a:xfrm>
            <a:prstGeom prst="rect">
              <a:avLst/>
            </a:prstGeom>
            <a:noFill/>
            <a:ln>
              <a:noFill/>
            </a:ln>
          </p:spPr>
          <p:txBody>
            <a:bodyPr wrap="square" rtlCol="0">
              <a:spAutoFit/>
            </a:bodyPr>
            <a:lstStyle/>
            <a:p>
              <a:pPr algn="ctr"/>
              <a:r>
                <a:rPr lang="en-US" sz="8000" b="1" spc="600" dirty="0">
                  <a:solidFill>
                    <a:schemeClr val="bg1"/>
                  </a:solidFill>
                  <a:latin typeface="Lato" panose="020F0502020204030203" pitchFamily="34" charset="0"/>
                  <a:ea typeface="Lato" panose="020F0502020204030203" pitchFamily="34" charset="0"/>
                  <a:cs typeface="Lato" panose="020F0502020204030203" pitchFamily="34" charset="0"/>
                </a:rPr>
                <a:t>C</a:t>
              </a:r>
            </a:p>
          </p:txBody>
        </p:sp>
        <p:sp>
          <p:nvSpPr>
            <p:cNvPr id="27" name="TextBox 26">
              <a:extLst>
                <a:ext uri="{FF2B5EF4-FFF2-40B4-BE49-F238E27FC236}">
                  <a16:creationId xmlns:a16="http://schemas.microsoft.com/office/drawing/2014/main" xmlns="" id="{9C8BE59A-D043-D84E-B1E7-4ACD26BDC4C8}"/>
                </a:ext>
              </a:extLst>
            </p:cNvPr>
            <p:cNvSpPr txBox="1"/>
            <p:nvPr/>
          </p:nvSpPr>
          <p:spPr>
            <a:xfrm>
              <a:off x="18310399" y="6337146"/>
              <a:ext cx="1242671" cy="1517357"/>
            </a:xfrm>
            <a:prstGeom prst="rect">
              <a:avLst/>
            </a:prstGeom>
            <a:noFill/>
            <a:ln>
              <a:noFill/>
            </a:ln>
          </p:spPr>
          <p:txBody>
            <a:bodyPr wrap="square" rtlCol="0">
              <a:spAutoFit/>
            </a:bodyPr>
            <a:lstStyle/>
            <a:p>
              <a:pPr algn="ctr"/>
              <a:r>
                <a:rPr lang="en-US" sz="8000" b="1" spc="600" dirty="0">
                  <a:solidFill>
                    <a:schemeClr val="bg1"/>
                  </a:solidFill>
                  <a:latin typeface="Lato" panose="020F0502020204030203" pitchFamily="34" charset="0"/>
                  <a:ea typeface="Lato" panose="020F0502020204030203" pitchFamily="34" charset="0"/>
                  <a:cs typeface="Lato" panose="020F0502020204030203" pitchFamily="34" charset="0"/>
                </a:rPr>
                <a:t>D</a:t>
              </a:r>
            </a:p>
          </p:txBody>
        </p:sp>
      </p:grpSp>
    </p:spTree>
    <p:extLst>
      <p:ext uri="{BB962C8B-B14F-4D97-AF65-F5344CB8AC3E}">
        <p14:creationId xmlns:p14="http://schemas.microsoft.com/office/powerpoint/2010/main" val="245255590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xmlns="" id="{6F86B041-762D-CF4C-A110-E3C2741217B3}"/>
              </a:ext>
            </a:extLst>
          </p:cNvPr>
          <p:cNvSpPr/>
          <p:nvPr/>
        </p:nvSpPr>
        <p:spPr>
          <a:xfrm flipH="1">
            <a:off x="1" y="0"/>
            <a:ext cx="4405744" cy="1371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xmlns="" id="{F20BA30A-3588-2A4F-BD5B-A49943151565}"/>
              </a:ext>
            </a:extLst>
          </p:cNvPr>
          <p:cNvSpPr txBox="1"/>
          <p:nvPr/>
        </p:nvSpPr>
        <p:spPr>
          <a:xfrm>
            <a:off x="6096394" y="1694192"/>
            <a:ext cx="13215734" cy="2123658"/>
          </a:xfrm>
          <a:prstGeom prst="rect">
            <a:avLst/>
          </a:prstGeom>
          <a:noFill/>
        </p:spPr>
        <p:txBody>
          <a:bodyPr wrap="square" rtlCol="0">
            <a:spAutoFit/>
          </a:bodyPr>
          <a:lstStyle/>
          <a:p>
            <a:r>
              <a:rPr lang="en-US" sz="6600" b="1" dirty="0">
                <a:solidFill>
                  <a:schemeClr val="tx2"/>
                </a:solidFill>
                <a:latin typeface="Roboto" panose="02000000000000000000" pitchFamily="2" charset="0"/>
                <a:ea typeface="Roboto" panose="02000000000000000000" pitchFamily="2" charset="0"/>
                <a:cs typeface="Lato" charset="0"/>
              </a:rPr>
              <a:t>YOU CAN INSERT GRAPHICS FROOM GOOGLE</a:t>
            </a:r>
          </a:p>
        </p:txBody>
      </p:sp>
      <p:sp>
        <p:nvSpPr>
          <p:cNvPr id="4" name="Oval 3">
            <a:extLst>
              <a:ext uri="{FF2B5EF4-FFF2-40B4-BE49-F238E27FC236}">
                <a16:creationId xmlns:a16="http://schemas.microsoft.com/office/drawing/2014/main" xmlns="" id="{DE15359A-7C9C-6840-90A4-6DA227443F1D}"/>
              </a:ext>
            </a:extLst>
          </p:cNvPr>
          <p:cNvSpPr/>
          <p:nvPr/>
        </p:nvSpPr>
        <p:spPr>
          <a:xfrm>
            <a:off x="3586542" y="1428987"/>
            <a:ext cx="1638406" cy="163840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riangle 4">
            <a:extLst>
              <a:ext uri="{FF2B5EF4-FFF2-40B4-BE49-F238E27FC236}">
                <a16:creationId xmlns:a16="http://schemas.microsoft.com/office/drawing/2014/main" xmlns="" id="{21B25889-3175-F941-9F90-F944BB0A5E5C}"/>
              </a:ext>
            </a:extLst>
          </p:cNvPr>
          <p:cNvSpPr/>
          <p:nvPr/>
        </p:nvSpPr>
        <p:spPr>
          <a:xfrm rot="5400000">
            <a:off x="4213798" y="2009267"/>
            <a:ext cx="554300" cy="47784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 name="Group 14">
            <a:extLst>
              <a:ext uri="{FF2B5EF4-FFF2-40B4-BE49-F238E27FC236}">
                <a16:creationId xmlns:a16="http://schemas.microsoft.com/office/drawing/2014/main" xmlns="" id="{16438A47-242A-714A-BD61-0FDFD711F22D}"/>
              </a:ext>
            </a:extLst>
          </p:cNvPr>
          <p:cNvGrpSpPr/>
          <p:nvPr/>
        </p:nvGrpSpPr>
        <p:grpSpPr>
          <a:xfrm>
            <a:off x="6096394" y="5340095"/>
            <a:ext cx="16105238" cy="6334195"/>
            <a:chOff x="2418733" y="4627708"/>
            <a:chExt cx="19540180" cy="7219475"/>
          </a:xfrm>
        </p:grpSpPr>
        <p:grpSp>
          <p:nvGrpSpPr>
            <p:cNvPr id="16" name="Group 15">
              <a:extLst>
                <a:ext uri="{FF2B5EF4-FFF2-40B4-BE49-F238E27FC236}">
                  <a16:creationId xmlns:a16="http://schemas.microsoft.com/office/drawing/2014/main" xmlns="" id="{C474D3B3-61B2-1244-8B46-7340DD65203C}"/>
                </a:ext>
              </a:extLst>
            </p:cNvPr>
            <p:cNvGrpSpPr/>
            <p:nvPr/>
          </p:nvGrpSpPr>
          <p:grpSpPr>
            <a:xfrm>
              <a:off x="2418733" y="4627708"/>
              <a:ext cx="19540180" cy="6367997"/>
              <a:chOff x="2068536" y="4426179"/>
              <a:chExt cx="19540180" cy="6367997"/>
            </a:xfrm>
          </p:grpSpPr>
          <p:grpSp>
            <p:nvGrpSpPr>
              <p:cNvPr id="31" name="Group 30">
                <a:extLst>
                  <a:ext uri="{FF2B5EF4-FFF2-40B4-BE49-F238E27FC236}">
                    <a16:creationId xmlns:a16="http://schemas.microsoft.com/office/drawing/2014/main" xmlns="" id="{8B63AD38-D165-8E4B-BC1A-349800850BFC}"/>
                  </a:ext>
                </a:extLst>
              </p:cNvPr>
              <p:cNvGrpSpPr/>
              <p:nvPr/>
            </p:nvGrpSpPr>
            <p:grpSpPr>
              <a:xfrm>
                <a:off x="3186343" y="4742212"/>
                <a:ext cx="18422373" cy="5993455"/>
                <a:chOff x="2345635" y="5625548"/>
                <a:chExt cx="20344548" cy="6231467"/>
              </a:xfrm>
            </p:grpSpPr>
            <p:cxnSp>
              <p:nvCxnSpPr>
                <p:cNvPr id="46" name="Straight Connector 45">
                  <a:extLst>
                    <a:ext uri="{FF2B5EF4-FFF2-40B4-BE49-F238E27FC236}">
                      <a16:creationId xmlns:a16="http://schemas.microsoft.com/office/drawing/2014/main" xmlns="" id="{2FB09453-EC70-6745-83C2-FC7451E09CCE}"/>
                    </a:ext>
                  </a:extLst>
                </p:cNvPr>
                <p:cNvCxnSpPr>
                  <a:cxnSpLocks/>
                </p:cNvCxnSpPr>
                <p:nvPr/>
              </p:nvCxnSpPr>
              <p:spPr>
                <a:xfrm>
                  <a:off x="2345635" y="5625548"/>
                  <a:ext cx="2034454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xmlns="" id="{DB5D1BE3-C91F-FA44-9DB5-CA04295AF2B8}"/>
                    </a:ext>
                  </a:extLst>
                </p:cNvPr>
                <p:cNvCxnSpPr>
                  <a:cxnSpLocks/>
                </p:cNvCxnSpPr>
                <p:nvPr/>
              </p:nvCxnSpPr>
              <p:spPr>
                <a:xfrm>
                  <a:off x="2345635" y="6675414"/>
                  <a:ext cx="2034454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xmlns="" id="{2C1F9BD1-6F9C-F242-9706-0368E878B2C9}"/>
                    </a:ext>
                  </a:extLst>
                </p:cNvPr>
                <p:cNvCxnSpPr>
                  <a:cxnSpLocks/>
                </p:cNvCxnSpPr>
                <p:nvPr/>
              </p:nvCxnSpPr>
              <p:spPr>
                <a:xfrm>
                  <a:off x="2345635" y="7708348"/>
                  <a:ext cx="2034454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xmlns="" id="{6B3C5CC1-7C5E-FD40-B26F-A0198473E814}"/>
                    </a:ext>
                  </a:extLst>
                </p:cNvPr>
                <p:cNvCxnSpPr>
                  <a:cxnSpLocks/>
                </p:cNvCxnSpPr>
                <p:nvPr/>
              </p:nvCxnSpPr>
              <p:spPr>
                <a:xfrm>
                  <a:off x="2345635" y="8758215"/>
                  <a:ext cx="2034454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xmlns="" id="{7605F31B-CABD-3F4C-9F7B-CF516DE3A107}"/>
                    </a:ext>
                  </a:extLst>
                </p:cNvPr>
                <p:cNvCxnSpPr>
                  <a:cxnSpLocks/>
                </p:cNvCxnSpPr>
                <p:nvPr/>
              </p:nvCxnSpPr>
              <p:spPr>
                <a:xfrm>
                  <a:off x="2345635" y="9808082"/>
                  <a:ext cx="2034454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xmlns="" id="{978C03E1-8049-7A4D-BF69-278171D22248}"/>
                    </a:ext>
                  </a:extLst>
                </p:cNvPr>
                <p:cNvCxnSpPr>
                  <a:cxnSpLocks/>
                </p:cNvCxnSpPr>
                <p:nvPr/>
              </p:nvCxnSpPr>
              <p:spPr>
                <a:xfrm>
                  <a:off x="2345635" y="10824082"/>
                  <a:ext cx="2034454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xmlns="" id="{2BCE51A5-3F43-C14C-9F5B-76D0FEBCE53F}"/>
                    </a:ext>
                  </a:extLst>
                </p:cNvPr>
                <p:cNvCxnSpPr>
                  <a:cxnSpLocks/>
                </p:cNvCxnSpPr>
                <p:nvPr/>
              </p:nvCxnSpPr>
              <p:spPr>
                <a:xfrm>
                  <a:off x="2345635" y="11857015"/>
                  <a:ext cx="2034454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nvGrpSpPr>
              <p:cNvPr id="32" name="Group 31">
                <a:extLst>
                  <a:ext uri="{FF2B5EF4-FFF2-40B4-BE49-F238E27FC236}">
                    <a16:creationId xmlns:a16="http://schemas.microsoft.com/office/drawing/2014/main" xmlns="" id="{0441BEB4-0FE1-B641-A9FD-C0FABA0EEA57}"/>
                  </a:ext>
                </a:extLst>
              </p:cNvPr>
              <p:cNvGrpSpPr/>
              <p:nvPr/>
            </p:nvGrpSpPr>
            <p:grpSpPr>
              <a:xfrm>
                <a:off x="4274972" y="5165190"/>
                <a:ext cx="16245113" cy="5589040"/>
                <a:chOff x="2945798" y="5165190"/>
                <a:chExt cx="13158275" cy="5589040"/>
              </a:xfrm>
            </p:grpSpPr>
            <p:sp>
              <p:nvSpPr>
                <p:cNvPr id="41" name="Rectangle 40">
                  <a:extLst>
                    <a:ext uri="{FF2B5EF4-FFF2-40B4-BE49-F238E27FC236}">
                      <a16:creationId xmlns:a16="http://schemas.microsoft.com/office/drawing/2014/main" xmlns="" id="{8518C204-65FA-224F-B4E8-4A66C3131F4D}"/>
                    </a:ext>
                  </a:extLst>
                </p:cNvPr>
                <p:cNvSpPr/>
                <p:nvPr/>
              </p:nvSpPr>
              <p:spPr>
                <a:xfrm>
                  <a:off x="2945798" y="5959000"/>
                  <a:ext cx="1855216" cy="479522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tx1"/>
                    </a:solidFill>
                    <a:latin typeface="Roboto Light" panose="02000000000000000000" pitchFamily="2" charset="0"/>
                    <a:ea typeface="Roboto Light" panose="02000000000000000000" pitchFamily="2" charset="0"/>
                    <a:cs typeface="Lato" panose="020F0502020204030203" pitchFamily="34" charset="0"/>
                  </a:endParaRPr>
                </a:p>
              </p:txBody>
            </p:sp>
            <p:sp>
              <p:nvSpPr>
                <p:cNvPr id="42" name="Rectangle 41">
                  <a:extLst>
                    <a:ext uri="{FF2B5EF4-FFF2-40B4-BE49-F238E27FC236}">
                      <a16:creationId xmlns:a16="http://schemas.microsoft.com/office/drawing/2014/main" xmlns="" id="{421B363F-906F-9640-A3EE-FE6BB3B87D4D}"/>
                    </a:ext>
                  </a:extLst>
                </p:cNvPr>
                <p:cNvSpPr/>
                <p:nvPr/>
              </p:nvSpPr>
              <p:spPr>
                <a:xfrm>
                  <a:off x="5771563" y="7257272"/>
                  <a:ext cx="1855216" cy="349695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tx1"/>
                    </a:solidFill>
                    <a:latin typeface="Roboto Light" panose="02000000000000000000" pitchFamily="2" charset="0"/>
                    <a:ea typeface="Roboto Light" panose="02000000000000000000" pitchFamily="2" charset="0"/>
                    <a:cs typeface="Lato" panose="020F0502020204030203" pitchFamily="34" charset="0"/>
                  </a:endParaRPr>
                </a:p>
              </p:txBody>
            </p:sp>
            <p:sp>
              <p:nvSpPr>
                <p:cNvPr id="43" name="Rectangle 42">
                  <a:extLst>
                    <a:ext uri="{FF2B5EF4-FFF2-40B4-BE49-F238E27FC236}">
                      <a16:creationId xmlns:a16="http://schemas.microsoft.com/office/drawing/2014/main" xmlns="" id="{4745EDCA-F53A-E94B-B60B-4EA99918C437}"/>
                    </a:ext>
                  </a:extLst>
                </p:cNvPr>
                <p:cNvSpPr/>
                <p:nvPr/>
              </p:nvSpPr>
              <p:spPr>
                <a:xfrm>
                  <a:off x="8597327" y="5165190"/>
                  <a:ext cx="1855216" cy="558903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tx1"/>
                    </a:solidFill>
                    <a:latin typeface="Roboto Light" panose="02000000000000000000" pitchFamily="2" charset="0"/>
                    <a:ea typeface="Roboto Light" panose="02000000000000000000" pitchFamily="2" charset="0"/>
                    <a:cs typeface="Lato" panose="020F0502020204030203" pitchFamily="34" charset="0"/>
                  </a:endParaRPr>
                </a:p>
              </p:txBody>
            </p:sp>
            <p:sp>
              <p:nvSpPr>
                <p:cNvPr id="44" name="Rectangle 43">
                  <a:extLst>
                    <a:ext uri="{FF2B5EF4-FFF2-40B4-BE49-F238E27FC236}">
                      <a16:creationId xmlns:a16="http://schemas.microsoft.com/office/drawing/2014/main" xmlns="" id="{A3FCD0B6-988F-E44A-8D6D-94EFF1069DC6}"/>
                    </a:ext>
                  </a:extLst>
                </p:cNvPr>
                <p:cNvSpPr/>
                <p:nvPr/>
              </p:nvSpPr>
              <p:spPr>
                <a:xfrm>
                  <a:off x="11423092" y="8764992"/>
                  <a:ext cx="1855216" cy="198923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tx1"/>
                    </a:solidFill>
                    <a:latin typeface="Roboto Light" panose="02000000000000000000" pitchFamily="2" charset="0"/>
                    <a:ea typeface="Roboto Light" panose="02000000000000000000" pitchFamily="2" charset="0"/>
                    <a:cs typeface="Lato" panose="020F0502020204030203" pitchFamily="34" charset="0"/>
                  </a:endParaRPr>
                </a:p>
              </p:txBody>
            </p:sp>
            <p:sp>
              <p:nvSpPr>
                <p:cNvPr id="45" name="Rectangle 44">
                  <a:extLst>
                    <a:ext uri="{FF2B5EF4-FFF2-40B4-BE49-F238E27FC236}">
                      <a16:creationId xmlns:a16="http://schemas.microsoft.com/office/drawing/2014/main" xmlns="" id="{8C610A41-0A4E-644B-A929-B62A54C5C17E}"/>
                    </a:ext>
                  </a:extLst>
                </p:cNvPr>
                <p:cNvSpPr/>
                <p:nvPr/>
              </p:nvSpPr>
              <p:spPr>
                <a:xfrm>
                  <a:off x="14248857" y="7257272"/>
                  <a:ext cx="1855216" cy="349695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tx1"/>
                    </a:solidFill>
                    <a:latin typeface="Roboto Light" panose="02000000000000000000" pitchFamily="2" charset="0"/>
                    <a:ea typeface="Roboto Light" panose="02000000000000000000" pitchFamily="2" charset="0"/>
                    <a:cs typeface="Lato" panose="020F0502020204030203" pitchFamily="34" charset="0"/>
                  </a:endParaRPr>
                </a:p>
              </p:txBody>
            </p:sp>
          </p:grpSp>
          <p:grpSp>
            <p:nvGrpSpPr>
              <p:cNvPr id="33" name="Group 32">
                <a:extLst>
                  <a:ext uri="{FF2B5EF4-FFF2-40B4-BE49-F238E27FC236}">
                    <a16:creationId xmlns:a16="http://schemas.microsoft.com/office/drawing/2014/main" xmlns="" id="{3CCF1ED5-C207-7847-8E5F-27A118A062B4}"/>
                  </a:ext>
                </a:extLst>
              </p:cNvPr>
              <p:cNvGrpSpPr/>
              <p:nvPr/>
            </p:nvGrpSpPr>
            <p:grpSpPr>
              <a:xfrm>
                <a:off x="2068536" y="4426179"/>
                <a:ext cx="851698" cy="6367997"/>
                <a:chOff x="2045002" y="5296964"/>
                <a:chExt cx="894001" cy="6620884"/>
              </a:xfrm>
            </p:grpSpPr>
            <p:sp>
              <p:nvSpPr>
                <p:cNvPr id="34" name="TextBox 33">
                  <a:extLst>
                    <a:ext uri="{FF2B5EF4-FFF2-40B4-BE49-F238E27FC236}">
                      <a16:creationId xmlns:a16="http://schemas.microsoft.com/office/drawing/2014/main" xmlns="" id="{23AABAED-BF59-554E-AC2A-72324A030179}"/>
                    </a:ext>
                  </a:extLst>
                </p:cNvPr>
                <p:cNvSpPr txBox="1"/>
                <p:nvPr/>
              </p:nvSpPr>
              <p:spPr>
                <a:xfrm>
                  <a:off x="2045002" y="11533849"/>
                  <a:ext cx="894001" cy="383999"/>
                </a:xfrm>
                <a:prstGeom prst="rect">
                  <a:avLst/>
                </a:prstGeom>
                <a:noFill/>
              </p:spPr>
              <p:txBody>
                <a:bodyPr wrap="square" rtlCol="0">
                  <a:spAutoFit/>
                </a:bodyPr>
                <a:lstStyle/>
                <a:p>
                  <a:pPr algn="ctr"/>
                  <a:r>
                    <a:rPr lang="en-US" sz="1800" spc="300" dirty="0">
                      <a:latin typeface="Roboto Light" panose="02000000000000000000" pitchFamily="2" charset="0"/>
                      <a:ea typeface="Roboto Light" panose="02000000000000000000" pitchFamily="2" charset="0"/>
                      <a:cs typeface="Lato" panose="020F0502020204030203" pitchFamily="34" charset="0"/>
                    </a:rPr>
                    <a:t>0</a:t>
                  </a:r>
                </a:p>
              </p:txBody>
            </p:sp>
            <p:sp>
              <p:nvSpPr>
                <p:cNvPr id="35" name="TextBox 34">
                  <a:extLst>
                    <a:ext uri="{FF2B5EF4-FFF2-40B4-BE49-F238E27FC236}">
                      <a16:creationId xmlns:a16="http://schemas.microsoft.com/office/drawing/2014/main" xmlns="" id="{68642B68-2A88-FB4E-95B5-13D0E81971C8}"/>
                    </a:ext>
                  </a:extLst>
                </p:cNvPr>
                <p:cNvSpPr txBox="1"/>
                <p:nvPr/>
              </p:nvSpPr>
              <p:spPr>
                <a:xfrm>
                  <a:off x="2045002" y="10467049"/>
                  <a:ext cx="894001" cy="383999"/>
                </a:xfrm>
                <a:prstGeom prst="rect">
                  <a:avLst/>
                </a:prstGeom>
                <a:noFill/>
              </p:spPr>
              <p:txBody>
                <a:bodyPr wrap="square" rtlCol="0">
                  <a:spAutoFit/>
                </a:bodyPr>
                <a:lstStyle/>
                <a:p>
                  <a:pPr algn="ctr"/>
                  <a:r>
                    <a:rPr lang="en-US" sz="1800" spc="300" dirty="0">
                      <a:latin typeface="Roboto Light" panose="02000000000000000000" pitchFamily="2" charset="0"/>
                      <a:ea typeface="Roboto Light" panose="02000000000000000000" pitchFamily="2" charset="0"/>
                      <a:cs typeface="Lato" panose="020F0502020204030203" pitchFamily="34" charset="0"/>
                    </a:rPr>
                    <a:t>10</a:t>
                  </a:r>
                </a:p>
              </p:txBody>
            </p:sp>
            <p:sp>
              <p:nvSpPr>
                <p:cNvPr id="36" name="TextBox 35">
                  <a:extLst>
                    <a:ext uri="{FF2B5EF4-FFF2-40B4-BE49-F238E27FC236}">
                      <a16:creationId xmlns:a16="http://schemas.microsoft.com/office/drawing/2014/main" xmlns="" id="{FE3845C3-7560-0147-9227-C34BFFAC4ED7}"/>
                    </a:ext>
                  </a:extLst>
                </p:cNvPr>
                <p:cNvSpPr txBox="1"/>
                <p:nvPr/>
              </p:nvSpPr>
              <p:spPr>
                <a:xfrm>
                  <a:off x="2045002" y="9476067"/>
                  <a:ext cx="894001" cy="383999"/>
                </a:xfrm>
                <a:prstGeom prst="rect">
                  <a:avLst/>
                </a:prstGeom>
                <a:noFill/>
              </p:spPr>
              <p:txBody>
                <a:bodyPr wrap="square" rtlCol="0">
                  <a:spAutoFit/>
                </a:bodyPr>
                <a:lstStyle/>
                <a:p>
                  <a:pPr algn="ctr"/>
                  <a:r>
                    <a:rPr lang="en-US" sz="1800" spc="300" dirty="0">
                      <a:latin typeface="Roboto Light" panose="02000000000000000000" pitchFamily="2" charset="0"/>
                      <a:ea typeface="Roboto Light" panose="02000000000000000000" pitchFamily="2" charset="0"/>
                      <a:cs typeface="Lato" panose="020F0502020204030203" pitchFamily="34" charset="0"/>
                    </a:rPr>
                    <a:t>20</a:t>
                  </a:r>
                </a:p>
              </p:txBody>
            </p:sp>
            <p:sp>
              <p:nvSpPr>
                <p:cNvPr id="37" name="TextBox 36">
                  <a:extLst>
                    <a:ext uri="{FF2B5EF4-FFF2-40B4-BE49-F238E27FC236}">
                      <a16:creationId xmlns:a16="http://schemas.microsoft.com/office/drawing/2014/main" xmlns="" id="{1A506626-F1F9-9446-B1BB-EE439C36140C}"/>
                    </a:ext>
                  </a:extLst>
                </p:cNvPr>
                <p:cNvSpPr txBox="1"/>
                <p:nvPr/>
              </p:nvSpPr>
              <p:spPr>
                <a:xfrm>
                  <a:off x="2045002" y="8409268"/>
                  <a:ext cx="894001" cy="383999"/>
                </a:xfrm>
                <a:prstGeom prst="rect">
                  <a:avLst/>
                </a:prstGeom>
                <a:noFill/>
              </p:spPr>
              <p:txBody>
                <a:bodyPr wrap="square" rtlCol="0">
                  <a:spAutoFit/>
                </a:bodyPr>
                <a:lstStyle/>
                <a:p>
                  <a:pPr algn="ctr"/>
                  <a:r>
                    <a:rPr lang="en-US" sz="1800" spc="300" dirty="0">
                      <a:latin typeface="Roboto Light" panose="02000000000000000000" pitchFamily="2" charset="0"/>
                      <a:ea typeface="Roboto Light" panose="02000000000000000000" pitchFamily="2" charset="0"/>
                      <a:cs typeface="Lato" panose="020F0502020204030203" pitchFamily="34" charset="0"/>
                    </a:rPr>
                    <a:t>30</a:t>
                  </a:r>
                </a:p>
              </p:txBody>
            </p:sp>
            <p:sp>
              <p:nvSpPr>
                <p:cNvPr id="38" name="TextBox 37">
                  <a:extLst>
                    <a:ext uri="{FF2B5EF4-FFF2-40B4-BE49-F238E27FC236}">
                      <a16:creationId xmlns:a16="http://schemas.microsoft.com/office/drawing/2014/main" xmlns="" id="{5E8710F4-2195-AC4B-A9FD-1293493930D7}"/>
                    </a:ext>
                  </a:extLst>
                </p:cNvPr>
                <p:cNvSpPr txBox="1"/>
                <p:nvPr/>
              </p:nvSpPr>
              <p:spPr>
                <a:xfrm>
                  <a:off x="2045002" y="7385182"/>
                  <a:ext cx="894001" cy="383999"/>
                </a:xfrm>
                <a:prstGeom prst="rect">
                  <a:avLst/>
                </a:prstGeom>
                <a:noFill/>
              </p:spPr>
              <p:txBody>
                <a:bodyPr wrap="square" rtlCol="0">
                  <a:spAutoFit/>
                </a:bodyPr>
                <a:lstStyle/>
                <a:p>
                  <a:pPr algn="ctr"/>
                  <a:r>
                    <a:rPr lang="en-US" sz="1800" spc="300" dirty="0">
                      <a:latin typeface="Roboto Light" panose="02000000000000000000" pitchFamily="2" charset="0"/>
                      <a:ea typeface="Roboto Light" panose="02000000000000000000" pitchFamily="2" charset="0"/>
                      <a:cs typeface="Lato" panose="020F0502020204030203" pitchFamily="34" charset="0"/>
                    </a:rPr>
                    <a:t>40</a:t>
                  </a:r>
                </a:p>
              </p:txBody>
            </p:sp>
            <p:sp>
              <p:nvSpPr>
                <p:cNvPr id="39" name="TextBox 38">
                  <a:extLst>
                    <a:ext uri="{FF2B5EF4-FFF2-40B4-BE49-F238E27FC236}">
                      <a16:creationId xmlns:a16="http://schemas.microsoft.com/office/drawing/2014/main" xmlns="" id="{2BD7FC9E-2939-5E40-BCD7-C73A9DF6FC07}"/>
                    </a:ext>
                  </a:extLst>
                </p:cNvPr>
                <p:cNvSpPr txBox="1"/>
                <p:nvPr/>
              </p:nvSpPr>
              <p:spPr>
                <a:xfrm>
                  <a:off x="2045002" y="6352248"/>
                  <a:ext cx="894001" cy="383999"/>
                </a:xfrm>
                <a:prstGeom prst="rect">
                  <a:avLst/>
                </a:prstGeom>
                <a:noFill/>
              </p:spPr>
              <p:txBody>
                <a:bodyPr wrap="square" rtlCol="0">
                  <a:spAutoFit/>
                </a:bodyPr>
                <a:lstStyle/>
                <a:p>
                  <a:pPr algn="ctr"/>
                  <a:r>
                    <a:rPr lang="en-US" sz="1800" spc="300" dirty="0">
                      <a:latin typeface="Roboto Light" panose="02000000000000000000" pitchFamily="2" charset="0"/>
                      <a:ea typeface="Roboto Light" panose="02000000000000000000" pitchFamily="2" charset="0"/>
                      <a:cs typeface="Lato" panose="020F0502020204030203" pitchFamily="34" charset="0"/>
                    </a:rPr>
                    <a:t>50</a:t>
                  </a:r>
                </a:p>
              </p:txBody>
            </p:sp>
            <p:sp>
              <p:nvSpPr>
                <p:cNvPr id="40" name="TextBox 39">
                  <a:extLst>
                    <a:ext uri="{FF2B5EF4-FFF2-40B4-BE49-F238E27FC236}">
                      <a16:creationId xmlns:a16="http://schemas.microsoft.com/office/drawing/2014/main" xmlns="" id="{A23E85F3-DF85-CD41-AA97-2A44D80D9178}"/>
                    </a:ext>
                  </a:extLst>
                </p:cNvPr>
                <p:cNvSpPr txBox="1"/>
                <p:nvPr/>
              </p:nvSpPr>
              <p:spPr>
                <a:xfrm>
                  <a:off x="2045002" y="5296964"/>
                  <a:ext cx="894001" cy="383999"/>
                </a:xfrm>
                <a:prstGeom prst="rect">
                  <a:avLst/>
                </a:prstGeom>
                <a:noFill/>
              </p:spPr>
              <p:txBody>
                <a:bodyPr wrap="square" rtlCol="0">
                  <a:spAutoFit/>
                </a:bodyPr>
                <a:lstStyle/>
                <a:p>
                  <a:pPr algn="ctr"/>
                  <a:r>
                    <a:rPr lang="en-US" sz="1800" spc="300" dirty="0">
                      <a:latin typeface="Roboto Light" panose="02000000000000000000" pitchFamily="2" charset="0"/>
                      <a:ea typeface="Roboto Light" panose="02000000000000000000" pitchFamily="2" charset="0"/>
                      <a:cs typeface="Lato" panose="020F0502020204030203" pitchFamily="34" charset="0"/>
                    </a:rPr>
                    <a:t>60</a:t>
                  </a:r>
                </a:p>
              </p:txBody>
            </p:sp>
          </p:grpSp>
        </p:grpSp>
        <p:sp>
          <p:nvSpPr>
            <p:cNvPr id="18" name="TextBox 17">
              <a:extLst>
                <a:ext uri="{FF2B5EF4-FFF2-40B4-BE49-F238E27FC236}">
                  <a16:creationId xmlns:a16="http://schemas.microsoft.com/office/drawing/2014/main" xmlns="" id="{EB6E9BD5-14E4-2E43-A890-A07FC6104F41}"/>
                </a:ext>
              </a:extLst>
            </p:cNvPr>
            <p:cNvSpPr txBox="1"/>
            <p:nvPr/>
          </p:nvSpPr>
          <p:spPr>
            <a:xfrm>
              <a:off x="4981548" y="11323963"/>
              <a:ext cx="1577676" cy="523220"/>
            </a:xfrm>
            <a:prstGeom prst="rect">
              <a:avLst/>
            </a:prstGeom>
            <a:noFill/>
          </p:spPr>
          <p:txBody>
            <a:bodyPr wrap="none" rtlCol="0">
              <a:spAutoFit/>
            </a:bodyPr>
            <a:lstStyle/>
            <a:p>
              <a:pPr algn="ctr"/>
              <a:r>
                <a:rPr lang="en-US" sz="2800" dirty="0">
                  <a:latin typeface="Roboto Light" panose="02000000000000000000" pitchFamily="2" charset="0"/>
                  <a:ea typeface="Roboto Light" panose="02000000000000000000" pitchFamily="2" charset="0"/>
                  <a:cs typeface="Lato" panose="020F0502020204030203" pitchFamily="34" charset="0"/>
                </a:rPr>
                <a:t>Title One</a:t>
              </a:r>
              <a:endParaRPr lang="en-US" sz="4400" dirty="0">
                <a:latin typeface="Roboto Light" panose="02000000000000000000" pitchFamily="2" charset="0"/>
                <a:ea typeface="Roboto Light" panose="02000000000000000000" pitchFamily="2" charset="0"/>
                <a:cs typeface="Lato" panose="020F0502020204030203" pitchFamily="34" charset="0"/>
              </a:endParaRPr>
            </a:p>
          </p:txBody>
        </p:sp>
        <p:sp>
          <p:nvSpPr>
            <p:cNvPr id="19" name="TextBox 18">
              <a:extLst>
                <a:ext uri="{FF2B5EF4-FFF2-40B4-BE49-F238E27FC236}">
                  <a16:creationId xmlns:a16="http://schemas.microsoft.com/office/drawing/2014/main" xmlns="" id="{ADDC5DC3-509D-2743-8BBC-C52A6C7148B3}"/>
                </a:ext>
              </a:extLst>
            </p:cNvPr>
            <p:cNvSpPr txBox="1"/>
            <p:nvPr/>
          </p:nvSpPr>
          <p:spPr>
            <a:xfrm>
              <a:off x="8422127" y="11323963"/>
              <a:ext cx="1673856" cy="523220"/>
            </a:xfrm>
            <a:prstGeom prst="rect">
              <a:avLst/>
            </a:prstGeom>
            <a:noFill/>
          </p:spPr>
          <p:txBody>
            <a:bodyPr wrap="none" rtlCol="0">
              <a:spAutoFit/>
            </a:bodyPr>
            <a:lstStyle/>
            <a:p>
              <a:pPr algn="ctr"/>
              <a:r>
                <a:rPr lang="en-US" sz="2800" dirty="0">
                  <a:latin typeface="Roboto Light" panose="02000000000000000000" pitchFamily="2" charset="0"/>
                  <a:ea typeface="Roboto Light" panose="02000000000000000000" pitchFamily="2" charset="0"/>
                  <a:cs typeface="Lato" panose="020F0502020204030203" pitchFamily="34" charset="0"/>
                </a:rPr>
                <a:t>Title Two</a:t>
              </a:r>
              <a:endParaRPr lang="en-US" sz="4400" dirty="0">
                <a:latin typeface="Roboto Light" panose="02000000000000000000" pitchFamily="2" charset="0"/>
                <a:ea typeface="Roboto Light" panose="02000000000000000000" pitchFamily="2" charset="0"/>
                <a:cs typeface="Lato" panose="020F0502020204030203" pitchFamily="34" charset="0"/>
              </a:endParaRPr>
            </a:p>
          </p:txBody>
        </p:sp>
        <p:sp>
          <p:nvSpPr>
            <p:cNvPr id="28" name="TextBox 27">
              <a:extLst>
                <a:ext uri="{FF2B5EF4-FFF2-40B4-BE49-F238E27FC236}">
                  <a16:creationId xmlns:a16="http://schemas.microsoft.com/office/drawing/2014/main" xmlns="" id="{D6484164-09AD-B748-93B4-031BED84E36B}"/>
                </a:ext>
              </a:extLst>
            </p:cNvPr>
            <p:cNvSpPr txBox="1"/>
            <p:nvPr/>
          </p:nvSpPr>
          <p:spPr>
            <a:xfrm>
              <a:off x="11798587" y="11323963"/>
              <a:ext cx="1898276" cy="523220"/>
            </a:xfrm>
            <a:prstGeom prst="rect">
              <a:avLst/>
            </a:prstGeom>
            <a:noFill/>
          </p:spPr>
          <p:txBody>
            <a:bodyPr wrap="none" rtlCol="0">
              <a:spAutoFit/>
            </a:bodyPr>
            <a:lstStyle/>
            <a:p>
              <a:pPr algn="ctr"/>
              <a:r>
                <a:rPr lang="en-US" sz="2800" dirty="0">
                  <a:latin typeface="Roboto Light" panose="02000000000000000000" pitchFamily="2" charset="0"/>
                  <a:ea typeface="Roboto Light" panose="02000000000000000000" pitchFamily="2" charset="0"/>
                  <a:cs typeface="Lato" panose="020F0502020204030203" pitchFamily="34" charset="0"/>
                </a:rPr>
                <a:t>Title Three</a:t>
              </a:r>
              <a:endParaRPr lang="en-US" sz="4400" dirty="0">
                <a:latin typeface="Roboto Light" panose="02000000000000000000" pitchFamily="2" charset="0"/>
                <a:ea typeface="Roboto Light" panose="02000000000000000000" pitchFamily="2" charset="0"/>
                <a:cs typeface="Lato" panose="020F0502020204030203" pitchFamily="34" charset="0"/>
              </a:endParaRPr>
            </a:p>
          </p:txBody>
        </p:sp>
        <p:sp>
          <p:nvSpPr>
            <p:cNvPr id="29" name="TextBox 28">
              <a:extLst>
                <a:ext uri="{FF2B5EF4-FFF2-40B4-BE49-F238E27FC236}">
                  <a16:creationId xmlns:a16="http://schemas.microsoft.com/office/drawing/2014/main" xmlns="" id="{DADE6187-4E73-CD4A-96E5-FDCEE6CAF4D5}"/>
                </a:ext>
              </a:extLst>
            </p:cNvPr>
            <p:cNvSpPr txBox="1"/>
            <p:nvPr/>
          </p:nvSpPr>
          <p:spPr>
            <a:xfrm>
              <a:off x="15378626" y="11323963"/>
              <a:ext cx="1715533" cy="523220"/>
            </a:xfrm>
            <a:prstGeom prst="rect">
              <a:avLst/>
            </a:prstGeom>
            <a:noFill/>
          </p:spPr>
          <p:txBody>
            <a:bodyPr wrap="none" rtlCol="0">
              <a:spAutoFit/>
            </a:bodyPr>
            <a:lstStyle/>
            <a:p>
              <a:pPr algn="ctr"/>
              <a:r>
                <a:rPr lang="en-US" sz="2800" dirty="0">
                  <a:latin typeface="Roboto Light" panose="02000000000000000000" pitchFamily="2" charset="0"/>
                  <a:ea typeface="Roboto Light" panose="02000000000000000000" pitchFamily="2" charset="0"/>
                  <a:cs typeface="Lato" panose="020F0502020204030203" pitchFamily="34" charset="0"/>
                </a:rPr>
                <a:t>Title Four</a:t>
              </a:r>
              <a:endParaRPr lang="en-US" sz="4400" dirty="0">
                <a:latin typeface="Roboto Light" panose="02000000000000000000" pitchFamily="2" charset="0"/>
                <a:ea typeface="Roboto Light" panose="02000000000000000000" pitchFamily="2" charset="0"/>
                <a:cs typeface="Lato" panose="020F0502020204030203" pitchFamily="34" charset="0"/>
              </a:endParaRPr>
            </a:p>
          </p:txBody>
        </p:sp>
        <p:sp>
          <p:nvSpPr>
            <p:cNvPr id="30" name="TextBox 29">
              <a:extLst>
                <a:ext uri="{FF2B5EF4-FFF2-40B4-BE49-F238E27FC236}">
                  <a16:creationId xmlns:a16="http://schemas.microsoft.com/office/drawing/2014/main" xmlns="" id="{86A20C5D-D908-0341-86B6-6D641E8DFF58}"/>
                </a:ext>
              </a:extLst>
            </p:cNvPr>
            <p:cNvSpPr txBox="1"/>
            <p:nvPr/>
          </p:nvSpPr>
          <p:spPr>
            <a:xfrm>
              <a:off x="18904164" y="11323963"/>
              <a:ext cx="1641796" cy="523220"/>
            </a:xfrm>
            <a:prstGeom prst="rect">
              <a:avLst/>
            </a:prstGeom>
            <a:noFill/>
          </p:spPr>
          <p:txBody>
            <a:bodyPr wrap="none" rtlCol="0">
              <a:spAutoFit/>
            </a:bodyPr>
            <a:lstStyle/>
            <a:p>
              <a:pPr algn="ctr"/>
              <a:r>
                <a:rPr lang="en-US" sz="2800" dirty="0">
                  <a:latin typeface="Roboto Light" panose="02000000000000000000" pitchFamily="2" charset="0"/>
                  <a:ea typeface="Roboto Light" panose="02000000000000000000" pitchFamily="2" charset="0"/>
                  <a:cs typeface="Lato" panose="020F0502020204030203" pitchFamily="34" charset="0"/>
                </a:rPr>
                <a:t>Title Five</a:t>
              </a:r>
              <a:endParaRPr lang="en-US" sz="4400" dirty="0">
                <a:latin typeface="Roboto Light" panose="02000000000000000000" pitchFamily="2" charset="0"/>
                <a:ea typeface="Roboto Light" panose="02000000000000000000" pitchFamily="2" charset="0"/>
                <a:cs typeface="Lato" panose="020F0502020204030203" pitchFamily="34" charset="0"/>
              </a:endParaRPr>
            </a:p>
          </p:txBody>
        </p:sp>
      </p:grpSp>
    </p:spTree>
    <p:extLst>
      <p:ext uri="{BB962C8B-B14F-4D97-AF65-F5344CB8AC3E}">
        <p14:creationId xmlns:p14="http://schemas.microsoft.com/office/powerpoint/2010/main" val="40336730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xmlns="" id="{6F86B041-762D-CF4C-A110-E3C2741217B3}"/>
              </a:ext>
            </a:extLst>
          </p:cNvPr>
          <p:cNvSpPr/>
          <p:nvPr/>
        </p:nvSpPr>
        <p:spPr>
          <a:xfrm flipH="1">
            <a:off x="1" y="0"/>
            <a:ext cx="4405744" cy="1371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xmlns="" id="{08B38276-68DE-4340-BDD9-75A74922B3C8}"/>
              </a:ext>
            </a:extLst>
          </p:cNvPr>
          <p:cNvGrpSpPr/>
          <p:nvPr/>
        </p:nvGrpSpPr>
        <p:grpSpPr>
          <a:xfrm>
            <a:off x="6096392" y="1694192"/>
            <a:ext cx="15682953" cy="9521970"/>
            <a:chOff x="3394756" y="1694192"/>
            <a:chExt cx="15682953" cy="9521970"/>
          </a:xfrm>
        </p:grpSpPr>
        <p:grpSp>
          <p:nvGrpSpPr>
            <p:cNvPr id="2" name="Group 1">
              <a:extLst>
                <a:ext uri="{FF2B5EF4-FFF2-40B4-BE49-F238E27FC236}">
                  <a16:creationId xmlns:a16="http://schemas.microsoft.com/office/drawing/2014/main" xmlns="" id="{693D7606-3E40-2B48-847D-56C45A43511E}"/>
                </a:ext>
              </a:extLst>
            </p:cNvPr>
            <p:cNvGrpSpPr/>
            <p:nvPr/>
          </p:nvGrpSpPr>
          <p:grpSpPr>
            <a:xfrm>
              <a:off x="3394756" y="4036852"/>
              <a:ext cx="15682953" cy="7179310"/>
              <a:chOff x="3455716" y="3541987"/>
              <a:chExt cx="15682953" cy="7179310"/>
            </a:xfrm>
          </p:grpSpPr>
          <p:sp>
            <p:nvSpPr>
              <p:cNvPr id="15" name="Subtitle 2">
                <a:extLst>
                  <a:ext uri="{FF2B5EF4-FFF2-40B4-BE49-F238E27FC236}">
                    <a16:creationId xmlns:a16="http://schemas.microsoft.com/office/drawing/2014/main" xmlns="" id="{2D287FAF-AA04-E346-9055-D9D8F4A2A484}"/>
                  </a:ext>
                </a:extLst>
              </p:cNvPr>
              <p:cNvSpPr txBox="1">
                <a:spLocks/>
              </p:cNvSpPr>
              <p:nvPr/>
            </p:nvSpPr>
            <p:spPr>
              <a:xfrm>
                <a:off x="3455716" y="4188318"/>
                <a:ext cx="15682953" cy="2375984"/>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 In some cases. Marketers must link the price to the real and perceived value of the product, but they also must take into account supply costs.</a:t>
                </a:r>
              </a:p>
            </p:txBody>
          </p:sp>
          <p:sp>
            <p:nvSpPr>
              <p:cNvPr id="16" name="Rectangle 15">
                <a:extLst>
                  <a:ext uri="{FF2B5EF4-FFF2-40B4-BE49-F238E27FC236}">
                    <a16:creationId xmlns:a16="http://schemas.microsoft.com/office/drawing/2014/main" xmlns="" id="{02C9B44B-4690-2B46-846B-543705FB999F}"/>
                  </a:ext>
                </a:extLst>
              </p:cNvPr>
              <p:cNvSpPr/>
              <p:nvPr/>
            </p:nvSpPr>
            <p:spPr>
              <a:xfrm>
                <a:off x="3563749" y="3541987"/>
                <a:ext cx="2913308" cy="646331"/>
              </a:xfrm>
              <a:prstGeom prst="rect">
                <a:avLst/>
              </a:prstGeom>
            </p:spPr>
            <p:txBody>
              <a:bodyPr wrap="square">
                <a:spAutoFit/>
              </a:bodyPr>
              <a:lstStyle/>
              <a:p>
                <a:r>
                  <a:rPr lang="en-US" b="1" dirty="0">
                    <a:solidFill>
                      <a:schemeClr val="tx2"/>
                    </a:solidFill>
                    <a:latin typeface="Roboto" panose="02000000000000000000" pitchFamily="2" charset="0"/>
                    <a:ea typeface="Roboto" panose="02000000000000000000" pitchFamily="2" charset="0"/>
                    <a:cs typeface="Lato" charset="0"/>
                  </a:rPr>
                  <a:t>Title One</a:t>
                </a:r>
              </a:p>
            </p:txBody>
          </p:sp>
          <p:sp>
            <p:nvSpPr>
              <p:cNvPr id="13" name="Subtitle 2">
                <a:extLst>
                  <a:ext uri="{FF2B5EF4-FFF2-40B4-BE49-F238E27FC236}">
                    <a16:creationId xmlns:a16="http://schemas.microsoft.com/office/drawing/2014/main" xmlns="" id="{EED8B710-8D8F-E847-A7E3-F995FDB643B7}"/>
                  </a:ext>
                </a:extLst>
              </p:cNvPr>
              <p:cNvSpPr txBox="1">
                <a:spLocks/>
              </p:cNvSpPr>
              <p:nvPr/>
            </p:nvSpPr>
            <p:spPr>
              <a:xfrm>
                <a:off x="3455716" y="8345313"/>
                <a:ext cx="15682953" cy="2375984"/>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 In some cases. Marketers must link the price to the real and perceived value of the product, but they also must take into account supply costs.</a:t>
                </a:r>
              </a:p>
            </p:txBody>
          </p:sp>
          <p:sp>
            <p:nvSpPr>
              <p:cNvPr id="14" name="Rectangle 13">
                <a:extLst>
                  <a:ext uri="{FF2B5EF4-FFF2-40B4-BE49-F238E27FC236}">
                    <a16:creationId xmlns:a16="http://schemas.microsoft.com/office/drawing/2014/main" xmlns="" id="{737047CB-8E73-DC47-99E3-6CB101699456}"/>
                  </a:ext>
                </a:extLst>
              </p:cNvPr>
              <p:cNvSpPr/>
              <p:nvPr/>
            </p:nvSpPr>
            <p:spPr>
              <a:xfrm>
                <a:off x="3563749" y="7698982"/>
                <a:ext cx="2913308" cy="646331"/>
              </a:xfrm>
              <a:prstGeom prst="rect">
                <a:avLst/>
              </a:prstGeom>
            </p:spPr>
            <p:txBody>
              <a:bodyPr wrap="square">
                <a:spAutoFit/>
              </a:bodyPr>
              <a:lstStyle/>
              <a:p>
                <a:r>
                  <a:rPr lang="en-US" b="1" dirty="0">
                    <a:solidFill>
                      <a:schemeClr val="tx2"/>
                    </a:solidFill>
                    <a:latin typeface="Roboto" panose="02000000000000000000" pitchFamily="2" charset="0"/>
                    <a:ea typeface="Roboto" panose="02000000000000000000" pitchFamily="2" charset="0"/>
                    <a:cs typeface="Lato" charset="0"/>
                  </a:rPr>
                  <a:t>Title Two</a:t>
                </a:r>
              </a:p>
            </p:txBody>
          </p:sp>
        </p:grpSp>
        <p:sp>
          <p:nvSpPr>
            <p:cNvPr id="17" name="TextBox 16">
              <a:extLst>
                <a:ext uri="{FF2B5EF4-FFF2-40B4-BE49-F238E27FC236}">
                  <a16:creationId xmlns:a16="http://schemas.microsoft.com/office/drawing/2014/main" xmlns="" id="{F20BA30A-3588-2A4F-BD5B-A49943151565}"/>
                </a:ext>
              </a:extLst>
            </p:cNvPr>
            <p:cNvSpPr txBox="1"/>
            <p:nvPr/>
          </p:nvSpPr>
          <p:spPr>
            <a:xfrm>
              <a:off x="3394758" y="1694192"/>
              <a:ext cx="10255239" cy="1107996"/>
            </a:xfrm>
            <a:prstGeom prst="rect">
              <a:avLst/>
            </a:prstGeom>
            <a:noFill/>
          </p:spPr>
          <p:txBody>
            <a:bodyPr wrap="square" rtlCol="0">
              <a:spAutoFit/>
            </a:bodyPr>
            <a:lstStyle/>
            <a:p>
              <a:r>
                <a:rPr lang="en-US" sz="6600" b="1" dirty="0">
                  <a:solidFill>
                    <a:schemeClr val="tx2"/>
                  </a:solidFill>
                  <a:latin typeface="Roboto" panose="02000000000000000000" pitchFamily="2" charset="0"/>
                  <a:ea typeface="Roboto" panose="02000000000000000000" pitchFamily="2" charset="0"/>
                  <a:cs typeface="Lato" charset="0"/>
                </a:rPr>
                <a:t>Instructions For Use</a:t>
              </a:r>
            </a:p>
          </p:txBody>
        </p:sp>
      </p:grpSp>
      <p:sp>
        <p:nvSpPr>
          <p:cNvPr id="4" name="Oval 3">
            <a:extLst>
              <a:ext uri="{FF2B5EF4-FFF2-40B4-BE49-F238E27FC236}">
                <a16:creationId xmlns:a16="http://schemas.microsoft.com/office/drawing/2014/main" xmlns="" id="{DE15359A-7C9C-6840-90A4-6DA227443F1D}"/>
              </a:ext>
            </a:extLst>
          </p:cNvPr>
          <p:cNvSpPr/>
          <p:nvPr/>
        </p:nvSpPr>
        <p:spPr>
          <a:xfrm>
            <a:off x="3586542" y="1428987"/>
            <a:ext cx="1638406" cy="163840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riangle 4">
            <a:extLst>
              <a:ext uri="{FF2B5EF4-FFF2-40B4-BE49-F238E27FC236}">
                <a16:creationId xmlns:a16="http://schemas.microsoft.com/office/drawing/2014/main" xmlns="" id="{21B25889-3175-F941-9F90-F944BB0A5E5C}"/>
              </a:ext>
            </a:extLst>
          </p:cNvPr>
          <p:cNvSpPr/>
          <p:nvPr/>
        </p:nvSpPr>
        <p:spPr>
          <a:xfrm rot="5400000">
            <a:off x="4213798" y="2009267"/>
            <a:ext cx="554300" cy="47784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8276453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xmlns="" id="{6F86B041-762D-CF4C-A110-E3C2741217B3}"/>
              </a:ext>
            </a:extLst>
          </p:cNvPr>
          <p:cNvSpPr/>
          <p:nvPr/>
        </p:nvSpPr>
        <p:spPr>
          <a:xfrm flipH="1">
            <a:off x="0" y="8412480"/>
            <a:ext cx="24377649" cy="53035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xmlns="" id="{DAE281AF-F593-8B46-8E54-82D3B71E3B8B}"/>
              </a:ext>
            </a:extLst>
          </p:cNvPr>
          <p:cNvGrpSpPr/>
          <p:nvPr/>
        </p:nvGrpSpPr>
        <p:grpSpPr>
          <a:xfrm>
            <a:off x="1616955" y="1465563"/>
            <a:ext cx="10365906" cy="1638406"/>
            <a:chOff x="3586542" y="1428987"/>
            <a:chExt cx="10365906" cy="1638406"/>
          </a:xfrm>
        </p:grpSpPr>
        <p:sp>
          <p:nvSpPr>
            <p:cNvPr id="17" name="TextBox 16">
              <a:extLst>
                <a:ext uri="{FF2B5EF4-FFF2-40B4-BE49-F238E27FC236}">
                  <a16:creationId xmlns:a16="http://schemas.microsoft.com/office/drawing/2014/main" xmlns="" id="{F20BA30A-3588-2A4F-BD5B-A49943151565}"/>
                </a:ext>
              </a:extLst>
            </p:cNvPr>
            <p:cNvSpPr txBox="1"/>
            <p:nvPr/>
          </p:nvSpPr>
          <p:spPr>
            <a:xfrm>
              <a:off x="5890431" y="1694192"/>
              <a:ext cx="8062017" cy="1107996"/>
            </a:xfrm>
            <a:prstGeom prst="rect">
              <a:avLst/>
            </a:prstGeom>
            <a:noFill/>
          </p:spPr>
          <p:txBody>
            <a:bodyPr wrap="square" rtlCol="0">
              <a:spAutoFit/>
            </a:bodyPr>
            <a:lstStyle/>
            <a:p>
              <a:r>
                <a:rPr lang="en-US" sz="6600" b="1" dirty="0">
                  <a:solidFill>
                    <a:schemeClr val="tx2"/>
                  </a:solidFill>
                  <a:latin typeface="Roboto" panose="02000000000000000000" pitchFamily="2" charset="0"/>
                  <a:ea typeface="Roboto" panose="02000000000000000000" pitchFamily="2" charset="0"/>
                  <a:cs typeface="Lato" charset="0"/>
                </a:rPr>
                <a:t>PHONE MOCKUP</a:t>
              </a:r>
            </a:p>
          </p:txBody>
        </p:sp>
        <p:grpSp>
          <p:nvGrpSpPr>
            <p:cNvPr id="2" name="Group 1">
              <a:extLst>
                <a:ext uri="{FF2B5EF4-FFF2-40B4-BE49-F238E27FC236}">
                  <a16:creationId xmlns:a16="http://schemas.microsoft.com/office/drawing/2014/main" xmlns="" id="{40F470F1-D926-384E-A54B-3C21EF65C1B3}"/>
                </a:ext>
              </a:extLst>
            </p:cNvPr>
            <p:cNvGrpSpPr/>
            <p:nvPr/>
          </p:nvGrpSpPr>
          <p:grpSpPr>
            <a:xfrm>
              <a:off x="3586542" y="1428987"/>
              <a:ext cx="1638406" cy="1638406"/>
              <a:chOff x="3586542" y="1428987"/>
              <a:chExt cx="1638406" cy="1638406"/>
            </a:xfrm>
          </p:grpSpPr>
          <p:sp>
            <p:nvSpPr>
              <p:cNvPr id="4" name="Oval 3">
                <a:extLst>
                  <a:ext uri="{FF2B5EF4-FFF2-40B4-BE49-F238E27FC236}">
                    <a16:creationId xmlns:a16="http://schemas.microsoft.com/office/drawing/2014/main" xmlns="" id="{DE15359A-7C9C-6840-90A4-6DA227443F1D}"/>
                  </a:ext>
                </a:extLst>
              </p:cNvPr>
              <p:cNvSpPr/>
              <p:nvPr/>
            </p:nvSpPr>
            <p:spPr>
              <a:xfrm>
                <a:off x="3586542" y="1428987"/>
                <a:ext cx="1638406" cy="163840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riangle 4">
                <a:extLst>
                  <a:ext uri="{FF2B5EF4-FFF2-40B4-BE49-F238E27FC236}">
                    <a16:creationId xmlns:a16="http://schemas.microsoft.com/office/drawing/2014/main" xmlns="" id="{21B25889-3175-F941-9F90-F944BB0A5E5C}"/>
                  </a:ext>
                </a:extLst>
              </p:cNvPr>
              <p:cNvSpPr/>
              <p:nvPr/>
            </p:nvSpPr>
            <p:spPr>
              <a:xfrm rot="5400000">
                <a:off x="4213798" y="2009267"/>
                <a:ext cx="554300" cy="47784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pic>
        <p:nvPicPr>
          <p:cNvPr id="54" name="Picture 53" descr="iPhone6_mockup_front_white.png">
            <a:extLst>
              <a:ext uri="{FF2B5EF4-FFF2-40B4-BE49-F238E27FC236}">
                <a16:creationId xmlns:a16="http://schemas.microsoft.com/office/drawing/2014/main" xmlns="" id="{FBE07FB8-B60A-6041-8040-2F28930618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77369" y="614306"/>
            <a:ext cx="7983326" cy="12487386"/>
          </a:xfrm>
          <a:prstGeom prst="rect">
            <a:avLst/>
          </a:prstGeom>
        </p:spPr>
      </p:pic>
      <p:grpSp>
        <p:nvGrpSpPr>
          <p:cNvPr id="56" name="Group 55">
            <a:extLst>
              <a:ext uri="{FF2B5EF4-FFF2-40B4-BE49-F238E27FC236}">
                <a16:creationId xmlns:a16="http://schemas.microsoft.com/office/drawing/2014/main" xmlns="" id="{EC6A5AC3-0AAD-434B-834C-ABCD15384064}"/>
              </a:ext>
            </a:extLst>
          </p:cNvPr>
          <p:cNvGrpSpPr/>
          <p:nvPr/>
        </p:nvGrpSpPr>
        <p:grpSpPr>
          <a:xfrm>
            <a:off x="3920844" y="4113656"/>
            <a:ext cx="8062016" cy="3023932"/>
            <a:chOff x="6045594" y="5460111"/>
            <a:chExt cx="8062016" cy="3023932"/>
          </a:xfrm>
        </p:grpSpPr>
        <p:sp>
          <p:nvSpPr>
            <p:cNvPr id="57" name="Subtitle 2">
              <a:extLst>
                <a:ext uri="{FF2B5EF4-FFF2-40B4-BE49-F238E27FC236}">
                  <a16:creationId xmlns:a16="http://schemas.microsoft.com/office/drawing/2014/main" xmlns="" id="{752DA6AF-4DC4-904B-B6D8-06A770B6FC4F}"/>
                </a:ext>
              </a:extLst>
            </p:cNvPr>
            <p:cNvSpPr txBox="1">
              <a:spLocks/>
            </p:cNvSpPr>
            <p:nvPr/>
          </p:nvSpPr>
          <p:spPr>
            <a:xfrm>
              <a:off x="6045594" y="6108059"/>
              <a:ext cx="8062016" cy="2375984"/>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 </a:t>
              </a:r>
            </a:p>
          </p:txBody>
        </p:sp>
        <p:sp>
          <p:nvSpPr>
            <p:cNvPr id="58" name="Rectangle 57">
              <a:extLst>
                <a:ext uri="{FF2B5EF4-FFF2-40B4-BE49-F238E27FC236}">
                  <a16:creationId xmlns:a16="http://schemas.microsoft.com/office/drawing/2014/main" xmlns="" id="{8A82898A-CC79-7C48-AE75-0DFD97C98BB9}"/>
                </a:ext>
              </a:extLst>
            </p:cNvPr>
            <p:cNvSpPr/>
            <p:nvPr/>
          </p:nvSpPr>
          <p:spPr>
            <a:xfrm>
              <a:off x="6159893" y="5460111"/>
              <a:ext cx="4291445" cy="646331"/>
            </a:xfrm>
            <a:prstGeom prst="rect">
              <a:avLst/>
            </a:prstGeom>
          </p:spPr>
          <p:txBody>
            <a:bodyPr wrap="square">
              <a:spAutoFit/>
            </a:bodyPr>
            <a:lstStyle/>
            <a:p>
              <a:r>
                <a:rPr lang="en-US" b="1" dirty="0">
                  <a:solidFill>
                    <a:schemeClr val="tx2"/>
                  </a:solidFill>
                  <a:latin typeface="Roboto" panose="02000000000000000000" pitchFamily="2" charset="0"/>
                  <a:ea typeface="Roboto" panose="02000000000000000000" pitchFamily="2" charset="0"/>
                  <a:cs typeface="Lato" charset="0"/>
                </a:rPr>
                <a:t>Title One</a:t>
              </a:r>
            </a:p>
          </p:txBody>
        </p:sp>
      </p:grpSp>
      <p:pic>
        <p:nvPicPr>
          <p:cNvPr id="7" name="Picture Placeholder 6"/>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23549" t="-229" r="29463" b="229"/>
          <a:stretch/>
        </p:blipFill>
        <p:spPr/>
      </p:pic>
    </p:spTree>
    <p:extLst>
      <p:ext uri="{BB962C8B-B14F-4D97-AF65-F5344CB8AC3E}">
        <p14:creationId xmlns:p14="http://schemas.microsoft.com/office/powerpoint/2010/main" val="19564915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xmlns="" id="{6F86B041-762D-CF4C-A110-E3C2741217B3}"/>
              </a:ext>
            </a:extLst>
          </p:cNvPr>
          <p:cNvSpPr/>
          <p:nvPr/>
        </p:nvSpPr>
        <p:spPr>
          <a:xfrm flipH="1">
            <a:off x="0" y="8412480"/>
            <a:ext cx="24377649" cy="53035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xmlns="" id="{DAE281AF-F593-8B46-8E54-82D3B71E3B8B}"/>
              </a:ext>
            </a:extLst>
          </p:cNvPr>
          <p:cNvGrpSpPr/>
          <p:nvPr/>
        </p:nvGrpSpPr>
        <p:grpSpPr>
          <a:xfrm>
            <a:off x="1616955" y="1465563"/>
            <a:ext cx="10365906" cy="1638406"/>
            <a:chOff x="3586542" y="1428987"/>
            <a:chExt cx="10365906" cy="1638406"/>
          </a:xfrm>
        </p:grpSpPr>
        <p:sp>
          <p:nvSpPr>
            <p:cNvPr id="17" name="TextBox 16">
              <a:extLst>
                <a:ext uri="{FF2B5EF4-FFF2-40B4-BE49-F238E27FC236}">
                  <a16:creationId xmlns:a16="http://schemas.microsoft.com/office/drawing/2014/main" xmlns="" id="{F20BA30A-3588-2A4F-BD5B-A49943151565}"/>
                </a:ext>
              </a:extLst>
            </p:cNvPr>
            <p:cNvSpPr txBox="1"/>
            <p:nvPr/>
          </p:nvSpPr>
          <p:spPr>
            <a:xfrm>
              <a:off x="5890431" y="1694192"/>
              <a:ext cx="8062017" cy="1107996"/>
            </a:xfrm>
            <a:prstGeom prst="rect">
              <a:avLst/>
            </a:prstGeom>
            <a:noFill/>
          </p:spPr>
          <p:txBody>
            <a:bodyPr wrap="square" rtlCol="0">
              <a:spAutoFit/>
            </a:bodyPr>
            <a:lstStyle/>
            <a:p>
              <a:r>
                <a:rPr lang="en-US" sz="6600" b="1" dirty="0">
                  <a:solidFill>
                    <a:schemeClr val="tx2"/>
                  </a:solidFill>
                  <a:latin typeface="Roboto" panose="02000000000000000000" pitchFamily="2" charset="0"/>
                  <a:ea typeface="Roboto" panose="02000000000000000000" pitchFamily="2" charset="0"/>
                  <a:cs typeface="Lato" charset="0"/>
                </a:rPr>
                <a:t>TABLET MOCKUP</a:t>
              </a:r>
            </a:p>
          </p:txBody>
        </p:sp>
        <p:grpSp>
          <p:nvGrpSpPr>
            <p:cNvPr id="2" name="Group 1">
              <a:extLst>
                <a:ext uri="{FF2B5EF4-FFF2-40B4-BE49-F238E27FC236}">
                  <a16:creationId xmlns:a16="http://schemas.microsoft.com/office/drawing/2014/main" xmlns="" id="{40F470F1-D926-384E-A54B-3C21EF65C1B3}"/>
                </a:ext>
              </a:extLst>
            </p:cNvPr>
            <p:cNvGrpSpPr/>
            <p:nvPr/>
          </p:nvGrpSpPr>
          <p:grpSpPr>
            <a:xfrm>
              <a:off x="3586542" y="1428987"/>
              <a:ext cx="1638406" cy="1638406"/>
              <a:chOff x="3586542" y="1428987"/>
              <a:chExt cx="1638406" cy="1638406"/>
            </a:xfrm>
          </p:grpSpPr>
          <p:sp>
            <p:nvSpPr>
              <p:cNvPr id="4" name="Oval 3">
                <a:extLst>
                  <a:ext uri="{FF2B5EF4-FFF2-40B4-BE49-F238E27FC236}">
                    <a16:creationId xmlns:a16="http://schemas.microsoft.com/office/drawing/2014/main" xmlns="" id="{DE15359A-7C9C-6840-90A4-6DA227443F1D}"/>
                  </a:ext>
                </a:extLst>
              </p:cNvPr>
              <p:cNvSpPr/>
              <p:nvPr/>
            </p:nvSpPr>
            <p:spPr>
              <a:xfrm>
                <a:off x="3586542" y="1428987"/>
                <a:ext cx="1638406" cy="163840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riangle 4">
                <a:extLst>
                  <a:ext uri="{FF2B5EF4-FFF2-40B4-BE49-F238E27FC236}">
                    <a16:creationId xmlns:a16="http://schemas.microsoft.com/office/drawing/2014/main" xmlns="" id="{21B25889-3175-F941-9F90-F944BB0A5E5C}"/>
                  </a:ext>
                </a:extLst>
              </p:cNvPr>
              <p:cNvSpPr/>
              <p:nvPr/>
            </p:nvSpPr>
            <p:spPr>
              <a:xfrm rot="5400000">
                <a:off x="4213798" y="2009267"/>
                <a:ext cx="554300" cy="47784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56" name="Group 55">
            <a:extLst>
              <a:ext uri="{FF2B5EF4-FFF2-40B4-BE49-F238E27FC236}">
                <a16:creationId xmlns:a16="http://schemas.microsoft.com/office/drawing/2014/main" xmlns="" id="{EC6A5AC3-0AAD-434B-834C-ABCD15384064}"/>
              </a:ext>
            </a:extLst>
          </p:cNvPr>
          <p:cNvGrpSpPr/>
          <p:nvPr/>
        </p:nvGrpSpPr>
        <p:grpSpPr>
          <a:xfrm>
            <a:off x="3920844" y="4113656"/>
            <a:ext cx="8062016" cy="3023932"/>
            <a:chOff x="6045594" y="5460111"/>
            <a:chExt cx="8062016" cy="3023932"/>
          </a:xfrm>
        </p:grpSpPr>
        <p:sp>
          <p:nvSpPr>
            <p:cNvPr id="57" name="Subtitle 2">
              <a:extLst>
                <a:ext uri="{FF2B5EF4-FFF2-40B4-BE49-F238E27FC236}">
                  <a16:creationId xmlns:a16="http://schemas.microsoft.com/office/drawing/2014/main" xmlns="" id="{752DA6AF-4DC4-904B-B6D8-06A770B6FC4F}"/>
                </a:ext>
              </a:extLst>
            </p:cNvPr>
            <p:cNvSpPr txBox="1">
              <a:spLocks/>
            </p:cNvSpPr>
            <p:nvPr/>
          </p:nvSpPr>
          <p:spPr>
            <a:xfrm>
              <a:off x="6045594" y="6108059"/>
              <a:ext cx="8062016" cy="2375984"/>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 </a:t>
              </a:r>
            </a:p>
          </p:txBody>
        </p:sp>
        <p:sp>
          <p:nvSpPr>
            <p:cNvPr id="58" name="Rectangle 57">
              <a:extLst>
                <a:ext uri="{FF2B5EF4-FFF2-40B4-BE49-F238E27FC236}">
                  <a16:creationId xmlns:a16="http://schemas.microsoft.com/office/drawing/2014/main" xmlns="" id="{8A82898A-CC79-7C48-AE75-0DFD97C98BB9}"/>
                </a:ext>
              </a:extLst>
            </p:cNvPr>
            <p:cNvSpPr/>
            <p:nvPr/>
          </p:nvSpPr>
          <p:spPr>
            <a:xfrm>
              <a:off x="6159893" y="5460111"/>
              <a:ext cx="4291445" cy="646331"/>
            </a:xfrm>
            <a:prstGeom prst="rect">
              <a:avLst/>
            </a:prstGeom>
          </p:spPr>
          <p:txBody>
            <a:bodyPr wrap="square">
              <a:spAutoFit/>
            </a:bodyPr>
            <a:lstStyle/>
            <a:p>
              <a:r>
                <a:rPr lang="en-US" b="1" dirty="0">
                  <a:solidFill>
                    <a:schemeClr val="tx2"/>
                  </a:solidFill>
                  <a:latin typeface="Roboto" panose="02000000000000000000" pitchFamily="2" charset="0"/>
                  <a:ea typeface="Roboto" panose="02000000000000000000" pitchFamily="2" charset="0"/>
                  <a:cs typeface="Lato" charset="0"/>
                </a:rPr>
                <a:t>Title One</a:t>
              </a:r>
            </a:p>
          </p:txBody>
        </p:sp>
      </p:grpSp>
      <p:grpSp>
        <p:nvGrpSpPr>
          <p:cNvPr id="15" name="Group 1102">
            <a:extLst>
              <a:ext uri="{FF2B5EF4-FFF2-40B4-BE49-F238E27FC236}">
                <a16:creationId xmlns:a16="http://schemas.microsoft.com/office/drawing/2014/main" xmlns="" id="{1487550F-3419-2447-B841-630AEA616304}"/>
              </a:ext>
            </a:extLst>
          </p:cNvPr>
          <p:cNvGrpSpPr/>
          <p:nvPr/>
        </p:nvGrpSpPr>
        <p:grpSpPr>
          <a:xfrm>
            <a:off x="14816776" y="1466806"/>
            <a:ext cx="7278436" cy="10782386"/>
            <a:chOff x="0" y="0"/>
            <a:chExt cx="6591304" cy="9765730"/>
          </a:xfrm>
        </p:grpSpPr>
        <p:pic>
          <p:nvPicPr>
            <p:cNvPr id="18" name="Mini-iPad-B&amp;W-Mockup.png">
              <a:extLst>
                <a:ext uri="{FF2B5EF4-FFF2-40B4-BE49-F238E27FC236}">
                  <a16:creationId xmlns:a16="http://schemas.microsoft.com/office/drawing/2014/main" xmlns="" id="{42673A0F-3281-794A-BD13-B613217F2BF3}"/>
                </a:ext>
              </a:extLst>
            </p:cNvPr>
            <p:cNvPicPr/>
            <p:nvPr/>
          </p:nvPicPr>
          <p:blipFill>
            <a:blip r:embed="rId2">
              <a:extLst/>
            </a:blip>
            <a:stretch>
              <a:fillRect/>
            </a:stretch>
          </p:blipFill>
          <p:spPr>
            <a:xfrm>
              <a:off x="0" y="0"/>
              <a:ext cx="6591304" cy="9765730"/>
            </a:xfrm>
            <a:prstGeom prst="rect">
              <a:avLst/>
            </a:prstGeom>
            <a:ln w="12700" cap="flat">
              <a:noFill/>
              <a:miter lim="400000"/>
            </a:ln>
            <a:effectLst/>
          </p:spPr>
        </p:pic>
        <p:sp>
          <p:nvSpPr>
            <p:cNvPr id="19" name="Shape 1101">
              <a:extLst>
                <a:ext uri="{FF2B5EF4-FFF2-40B4-BE49-F238E27FC236}">
                  <a16:creationId xmlns:a16="http://schemas.microsoft.com/office/drawing/2014/main" xmlns="" id="{BF914AF8-815B-4144-8A91-2769FE7E0478}"/>
                </a:ext>
              </a:extLst>
            </p:cNvPr>
            <p:cNvSpPr/>
            <p:nvPr/>
          </p:nvSpPr>
          <p:spPr>
            <a:xfrm>
              <a:off x="363079" y="954047"/>
              <a:ext cx="5879097" cy="7806214"/>
            </a:xfrm>
            <a:prstGeom prst="rect">
              <a:avLst/>
            </a:prstGeom>
            <a:solidFill>
              <a:srgbClr val="606060"/>
            </a:solidFill>
            <a:ln w="25400" cap="flat">
              <a:solidFill>
                <a:srgbClr val="000000">
                  <a:alpha val="0"/>
                </a:srgbClr>
              </a:solidFill>
              <a:prstDash val="solid"/>
              <a:miter lim="400000"/>
            </a:ln>
            <a:effectLst/>
          </p:spPr>
          <p:txBody>
            <a:bodyPr wrap="square" lIns="0" tIns="0" rIns="0" bIns="0" numCol="1" anchor="ctr">
              <a:noAutofit/>
            </a:bodyPr>
            <a:lstStyle/>
            <a:p>
              <a:pPr defTabSz="876182">
                <a:defRPr sz="4000">
                  <a:solidFill>
                    <a:srgbClr val="FFFFFF"/>
                  </a:solidFill>
                  <a:effectLst>
                    <a:outerShdw blurRad="38100" dist="12700" dir="5400000" rotWithShape="0">
                      <a:srgbClr val="000000">
                        <a:alpha val="50000"/>
                      </a:srgbClr>
                    </a:outerShdw>
                  </a:effectLst>
                </a:defRPr>
              </a:pPr>
              <a:endParaRPr sz="5998" dirty="0">
                <a:latin typeface="Calibri Light"/>
              </a:endParaRPr>
            </a:p>
          </p:txBody>
        </p:sp>
      </p:grpSp>
      <p:pic>
        <p:nvPicPr>
          <p:cNvPr id="7" name="Picture Placeholder 6"/>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16301" t="-27" r="20937" b="27"/>
          <a:stretch/>
        </p:blipFill>
        <p:spPr/>
      </p:pic>
    </p:spTree>
    <p:extLst>
      <p:ext uri="{BB962C8B-B14F-4D97-AF65-F5344CB8AC3E}">
        <p14:creationId xmlns:p14="http://schemas.microsoft.com/office/powerpoint/2010/main" val="46914234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xmlns="" id="{6F86B041-762D-CF4C-A110-E3C2741217B3}"/>
              </a:ext>
            </a:extLst>
          </p:cNvPr>
          <p:cNvSpPr/>
          <p:nvPr/>
        </p:nvSpPr>
        <p:spPr>
          <a:xfrm flipH="1">
            <a:off x="0" y="8412480"/>
            <a:ext cx="24377649" cy="53035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xmlns="" id="{DAE281AF-F593-8B46-8E54-82D3B71E3B8B}"/>
              </a:ext>
            </a:extLst>
          </p:cNvPr>
          <p:cNvGrpSpPr/>
          <p:nvPr/>
        </p:nvGrpSpPr>
        <p:grpSpPr>
          <a:xfrm>
            <a:off x="1616955" y="1465563"/>
            <a:ext cx="10365906" cy="1638406"/>
            <a:chOff x="3586542" y="1428987"/>
            <a:chExt cx="10365906" cy="1638406"/>
          </a:xfrm>
        </p:grpSpPr>
        <p:sp>
          <p:nvSpPr>
            <p:cNvPr id="17" name="TextBox 16">
              <a:extLst>
                <a:ext uri="{FF2B5EF4-FFF2-40B4-BE49-F238E27FC236}">
                  <a16:creationId xmlns:a16="http://schemas.microsoft.com/office/drawing/2014/main" xmlns="" id="{F20BA30A-3588-2A4F-BD5B-A49943151565}"/>
                </a:ext>
              </a:extLst>
            </p:cNvPr>
            <p:cNvSpPr txBox="1"/>
            <p:nvPr/>
          </p:nvSpPr>
          <p:spPr>
            <a:xfrm>
              <a:off x="5890431" y="1694192"/>
              <a:ext cx="8062017" cy="1107996"/>
            </a:xfrm>
            <a:prstGeom prst="rect">
              <a:avLst/>
            </a:prstGeom>
            <a:noFill/>
          </p:spPr>
          <p:txBody>
            <a:bodyPr wrap="square" rtlCol="0">
              <a:spAutoFit/>
            </a:bodyPr>
            <a:lstStyle/>
            <a:p>
              <a:r>
                <a:rPr lang="en-US" sz="6600" b="1" dirty="0">
                  <a:solidFill>
                    <a:schemeClr val="tx2"/>
                  </a:solidFill>
                  <a:latin typeface="Roboto" panose="02000000000000000000" pitchFamily="2" charset="0"/>
                  <a:ea typeface="Roboto" panose="02000000000000000000" pitchFamily="2" charset="0"/>
                  <a:cs typeface="Lato" charset="0"/>
                </a:rPr>
                <a:t>TABLET MOCKUP</a:t>
              </a:r>
            </a:p>
          </p:txBody>
        </p:sp>
        <p:grpSp>
          <p:nvGrpSpPr>
            <p:cNvPr id="2" name="Group 1">
              <a:extLst>
                <a:ext uri="{FF2B5EF4-FFF2-40B4-BE49-F238E27FC236}">
                  <a16:creationId xmlns:a16="http://schemas.microsoft.com/office/drawing/2014/main" xmlns="" id="{40F470F1-D926-384E-A54B-3C21EF65C1B3}"/>
                </a:ext>
              </a:extLst>
            </p:cNvPr>
            <p:cNvGrpSpPr/>
            <p:nvPr/>
          </p:nvGrpSpPr>
          <p:grpSpPr>
            <a:xfrm>
              <a:off x="3586542" y="1428987"/>
              <a:ext cx="1638406" cy="1638406"/>
              <a:chOff x="3586542" y="1428987"/>
              <a:chExt cx="1638406" cy="1638406"/>
            </a:xfrm>
          </p:grpSpPr>
          <p:sp>
            <p:nvSpPr>
              <p:cNvPr id="4" name="Oval 3">
                <a:extLst>
                  <a:ext uri="{FF2B5EF4-FFF2-40B4-BE49-F238E27FC236}">
                    <a16:creationId xmlns:a16="http://schemas.microsoft.com/office/drawing/2014/main" xmlns="" id="{DE15359A-7C9C-6840-90A4-6DA227443F1D}"/>
                  </a:ext>
                </a:extLst>
              </p:cNvPr>
              <p:cNvSpPr/>
              <p:nvPr/>
            </p:nvSpPr>
            <p:spPr>
              <a:xfrm>
                <a:off x="3586542" y="1428987"/>
                <a:ext cx="1638406" cy="163840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riangle 4">
                <a:extLst>
                  <a:ext uri="{FF2B5EF4-FFF2-40B4-BE49-F238E27FC236}">
                    <a16:creationId xmlns:a16="http://schemas.microsoft.com/office/drawing/2014/main" xmlns="" id="{21B25889-3175-F941-9F90-F944BB0A5E5C}"/>
                  </a:ext>
                </a:extLst>
              </p:cNvPr>
              <p:cNvSpPr/>
              <p:nvPr/>
            </p:nvSpPr>
            <p:spPr>
              <a:xfrm rot="5400000">
                <a:off x="4213798" y="2009267"/>
                <a:ext cx="554300" cy="47784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56" name="Group 55">
            <a:extLst>
              <a:ext uri="{FF2B5EF4-FFF2-40B4-BE49-F238E27FC236}">
                <a16:creationId xmlns:a16="http://schemas.microsoft.com/office/drawing/2014/main" xmlns="" id="{EC6A5AC3-0AAD-434B-834C-ABCD15384064}"/>
              </a:ext>
            </a:extLst>
          </p:cNvPr>
          <p:cNvGrpSpPr/>
          <p:nvPr/>
        </p:nvGrpSpPr>
        <p:grpSpPr>
          <a:xfrm>
            <a:off x="12249316" y="1362873"/>
            <a:ext cx="10511379" cy="1921066"/>
            <a:chOff x="6045593" y="5460111"/>
            <a:chExt cx="10511379" cy="1921066"/>
          </a:xfrm>
        </p:grpSpPr>
        <p:sp>
          <p:nvSpPr>
            <p:cNvPr id="57" name="Subtitle 2">
              <a:extLst>
                <a:ext uri="{FF2B5EF4-FFF2-40B4-BE49-F238E27FC236}">
                  <a16:creationId xmlns:a16="http://schemas.microsoft.com/office/drawing/2014/main" xmlns="" id="{752DA6AF-4DC4-904B-B6D8-06A770B6FC4F}"/>
                </a:ext>
              </a:extLst>
            </p:cNvPr>
            <p:cNvSpPr txBox="1">
              <a:spLocks/>
            </p:cNvSpPr>
            <p:nvPr/>
          </p:nvSpPr>
          <p:spPr>
            <a:xfrm>
              <a:off x="6045593" y="6108059"/>
              <a:ext cx="10511379" cy="1273118"/>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a:t>
              </a:r>
            </a:p>
          </p:txBody>
        </p:sp>
        <p:sp>
          <p:nvSpPr>
            <p:cNvPr id="58" name="Rectangle 57">
              <a:extLst>
                <a:ext uri="{FF2B5EF4-FFF2-40B4-BE49-F238E27FC236}">
                  <a16:creationId xmlns:a16="http://schemas.microsoft.com/office/drawing/2014/main" xmlns="" id="{8A82898A-CC79-7C48-AE75-0DFD97C98BB9}"/>
                </a:ext>
              </a:extLst>
            </p:cNvPr>
            <p:cNvSpPr/>
            <p:nvPr/>
          </p:nvSpPr>
          <p:spPr>
            <a:xfrm>
              <a:off x="6159893" y="5460111"/>
              <a:ext cx="4291445" cy="646331"/>
            </a:xfrm>
            <a:prstGeom prst="rect">
              <a:avLst/>
            </a:prstGeom>
          </p:spPr>
          <p:txBody>
            <a:bodyPr wrap="square">
              <a:spAutoFit/>
            </a:bodyPr>
            <a:lstStyle/>
            <a:p>
              <a:r>
                <a:rPr lang="en-US" b="1" dirty="0">
                  <a:solidFill>
                    <a:schemeClr val="tx2"/>
                  </a:solidFill>
                  <a:latin typeface="Roboto" panose="02000000000000000000" pitchFamily="2" charset="0"/>
                  <a:ea typeface="Roboto" panose="02000000000000000000" pitchFamily="2" charset="0"/>
                  <a:cs typeface="Lato" charset="0"/>
                </a:rPr>
                <a:t>Title One</a:t>
              </a:r>
            </a:p>
          </p:txBody>
        </p:sp>
      </p:grpSp>
      <p:pic>
        <p:nvPicPr>
          <p:cNvPr id="22" name="Picture 21" descr="New Macbook Silver.png">
            <a:extLst>
              <a:ext uri="{FF2B5EF4-FFF2-40B4-BE49-F238E27FC236}">
                <a16:creationId xmlns:a16="http://schemas.microsoft.com/office/drawing/2014/main" xmlns="" id="{52566B3A-40F2-364F-AC35-358E5AE5438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24278" y="4539009"/>
            <a:ext cx="13529092" cy="7921921"/>
          </a:xfrm>
          <a:prstGeom prst="rect">
            <a:avLst/>
          </a:prstGeom>
        </p:spPr>
      </p:pic>
      <p:pic>
        <p:nvPicPr>
          <p:cNvPr id="7" name="Picture Placeholder 6"/>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3958" t="25234" r="8031" b="8330"/>
          <a:stretch/>
        </p:blipFill>
        <p:spPr/>
      </p:pic>
    </p:spTree>
    <p:extLst>
      <p:ext uri="{BB962C8B-B14F-4D97-AF65-F5344CB8AC3E}">
        <p14:creationId xmlns:p14="http://schemas.microsoft.com/office/powerpoint/2010/main" val="92643999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l="12980" r="12980"/>
          <a:stretch>
            <a:fillRect/>
          </a:stretch>
        </p:blipFill>
        <p:spPr/>
      </p:pic>
      <p:sp>
        <p:nvSpPr>
          <p:cNvPr id="2" name="Rectangle 1">
            <a:extLst>
              <a:ext uri="{FF2B5EF4-FFF2-40B4-BE49-F238E27FC236}">
                <a16:creationId xmlns:a16="http://schemas.microsoft.com/office/drawing/2014/main" xmlns="" id="{1CD66A3A-B410-3F41-9EFD-516ABD985379}"/>
              </a:ext>
            </a:extLst>
          </p:cNvPr>
          <p:cNvSpPr/>
          <p:nvPr/>
        </p:nvSpPr>
        <p:spPr>
          <a:xfrm>
            <a:off x="12188824" y="0"/>
            <a:ext cx="12188825" cy="13715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xmlns="" id="{892C1DF7-A3A6-4341-9CD1-6227BC3B3639}"/>
              </a:ext>
            </a:extLst>
          </p:cNvPr>
          <p:cNvSpPr/>
          <p:nvPr/>
        </p:nvSpPr>
        <p:spPr>
          <a:xfrm>
            <a:off x="7263533" y="1932708"/>
            <a:ext cx="9850581" cy="985058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3">
            <a:extLst>
              <a:ext uri="{FF2B5EF4-FFF2-40B4-BE49-F238E27FC236}">
                <a16:creationId xmlns:a16="http://schemas.microsoft.com/office/drawing/2014/main" xmlns="" id="{D2D39306-0D46-D544-BB6D-125D22603A91}"/>
              </a:ext>
            </a:extLst>
          </p:cNvPr>
          <p:cNvGrpSpPr/>
          <p:nvPr/>
        </p:nvGrpSpPr>
        <p:grpSpPr>
          <a:xfrm>
            <a:off x="8320982" y="5373277"/>
            <a:ext cx="7735681" cy="2969441"/>
            <a:chOff x="8320982" y="5580725"/>
            <a:chExt cx="7735681" cy="2969441"/>
          </a:xfrm>
        </p:grpSpPr>
        <p:sp>
          <p:nvSpPr>
            <p:cNvPr id="29" name="TextBox 28">
              <a:extLst>
                <a:ext uri="{FF2B5EF4-FFF2-40B4-BE49-F238E27FC236}">
                  <a16:creationId xmlns:a16="http://schemas.microsoft.com/office/drawing/2014/main" xmlns="" id="{B8716634-F033-AD4F-B026-F25A60B14EB0}"/>
                </a:ext>
              </a:extLst>
            </p:cNvPr>
            <p:cNvSpPr txBox="1"/>
            <p:nvPr/>
          </p:nvSpPr>
          <p:spPr>
            <a:xfrm>
              <a:off x="8320982" y="5580725"/>
              <a:ext cx="7735681" cy="1323439"/>
            </a:xfrm>
            <a:prstGeom prst="rect">
              <a:avLst/>
            </a:prstGeom>
            <a:noFill/>
            <a:ln>
              <a:noFill/>
            </a:ln>
          </p:spPr>
          <p:txBody>
            <a:bodyPr wrap="square" rtlCol="0">
              <a:spAutoFit/>
            </a:bodyPr>
            <a:lstStyle/>
            <a:p>
              <a:pPr algn="ctr"/>
              <a:r>
                <a:rPr lang="en-US" sz="8000" b="1" dirty="0">
                  <a:solidFill>
                    <a:schemeClr val="bg1"/>
                  </a:solidFill>
                  <a:latin typeface="Roboto" panose="02000000000000000000" pitchFamily="2" charset="0"/>
                  <a:ea typeface="Roboto" panose="02000000000000000000" pitchFamily="2" charset="0"/>
                  <a:cs typeface="Lato Black" panose="020F0502020204030203" pitchFamily="34" charset="0"/>
                </a:rPr>
                <a:t>THANK YOU!</a:t>
              </a:r>
            </a:p>
          </p:txBody>
        </p:sp>
        <p:sp>
          <p:nvSpPr>
            <p:cNvPr id="7" name="Subtitle 2">
              <a:extLst>
                <a:ext uri="{FF2B5EF4-FFF2-40B4-BE49-F238E27FC236}">
                  <a16:creationId xmlns:a16="http://schemas.microsoft.com/office/drawing/2014/main" xmlns="" id="{8AD9DD31-8D5D-3240-9247-3183C76A1B8B}"/>
                </a:ext>
              </a:extLst>
            </p:cNvPr>
            <p:cNvSpPr txBox="1">
              <a:spLocks/>
            </p:cNvSpPr>
            <p:nvPr/>
          </p:nvSpPr>
          <p:spPr>
            <a:xfrm>
              <a:off x="9291894" y="7190871"/>
              <a:ext cx="5793856" cy="1359295"/>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299"/>
                </a:lnSpc>
              </a:pPr>
              <a:r>
                <a:rPr lang="en-US" sz="2800" dirty="0">
                  <a:solidFill>
                    <a:schemeClr val="bg1"/>
                  </a:solidFill>
                  <a:latin typeface="Roboto Light" panose="02000000000000000000" pitchFamily="2" charset="0"/>
                  <a:ea typeface="Roboto Light" panose="02000000000000000000" pitchFamily="2" charset="0"/>
                  <a:cs typeface="Lato" charset="0"/>
                </a:rPr>
                <a:t>You can find me at</a:t>
              </a:r>
            </a:p>
            <a:p>
              <a:pPr>
                <a:lnSpc>
                  <a:spcPts val="4299"/>
                </a:lnSpc>
              </a:pPr>
              <a:r>
                <a:rPr lang="en-US" sz="2800" dirty="0">
                  <a:solidFill>
                    <a:schemeClr val="bg1"/>
                  </a:solidFill>
                  <a:latin typeface="Roboto Light" panose="02000000000000000000" pitchFamily="2" charset="0"/>
                  <a:ea typeface="Roboto Light" panose="02000000000000000000" pitchFamily="2" charset="0"/>
                  <a:cs typeface="Lato" charset="0"/>
                </a:rPr>
                <a:t>@username	user@name.com</a:t>
              </a:r>
            </a:p>
          </p:txBody>
        </p:sp>
      </p:grpSp>
    </p:spTree>
    <p:extLst>
      <p:ext uri="{BB962C8B-B14F-4D97-AF65-F5344CB8AC3E}">
        <p14:creationId xmlns:p14="http://schemas.microsoft.com/office/powerpoint/2010/main" val="20406142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8D949636-37CC-674D-B940-AC597367AAB1}"/>
              </a:ext>
            </a:extLst>
          </p:cNvPr>
          <p:cNvSpPr/>
          <p:nvPr/>
        </p:nvSpPr>
        <p:spPr>
          <a:xfrm>
            <a:off x="17287324" y="0"/>
            <a:ext cx="7090326" cy="1371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xmlns="" id="{F961B77C-0923-9141-8F90-F66B1DBFCC34}"/>
              </a:ext>
            </a:extLst>
          </p:cNvPr>
          <p:cNvGrpSpPr/>
          <p:nvPr/>
        </p:nvGrpSpPr>
        <p:grpSpPr>
          <a:xfrm>
            <a:off x="3289780" y="4364506"/>
            <a:ext cx="9598966" cy="4986988"/>
            <a:chOff x="11587864" y="5266382"/>
            <a:chExt cx="9598966" cy="4986988"/>
          </a:xfrm>
        </p:grpSpPr>
        <p:grpSp>
          <p:nvGrpSpPr>
            <p:cNvPr id="11" name="Group 10">
              <a:extLst>
                <a:ext uri="{FF2B5EF4-FFF2-40B4-BE49-F238E27FC236}">
                  <a16:creationId xmlns:a16="http://schemas.microsoft.com/office/drawing/2014/main" xmlns="" id="{E3DF5F5E-5CCD-4449-B4D0-AA0512586B9F}"/>
                </a:ext>
              </a:extLst>
            </p:cNvPr>
            <p:cNvGrpSpPr/>
            <p:nvPr/>
          </p:nvGrpSpPr>
          <p:grpSpPr>
            <a:xfrm>
              <a:off x="11587864" y="6992315"/>
              <a:ext cx="9598966" cy="3261055"/>
              <a:chOff x="626754" y="9367769"/>
              <a:chExt cx="9598966" cy="3261055"/>
            </a:xfrm>
          </p:grpSpPr>
          <p:sp>
            <p:nvSpPr>
              <p:cNvPr id="20" name="TextBox 19">
                <a:extLst>
                  <a:ext uri="{FF2B5EF4-FFF2-40B4-BE49-F238E27FC236}">
                    <a16:creationId xmlns:a16="http://schemas.microsoft.com/office/drawing/2014/main" xmlns="" id="{6064F76E-444A-4E4D-B7DF-D5DEEAB25081}"/>
                  </a:ext>
                </a:extLst>
              </p:cNvPr>
              <p:cNvSpPr txBox="1"/>
              <p:nvPr/>
            </p:nvSpPr>
            <p:spPr>
              <a:xfrm>
                <a:off x="786899" y="9367769"/>
                <a:ext cx="5532284" cy="707886"/>
              </a:xfrm>
              <a:prstGeom prst="rect">
                <a:avLst/>
              </a:prstGeom>
              <a:noFill/>
            </p:spPr>
            <p:txBody>
              <a:bodyPr wrap="square" rtlCol="0">
                <a:spAutoFit/>
              </a:bodyPr>
              <a:lstStyle/>
              <a:p>
                <a:r>
                  <a:rPr lang="en-US" sz="4000" b="1" dirty="0">
                    <a:solidFill>
                      <a:schemeClr val="tx2"/>
                    </a:solidFill>
                    <a:latin typeface="Roboto" panose="02000000000000000000" pitchFamily="2" charset="0"/>
                    <a:ea typeface="Roboto" panose="02000000000000000000" pitchFamily="2" charset="0"/>
                    <a:cs typeface="Lato" charset="0"/>
                  </a:rPr>
                  <a:t>I Am Halie Meagan</a:t>
                </a:r>
              </a:p>
            </p:txBody>
          </p:sp>
          <p:sp>
            <p:nvSpPr>
              <p:cNvPr id="21" name="Subtitle 2">
                <a:extLst>
                  <a:ext uri="{FF2B5EF4-FFF2-40B4-BE49-F238E27FC236}">
                    <a16:creationId xmlns:a16="http://schemas.microsoft.com/office/drawing/2014/main" xmlns="" id="{18C3B974-516C-3342-B697-8DC5689C0978}"/>
                  </a:ext>
                </a:extLst>
              </p:cNvPr>
              <p:cNvSpPr txBox="1">
                <a:spLocks/>
              </p:cNvSpPr>
              <p:nvPr/>
            </p:nvSpPr>
            <p:spPr>
              <a:xfrm>
                <a:off x="626754" y="10203533"/>
                <a:ext cx="9598966" cy="2425291"/>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 In some cases.</a:t>
                </a:r>
              </a:p>
            </p:txBody>
          </p:sp>
        </p:grpSp>
        <p:sp>
          <p:nvSpPr>
            <p:cNvPr id="25" name="TextBox 24">
              <a:extLst>
                <a:ext uri="{FF2B5EF4-FFF2-40B4-BE49-F238E27FC236}">
                  <a16:creationId xmlns:a16="http://schemas.microsoft.com/office/drawing/2014/main" xmlns="" id="{1D2319C8-9408-4444-B864-32EA6B50A7EA}"/>
                </a:ext>
              </a:extLst>
            </p:cNvPr>
            <p:cNvSpPr txBox="1"/>
            <p:nvPr/>
          </p:nvSpPr>
          <p:spPr>
            <a:xfrm>
              <a:off x="11718492" y="5266382"/>
              <a:ext cx="8049965" cy="1323439"/>
            </a:xfrm>
            <a:prstGeom prst="rect">
              <a:avLst/>
            </a:prstGeom>
            <a:noFill/>
          </p:spPr>
          <p:txBody>
            <a:bodyPr wrap="square" rtlCol="0">
              <a:spAutoFit/>
            </a:bodyPr>
            <a:lstStyle/>
            <a:p>
              <a:r>
                <a:rPr lang="en-US" sz="8000" b="1" dirty="0">
                  <a:solidFill>
                    <a:schemeClr val="tx2"/>
                  </a:solidFill>
                  <a:latin typeface="Roboto" panose="02000000000000000000" pitchFamily="2" charset="0"/>
                  <a:ea typeface="Roboto" panose="02000000000000000000" pitchFamily="2" charset="0"/>
                  <a:cs typeface="Lato" charset="0"/>
                </a:rPr>
                <a:t>HELLO THERE!</a:t>
              </a:r>
            </a:p>
          </p:txBody>
        </p:sp>
      </p:grpSp>
      <p:pic>
        <p:nvPicPr>
          <p:cNvPr id="4" name="Picture Placeholder 3"/>
          <p:cNvPicPr>
            <a:picLocks noGrp="1" noChangeAspect="1"/>
          </p:cNvPicPr>
          <p:nvPr>
            <p:ph type="pic" sz="quarter" idx="12"/>
          </p:nvPr>
        </p:nvPicPr>
        <p:blipFill rotWithShape="1">
          <a:blip r:embed="rId2">
            <a:extLst>
              <a:ext uri="{28A0092B-C50C-407E-A947-70E740481C1C}">
                <a14:useLocalDpi xmlns:a14="http://schemas.microsoft.com/office/drawing/2010/main" val="0"/>
              </a:ext>
            </a:extLst>
          </a:blip>
          <a:srcRect l="2777" r="30551"/>
          <a:stretch/>
        </p:blipFill>
        <p:spPr/>
      </p:pic>
    </p:spTree>
    <p:extLst>
      <p:ext uri="{BB962C8B-B14F-4D97-AF65-F5344CB8AC3E}">
        <p14:creationId xmlns:p14="http://schemas.microsoft.com/office/powerpoint/2010/main" val="28325122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xmlns="" id="{28091181-8F5F-6E4E-BA0F-65E348C7CC37}"/>
              </a:ext>
            </a:extLst>
          </p:cNvPr>
          <p:cNvSpPr/>
          <p:nvPr/>
        </p:nvSpPr>
        <p:spPr>
          <a:xfrm>
            <a:off x="-42963" y="0"/>
            <a:ext cx="24420613" cy="1371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hord 6">
            <a:extLst>
              <a:ext uri="{FF2B5EF4-FFF2-40B4-BE49-F238E27FC236}">
                <a16:creationId xmlns:a16="http://schemas.microsoft.com/office/drawing/2014/main" xmlns="" id="{5175888B-2C5A-DD4A-9A31-722D3817D3ED}"/>
              </a:ext>
            </a:extLst>
          </p:cNvPr>
          <p:cNvSpPr/>
          <p:nvPr/>
        </p:nvSpPr>
        <p:spPr>
          <a:xfrm rot="14819785" flipH="1">
            <a:off x="3488253" y="5015428"/>
            <a:ext cx="17401144" cy="17401144"/>
          </a:xfrm>
          <a:prstGeom prst="chord">
            <a:avLst>
              <a:gd name="adj1" fmla="val 4014878"/>
              <a:gd name="adj2" fmla="val 1481788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xmlns="" id="{B8716634-F033-AD4F-B026-F25A60B14EB0}"/>
              </a:ext>
            </a:extLst>
          </p:cNvPr>
          <p:cNvSpPr txBox="1"/>
          <p:nvPr/>
        </p:nvSpPr>
        <p:spPr>
          <a:xfrm>
            <a:off x="8320984" y="8854247"/>
            <a:ext cx="7735681" cy="2554545"/>
          </a:xfrm>
          <a:prstGeom prst="rect">
            <a:avLst/>
          </a:prstGeom>
          <a:noFill/>
          <a:ln>
            <a:noFill/>
          </a:ln>
        </p:spPr>
        <p:txBody>
          <a:bodyPr wrap="square" rtlCol="0">
            <a:spAutoFit/>
          </a:bodyPr>
          <a:lstStyle/>
          <a:p>
            <a:pPr algn="ctr"/>
            <a:r>
              <a:rPr lang="en-US" sz="8000" b="1" dirty="0">
                <a:solidFill>
                  <a:schemeClr val="bg1"/>
                </a:solidFill>
                <a:latin typeface="Roboto" panose="02000000000000000000" pitchFamily="2" charset="0"/>
                <a:ea typeface="Roboto" panose="02000000000000000000" pitchFamily="2" charset="0"/>
                <a:cs typeface="Lato Black" panose="020F0502020204030203" pitchFamily="34" charset="0"/>
              </a:rPr>
              <a:t>TRANSACTION HEADLINE</a:t>
            </a:r>
          </a:p>
        </p:txBody>
      </p:sp>
    </p:spTree>
    <p:extLst>
      <p:ext uri="{BB962C8B-B14F-4D97-AF65-F5344CB8AC3E}">
        <p14:creationId xmlns:p14="http://schemas.microsoft.com/office/powerpoint/2010/main" val="8102462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xmlns="" id="{6F86B041-762D-CF4C-A110-E3C2741217B3}"/>
              </a:ext>
            </a:extLst>
          </p:cNvPr>
          <p:cNvSpPr/>
          <p:nvPr/>
        </p:nvSpPr>
        <p:spPr>
          <a:xfrm flipH="1">
            <a:off x="1" y="0"/>
            <a:ext cx="4405744" cy="1371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val 3">
            <a:extLst>
              <a:ext uri="{FF2B5EF4-FFF2-40B4-BE49-F238E27FC236}">
                <a16:creationId xmlns:a16="http://schemas.microsoft.com/office/drawing/2014/main" xmlns="" id="{DE15359A-7C9C-6840-90A4-6DA227443F1D}"/>
              </a:ext>
            </a:extLst>
          </p:cNvPr>
          <p:cNvSpPr/>
          <p:nvPr/>
        </p:nvSpPr>
        <p:spPr>
          <a:xfrm>
            <a:off x="2730543" y="2956560"/>
            <a:ext cx="3350404" cy="335040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xmlns="" id="{FD90E036-D7CE-3846-947B-16260DA43C00}"/>
              </a:ext>
            </a:extLst>
          </p:cNvPr>
          <p:cNvSpPr txBox="1"/>
          <p:nvPr/>
        </p:nvSpPr>
        <p:spPr>
          <a:xfrm>
            <a:off x="7731422" y="4349621"/>
            <a:ext cx="14278886" cy="5016758"/>
          </a:xfrm>
          <a:prstGeom prst="rect">
            <a:avLst/>
          </a:prstGeom>
          <a:noFill/>
        </p:spPr>
        <p:txBody>
          <a:bodyPr wrap="square" rtlCol="0">
            <a:spAutoFit/>
          </a:bodyPr>
          <a:lstStyle/>
          <a:p>
            <a:r>
              <a:rPr lang="en-US" sz="8000" b="1" dirty="0">
                <a:solidFill>
                  <a:schemeClr val="tx2"/>
                </a:solidFill>
                <a:latin typeface="Roboto Light" panose="02000000000000000000" pitchFamily="2" charset="0"/>
                <a:ea typeface="Roboto Light" panose="02000000000000000000" pitchFamily="2" charset="0"/>
                <a:cs typeface="Lato" charset="0"/>
              </a:rPr>
              <a:t>Successful people do what unsuccessful people are not willing to do. Don't wish it were easier; wish you were better.</a:t>
            </a:r>
          </a:p>
        </p:txBody>
      </p:sp>
      <p:sp>
        <p:nvSpPr>
          <p:cNvPr id="18" name="TextBox 17">
            <a:extLst>
              <a:ext uri="{FF2B5EF4-FFF2-40B4-BE49-F238E27FC236}">
                <a16:creationId xmlns:a16="http://schemas.microsoft.com/office/drawing/2014/main" xmlns="" id="{C2E36BA3-6D46-2F46-9D20-CF35A9590C19}"/>
              </a:ext>
            </a:extLst>
          </p:cNvPr>
          <p:cNvSpPr txBox="1"/>
          <p:nvPr/>
        </p:nvSpPr>
        <p:spPr>
          <a:xfrm>
            <a:off x="601699" y="3530457"/>
            <a:ext cx="7735681" cy="3939540"/>
          </a:xfrm>
          <a:prstGeom prst="rect">
            <a:avLst/>
          </a:prstGeom>
          <a:noFill/>
          <a:ln>
            <a:noFill/>
          </a:ln>
        </p:spPr>
        <p:txBody>
          <a:bodyPr wrap="square" rtlCol="0">
            <a:spAutoFit/>
          </a:bodyPr>
          <a:lstStyle/>
          <a:p>
            <a:pPr algn="ctr"/>
            <a:r>
              <a:rPr lang="en-US" sz="25000" b="1" dirty="0">
                <a:solidFill>
                  <a:schemeClr val="bg1"/>
                </a:solidFill>
                <a:latin typeface="Roboto" panose="02000000000000000000" pitchFamily="2" charset="0"/>
                <a:ea typeface="Roboto" panose="02000000000000000000" pitchFamily="2" charset="0"/>
                <a:cs typeface="Lato Black" panose="020F0502020204030203" pitchFamily="34" charset="0"/>
              </a:rPr>
              <a:t>“</a:t>
            </a:r>
          </a:p>
        </p:txBody>
      </p:sp>
    </p:spTree>
    <p:extLst>
      <p:ext uri="{BB962C8B-B14F-4D97-AF65-F5344CB8AC3E}">
        <p14:creationId xmlns:p14="http://schemas.microsoft.com/office/powerpoint/2010/main" val="33411775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xmlns="" id="{6F86B041-762D-CF4C-A110-E3C2741217B3}"/>
              </a:ext>
            </a:extLst>
          </p:cNvPr>
          <p:cNvSpPr/>
          <p:nvPr/>
        </p:nvSpPr>
        <p:spPr>
          <a:xfrm flipH="1">
            <a:off x="1" y="0"/>
            <a:ext cx="4405744" cy="1371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xmlns="" id="{F20BA30A-3588-2A4F-BD5B-A49943151565}"/>
              </a:ext>
            </a:extLst>
          </p:cNvPr>
          <p:cNvSpPr txBox="1"/>
          <p:nvPr/>
        </p:nvSpPr>
        <p:spPr>
          <a:xfrm>
            <a:off x="6096394" y="1694192"/>
            <a:ext cx="13171320" cy="1107996"/>
          </a:xfrm>
          <a:prstGeom prst="rect">
            <a:avLst/>
          </a:prstGeom>
          <a:noFill/>
        </p:spPr>
        <p:txBody>
          <a:bodyPr wrap="square" rtlCol="0">
            <a:spAutoFit/>
          </a:bodyPr>
          <a:lstStyle/>
          <a:p>
            <a:r>
              <a:rPr lang="en-US" sz="6600" b="1" dirty="0">
                <a:solidFill>
                  <a:schemeClr val="tx2"/>
                </a:solidFill>
                <a:latin typeface="Roboto" panose="02000000000000000000" pitchFamily="2" charset="0"/>
                <a:ea typeface="Roboto" panose="02000000000000000000" pitchFamily="2" charset="0"/>
                <a:cs typeface="Lato" charset="0"/>
              </a:rPr>
              <a:t>This IS Your Presentation Title</a:t>
            </a:r>
          </a:p>
        </p:txBody>
      </p:sp>
      <p:sp>
        <p:nvSpPr>
          <p:cNvPr id="4" name="Oval 3">
            <a:extLst>
              <a:ext uri="{FF2B5EF4-FFF2-40B4-BE49-F238E27FC236}">
                <a16:creationId xmlns:a16="http://schemas.microsoft.com/office/drawing/2014/main" xmlns="" id="{DE15359A-7C9C-6840-90A4-6DA227443F1D}"/>
              </a:ext>
            </a:extLst>
          </p:cNvPr>
          <p:cNvSpPr/>
          <p:nvPr/>
        </p:nvSpPr>
        <p:spPr>
          <a:xfrm>
            <a:off x="3586542" y="1428987"/>
            <a:ext cx="1638406" cy="163840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riangle 4">
            <a:extLst>
              <a:ext uri="{FF2B5EF4-FFF2-40B4-BE49-F238E27FC236}">
                <a16:creationId xmlns:a16="http://schemas.microsoft.com/office/drawing/2014/main" xmlns="" id="{21B25889-3175-F941-9F90-F944BB0A5E5C}"/>
              </a:ext>
            </a:extLst>
          </p:cNvPr>
          <p:cNvSpPr/>
          <p:nvPr/>
        </p:nvSpPr>
        <p:spPr>
          <a:xfrm rot="5400000">
            <a:off x="4213798" y="2009267"/>
            <a:ext cx="554300" cy="47784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ubtitle 2">
            <a:extLst>
              <a:ext uri="{FF2B5EF4-FFF2-40B4-BE49-F238E27FC236}">
                <a16:creationId xmlns:a16="http://schemas.microsoft.com/office/drawing/2014/main" xmlns="" id="{B2475535-2981-EF49-9251-26B03F4895C8}"/>
              </a:ext>
            </a:extLst>
          </p:cNvPr>
          <p:cNvSpPr txBox="1">
            <a:spLocks/>
          </p:cNvSpPr>
          <p:nvPr/>
        </p:nvSpPr>
        <p:spPr>
          <a:xfrm>
            <a:off x="6096394" y="4431070"/>
            <a:ext cx="16467681" cy="4754070"/>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457200" indent="-457200" algn="l">
              <a:lnSpc>
                <a:spcPts val="4299"/>
              </a:lnSpc>
              <a:buFont typeface="Arial" panose="020B0604020202020204" pitchFamily="34" charset="0"/>
              <a:buChar char="•"/>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 Must link the price to the real and perceived value of the product, but they also must take into account supply costs.</a:t>
            </a:r>
          </a:p>
          <a:p>
            <a:pPr marL="457200" indent="-457200" algn="l">
              <a:lnSpc>
                <a:spcPts val="4299"/>
              </a:lnSpc>
              <a:buFont typeface="Arial" panose="020B0604020202020204" pitchFamily="34" charset="0"/>
              <a:buChar char="•"/>
            </a:pPr>
            <a:r>
              <a:rPr lang="en-US" sz="2800" dirty="0">
                <a:solidFill>
                  <a:schemeClr val="tx1"/>
                </a:solidFill>
                <a:latin typeface="Roboto Light" panose="02000000000000000000" pitchFamily="2" charset="0"/>
                <a:ea typeface="Roboto Light" panose="02000000000000000000" pitchFamily="2" charset="0"/>
                <a:cs typeface="Lato" charset="0"/>
              </a:rPr>
              <a:t>Seasonal discounts, and prices used by competitors. Marketers must link the price to the real and perceived value of the product, but they also must take into account supply costs, seasonal discounts, and prices used by competitors. </a:t>
            </a:r>
          </a:p>
          <a:p>
            <a:pPr marL="457200" indent="-457200" algn="l">
              <a:lnSpc>
                <a:spcPts val="4299"/>
              </a:lnSpc>
              <a:buFont typeface="Arial" panose="020B0604020202020204" pitchFamily="34" charset="0"/>
              <a:buChar char="•"/>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a:t>
            </a:r>
          </a:p>
        </p:txBody>
      </p:sp>
      <p:grpSp>
        <p:nvGrpSpPr>
          <p:cNvPr id="18" name="Group 17">
            <a:extLst>
              <a:ext uri="{FF2B5EF4-FFF2-40B4-BE49-F238E27FC236}">
                <a16:creationId xmlns:a16="http://schemas.microsoft.com/office/drawing/2014/main" xmlns="" id="{B6D80B3A-AFC4-0B46-AE6D-4A3751084938}"/>
              </a:ext>
            </a:extLst>
          </p:cNvPr>
          <p:cNvGrpSpPr/>
          <p:nvPr/>
        </p:nvGrpSpPr>
        <p:grpSpPr>
          <a:xfrm>
            <a:off x="6096394" y="10823511"/>
            <a:ext cx="16467681" cy="1354217"/>
            <a:chOff x="8243447" y="10156965"/>
            <a:chExt cx="16467681" cy="1354217"/>
          </a:xfrm>
        </p:grpSpPr>
        <p:sp>
          <p:nvSpPr>
            <p:cNvPr id="19" name="Rectangle 18">
              <a:extLst>
                <a:ext uri="{FF2B5EF4-FFF2-40B4-BE49-F238E27FC236}">
                  <a16:creationId xmlns:a16="http://schemas.microsoft.com/office/drawing/2014/main" xmlns="" id="{6ABCD571-0EAE-0640-9A7E-CA65273A2C47}"/>
                </a:ext>
              </a:extLst>
            </p:cNvPr>
            <p:cNvSpPr/>
            <p:nvPr/>
          </p:nvSpPr>
          <p:spPr>
            <a:xfrm>
              <a:off x="8243447" y="10156965"/>
              <a:ext cx="15479981" cy="646331"/>
            </a:xfrm>
            <a:prstGeom prst="rect">
              <a:avLst/>
            </a:prstGeom>
          </p:spPr>
          <p:txBody>
            <a:bodyPr wrap="square">
              <a:spAutoFit/>
            </a:bodyPr>
            <a:lstStyle/>
            <a:p>
              <a:r>
                <a:rPr lang="en-US" b="1" dirty="0">
                  <a:solidFill>
                    <a:schemeClr val="tx2"/>
                  </a:solidFill>
                  <a:latin typeface="Roboto" panose="02000000000000000000" pitchFamily="2" charset="0"/>
                  <a:ea typeface="Roboto" panose="02000000000000000000" pitchFamily="2" charset="0"/>
                  <a:cs typeface="Lato" charset="0"/>
                </a:rPr>
                <a:t>To be successful, marketers should understand the life cycle of a product. </a:t>
              </a:r>
            </a:p>
          </p:txBody>
        </p:sp>
        <p:sp>
          <p:nvSpPr>
            <p:cNvPr id="21" name="Rectangle 20">
              <a:extLst>
                <a:ext uri="{FF2B5EF4-FFF2-40B4-BE49-F238E27FC236}">
                  <a16:creationId xmlns:a16="http://schemas.microsoft.com/office/drawing/2014/main" xmlns="" id="{F94BFEF7-7AD0-594B-80F0-5199607B1D0F}"/>
                </a:ext>
              </a:extLst>
            </p:cNvPr>
            <p:cNvSpPr/>
            <p:nvPr/>
          </p:nvSpPr>
          <p:spPr>
            <a:xfrm>
              <a:off x="8269755" y="10987962"/>
              <a:ext cx="16441373" cy="523220"/>
            </a:xfrm>
            <a:prstGeom prst="rect">
              <a:avLst/>
            </a:prstGeom>
          </p:spPr>
          <p:txBody>
            <a:bodyPr wrap="square">
              <a:spAutoFit/>
            </a:bodyPr>
            <a:lstStyle/>
            <a:p>
              <a:r>
                <a:rPr lang="en-US" sz="2800" dirty="0">
                  <a:latin typeface="Roboto Light" panose="02000000000000000000" pitchFamily="2" charset="0"/>
                  <a:ea typeface="Roboto Light" panose="02000000000000000000" pitchFamily="2" charset="0"/>
                  <a:cs typeface="Lato" charset="0"/>
                </a:rPr>
                <a:t>And business executives should have a plan for dealing with products at every stage of their life cycles. </a:t>
              </a:r>
            </a:p>
          </p:txBody>
        </p:sp>
      </p:grpSp>
    </p:spTree>
    <p:extLst>
      <p:ext uri="{BB962C8B-B14F-4D97-AF65-F5344CB8AC3E}">
        <p14:creationId xmlns:p14="http://schemas.microsoft.com/office/powerpoint/2010/main" val="27956337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xmlns="" id="{28091181-8F5F-6E4E-BA0F-65E348C7CC37}"/>
              </a:ext>
            </a:extLst>
          </p:cNvPr>
          <p:cNvSpPr/>
          <p:nvPr/>
        </p:nvSpPr>
        <p:spPr>
          <a:xfrm>
            <a:off x="-42963" y="0"/>
            <a:ext cx="24420613" cy="1371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hord 6">
            <a:extLst>
              <a:ext uri="{FF2B5EF4-FFF2-40B4-BE49-F238E27FC236}">
                <a16:creationId xmlns:a16="http://schemas.microsoft.com/office/drawing/2014/main" xmlns="" id="{5175888B-2C5A-DD4A-9A31-722D3817D3ED}"/>
              </a:ext>
            </a:extLst>
          </p:cNvPr>
          <p:cNvSpPr/>
          <p:nvPr/>
        </p:nvSpPr>
        <p:spPr>
          <a:xfrm rot="6780215" flipH="1" flipV="1">
            <a:off x="3488253" y="-8700573"/>
            <a:ext cx="17401144" cy="17401144"/>
          </a:xfrm>
          <a:prstGeom prst="chord">
            <a:avLst>
              <a:gd name="adj1" fmla="val 4014878"/>
              <a:gd name="adj2" fmla="val 1481788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xmlns="" id="{B8716634-F033-AD4F-B026-F25A60B14EB0}"/>
              </a:ext>
            </a:extLst>
          </p:cNvPr>
          <p:cNvSpPr txBox="1"/>
          <p:nvPr/>
        </p:nvSpPr>
        <p:spPr>
          <a:xfrm rot="10800000" flipV="1">
            <a:off x="8320984" y="2307209"/>
            <a:ext cx="7735681" cy="2554545"/>
          </a:xfrm>
          <a:prstGeom prst="rect">
            <a:avLst/>
          </a:prstGeom>
          <a:noFill/>
          <a:ln>
            <a:noFill/>
          </a:ln>
        </p:spPr>
        <p:txBody>
          <a:bodyPr wrap="square" rtlCol="0">
            <a:spAutoFit/>
          </a:bodyPr>
          <a:lstStyle/>
          <a:p>
            <a:pPr algn="ctr"/>
            <a:r>
              <a:rPr lang="en-US" sz="8000" b="1" dirty="0">
                <a:solidFill>
                  <a:schemeClr val="bg1"/>
                </a:solidFill>
                <a:latin typeface="Roboto" panose="02000000000000000000" pitchFamily="2" charset="0"/>
                <a:ea typeface="Roboto" panose="02000000000000000000" pitchFamily="2" charset="0"/>
                <a:cs typeface="Lato Black" panose="020F0502020204030203" pitchFamily="34" charset="0"/>
              </a:rPr>
              <a:t>TRANSACTION HEADLINE</a:t>
            </a:r>
          </a:p>
        </p:txBody>
      </p:sp>
    </p:spTree>
    <p:extLst>
      <p:ext uri="{BB962C8B-B14F-4D97-AF65-F5344CB8AC3E}">
        <p14:creationId xmlns:p14="http://schemas.microsoft.com/office/powerpoint/2010/main" val="29557092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xmlns="" id="{6F86B041-762D-CF4C-A110-E3C2741217B3}"/>
              </a:ext>
            </a:extLst>
          </p:cNvPr>
          <p:cNvSpPr/>
          <p:nvPr/>
        </p:nvSpPr>
        <p:spPr>
          <a:xfrm flipH="1">
            <a:off x="1" y="0"/>
            <a:ext cx="4405744" cy="1371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xmlns="" id="{F20BA30A-3588-2A4F-BD5B-A49943151565}"/>
              </a:ext>
            </a:extLst>
          </p:cNvPr>
          <p:cNvSpPr txBox="1"/>
          <p:nvPr/>
        </p:nvSpPr>
        <p:spPr>
          <a:xfrm>
            <a:off x="6096394" y="1694192"/>
            <a:ext cx="13171320" cy="1107996"/>
          </a:xfrm>
          <a:prstGeom prst="rect">
            <a:avLst/>
          </a:prstGeom>
          <a:noFill/>
        </p:spPr>
        <p:txBody>
          <a:bodyPr wrap="square" rtlCol="0">
            <a:spAutoFit/>
          </a:bodyPr>
          <a:lstStyle/>
          <a:p>
            <a:r>
              <a:rPr lang="en-US" sz="6600" b="1" dirty="0">
                <a:solidFill>
                  <a:schemeClr val="tx2"/>
                </a:solidFill>
                <a:latin typeface="Roboto" panose="02000000000000000000" pitchFamily="2" charset="0"/>
                <a:ea typeface="Roboto" panose="02000000000000000000" pitchFamily="2" charset="0"/>
                <a:cs typeface="Lato" charset="0"/>
              </a:rPr>
              <a:t>You Can Also Split Your Content</a:t>
            </a:r>
          </a:p>
        </p:txBody>
      </p:sp>
      <p:sp>
        <p:nvSpPr>
          <p:cNvPr id="4" name="Oval 3">
            <a:extLst>
              <a:ext uri="{FF2B5EF4-FFF2-40B4-BE49-F238E27FC236}">
                <a16:creationId xmlns:a16="http://schemas.microsoft.com/office/drawing/2014/main" xmlns="" id="{DE15359A-7C9C-6840-90A4-6DA227443F1D}"/>
              </a:ext>
            </a:extLst>
          </p:cNvPr>
          <p:cNvSpPr/>
          <p:nvPr/>
        </p:nvSpPr>
        <p:spPr>
          <a:xfrm>
            <a:off x="3586542" y="1428987"/>
            <a:ext cx="1638406" cy="163840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riangle 4">
            <a:extLst>
              <a:ext uri="{FF2B5EF4-FFF2-40B4-BE49-F238E27FC236}">
                <a16:creationId xmlns:a16="http://schemas.microsoft.com/office/drawing/2014/main" xmlns="" id="{21B25889-3175-F941-9F90-F944BB0A5E5C}"/>
              </a:ext>
            </a:extLst>
          </p:cNvPr>
          <p:cNvSpPr/>
          <p:nvPr/>
        </p:nvSpPr>
        <p:spPr>
          <a:xfrm rot="5400000">
            <a:off x="4213798" y="2009267"/>
            <a:ext cx="554300" cy="47784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xmlns="" id="{4E38A137-2920-B847-8B85-0FFD7890C646}"/>
              </a:ext>
            </a:extLst>
          </p:cNvPr>
          <p:cNvGrpSpPr/>
          <p:nvPr/>
        </p:nvGrpSpPr>
        <p:grpSpPr>
          <a:xfrm>
            <a:off x="6096395" y="4317553"/>
            <a:ext cx="16120783" cy="8157567"/>
            <a:chOff x="2930663" y="4571553"/>
            <a:chExt cx="16120783" cy="8157567"/>
          </a:xfrm>
        </p:grpSpPr>
        <p:sp>
          <p:nvSpPr>
            <p:cNvPr id="10" name="Subtitle 2">
              <a:extLst>
                <a:ext uri="{FF2B5EF4-FFF2-40B4-BE49-F238E27FC236}">
                  <a16:creationId xmlns:a16="http://schemas.microsoft.com/office/drawing/2014/main" xmlns="" id="{D90771A3-0684-D047-9513-9FB2909810DC}"/>
                </a:ext>
              </a:extLst>
            </p:cNvPr>
            <p:cNvSpPr txBox="1">
              <a:spLocks/>
            </p:cNvSpPr>
            <p:nvPr/>
          </p:nvSpPr>
          <p:spPr>
            <a:xfrm>
              <a:off x="2930663" y="5217884"/>
              <a:ext cx="7274530" cy="7511236"/>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 Must link the price to the real and perceived value of the product.</a:t>
              </a:r>
            </a:p>
            <a:p>
              <a:pPr algn="l">
                <a:lnSpc>
                  <a:spcPts val="4299"/>
                </a:lnSpc>
              </a:pPr>
              <a:endParaRPr lang="en-US" sz="2800" dirty="0">
                <a:solidFill>
                  <a:schemeClr val="tx1"/>
                </a:solidFill>
                <a:latin typeface="Roboto Light" panose="02000000000000000000" pitchFamily="2" charset="0"/>
                <a:ea typeface="Roboto Light" panose="02000000000000000000" pitchFamily="2" charset="0"/>
                <a:cs typeface="Lato" charset="0"/>
              </a:endParaRPr>
            </a:p>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Seasonal discounts, and prices used by competitors. Marketers must link the price to the real and perceived value of the product, but they also must take into account supply costs, seasonal discounts, and prices used by competitors.</a:t>
              </a:r>
            </a:p>
          </p:txBody>
        </p:sp>
        <p:sp>
          <p:nvSpPr>
            <p:cNvPr id="11" name="Subtitle 2">
              <a:extLst>
                <a:ext uri="{FF2B5EF4-FFF2-40B4-BE49-F238E27FC236}">
                  <a16:creationId xmlns:a16="http://schemas.microsoft.com/office/drawing/2014/main" xmlns="" id="{2CD286B6-BC84-CB42-8FE6-DC67D6783267}"/>
                </a:ext>
              </a:extLst>
            </p:cNvPr>
            <p:cNvSpPr txBox="1">
              <a:spLocks/>
            </p:cNvSpPr>
            <p:nvPr/>
          </p:nvSpPr>
          <p:spPr>
            <a:xfrm>
              <a:off x="11776916" y="5217884"/>
              <a:ext cx="7274530" cy="7511236"/>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 Must link the price to the real and perceived value of the product.</a:t>
              </a:r>
            </a:p>
            <a:p>
              <a:pPr algn="l">
                <a:lnSpc>
                  <a:spcPts val="4299"/>
                </a:lnSpc>
              </a:pPr>
              <a:endParaRPr lang="en-US" sz="2800" dirty="0">
                <a:solidFill>
                  <a:schemeClr val="tx1"/>
                </a:solidFill>
                <a:latin typeface="Roboto Light" panose="02000000000000000000" pitchFamily="2" charset="0"/>
                <a:ea typeface="Roboto Light" panose="02000000000000000000" pitchFamily="2" charset="0"/>
                <a:cs typeface="Lato" charset="0"/>
              </a:endParaRPr>
            </a:p>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Seasonal discounts, and prices used by competitors. Marketers must link the price to the real and perceived value of the product, but they also must take into account supply costs, seasonal discounts, and prices used by competitors.</a:t>
              </a:r>
            </a:p>
          </p:txBody>
        </p:sp>
        <p:sp>
          <p:nvSpPr>
            <p:cNvPr id="13" name="Rectangle 12">
              <a:extLst>
                <a:ext uri="{FF2B5EF4-FFF2-40B4-BE49-F238E27FC236}">
                  <a16:creationId xmlns:a16="http://schemas.microsoft.com/office/drawing/2014/main" xmlns="" id="{213DCA71-37F8-C641-8105-6CF795F62E89}"/>
                </a:ext>
              </a:extLst>
            </p:cNvPr>
            <p:cNvSpPr/>
            <p:nvPr/>
          </p:nvSpPr>
          <p:spPr>
            <a:xfrm>
              <a:off x="3061291" y="4571553"/>
              <a:ext cx="2325098" cy="646331"/>
            </a:xfrm>
            <a:prstGeom prst="rect">
              <a:avLst/>
            </a:prstGeom>
          </p:spPr>
          <p:txBody>
            <a:bodyPr wrap="square">
              <a:spAutoFit/>
            </a:bodyPr>
            <a:lstStyle/>
            <a:p>
              <a:r>
                <a:rPr lang="en-US" b="1" dirty="0">
                  <a:solidFill>
                    <a:schemeClr val="tx2"/>
                  </a:solidFill>
                  <a:latin typeface="Roboto" panose="02000000000000000000" pitchFamily="2" charset="0"/>
                  <a:ea typeface="Roboto" panose="02000000000000000000" pitchFamily="2" charset="0"/>
                  <a:cs typeface="Lato" charset="0"/>
                </a:rPr>
                <a:t>Title One</a:t>
              </a:r>
            </a:p>
          </p:txBody>
        </p:sp>
        <p:sp>
          <p:nvSpPr>
            <p:cNvPr id="14" name="Rectangle 13">
              <a:extLst>
                <a:ext uri="{FF2B5EF4-FFF2-40B4-BE49-F238E27FC236}">
                  <a16:creationId xmlns:a16="http://schemas.microsoft.com/office/drawing/2014/main" xmlns="" id="{0771573A-1098-B94D-AB3D-E1BA3027253D}"/>
                </a:ext>
              </a:extLst>
            </p:cNvPr>
            <p:cNvSpPr/>
            <p:nvPr/>
          </p:nvSpPr>
          <p:spPr>
            <a:xfrm>
              <a:off x="11895843" y="4571553"/>
              <a:ext cx="2325098" cy="646331"/>
            </a:xfrm>
            <a:prstGeom prst="rect">
              <a:avLst/>
            </a:prstGeom>
          </p:spPr>
          <p:txBody>
            <a:bodyPr wrap="square">
              <a:spAutoFit/>
            </a:bodyPr>
            <a:lstStyle/>
            <a:p>
              <a:r>
                <a:rPr lang="en-US" b="1" dirty="0">
                  <a:solidFill>
                    <a:schemeClr val="tx2"/>
                  </a:solidFill>
                  <a:latin typeface="Roboto" panose="02000000000000000000" pitchFamily="2" charset="0"/>
                  <a:ea typeface="Roboto" panose="02000000000000000000" pitchFamily="2" charset="0"/>
                  <a:cs typeface="Lato" charset="0"/>
                </a:rPr>
                <a:t>Title Two</a:t>
              </a:r>
            </a:p>
          </p:txBody>
        </p:sp>
      </p:grpSp>
    </p:spTree>
    <p:extLst>
      <p:ext uri="{BB962C8B-B14F-4D97-AF65-F5344CB8AC3E}">
        <p14:creationId xmlns:p14="http://schemas.microsoft.com/office/powerpoint/2010/main" val="1014976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xmlns="" id="{6F86B041-762D-CF4C-A110-E3C2741217B3}"/>
              </a:ext>
            </a:extLst>
          </p:cNvPr>
          <p:cNvSpPr/>
          <p:nvPr/>
        </p:nvSpPr>
        <p:spPr>
          <a:xfrm flipH="1">
            <a:off x="1" y="0"/>
            <a:ext cx="4405744" cy="1371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xmlns="" id="{F20BA30A-3588-2A4F-BD5B-A49943151565}"/>
              </a:ext>
            </a:extLst>
          </p:cNvPr>
          <p:cNvSpPr txBox="1"/>
          <p:nvPr/>
        </p:nvSpPr>
        <p:spPr>
          <a:xfrm>
            <a:off x="6096394" y="1694192"/>
            <a:ext cx="13171320" cy="1107996"/>
          </a:xfrm>
          <a:prstGeom prst="rect">
            <a:avLst/>
          </a:prstGeom>
          <a:noFill/>
        </p:spPr>
        <p:txBody>
          <a:bodyPr wrap="square" rtlCol="0">
            <a:spAutoFit/>
          </a:bodyPr>
          <a:lstStyle/>
          <a:p>
            <a:r>
              <a:rPr lang="en-US" sz="6600" b="1" dirty="0">
                <a:solidFill>
                  <a:schemeClr val="tx2"/>
                </a:solidFill>
                <a:latin typeface="Roboto" panose="02000000000000000000" pitchFamily="2" charset="0"/>
                <a:ea typeface="Roboto" panose="02000000000000000000" pitchFamily="2" charset="0"/>
                <a:cs typeface="Lato" charset="0"/>
              </a:rPr>
              <a:t>You Can Also Split Your Content</a:t>
            </a:r>
          </a:p>
        </p:txBody>
      </p:sp>
      <p:sp>
        <p:nvSpPr>
          <p:cNvPr id="4" name="Oval 3">
            <a:extLst>
              <a:ext uri="{FF2B5EF4-FFF2-40B4-BE49-F238E27FC236}">
                <a16:creationId xmlns:a16="http://schemas.microsoft.com/office/drawing/2014/main" xmlns="" id="{DE15359A-7C9C-6840-90A4-6DA227443F1D}"/>
              </a:ext>
            </a:extLst>
          </p:cNvPr>
          <p:cNvSpPr/>
          <p:nvPr/>
        </p:nvSpPr>
        <p:spPr>
          <a:xfrm>
            <a:off x="3586542" y="1428987"/>
            <a:ext cx="1638406" cy="163840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riangle 4">
            <a:extLst>
              <a:ext uri="{FF2B5EF4-FFF2-40B4-BE49-F238E27FC236}">
                <a16:creationId xmlns:a16="http://schemas.microsoft.com/office/drawing/2014/main" xmlns="" id="{21B25889-3175-F941-9F90-F944BB0A5E5C}"/>
              </a:ext>
            </a:extLst>
          </p:cNvPr>
          <p:cNvSpPr/>
          <p:nvPr/>
        </p:nvSpPr>
        <p:spPr>
          <a:xfrm rot="5400000">
            <a:off x="4213798" y="2009267"/>
            <a:ext cx="554300" cy="47784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6">
            <a:extLst>
              <a:ext uri="{FF2B5EF4-FFF2-40B4-BE49-F238E27FC236}">
                <a16:creationId xmlns:a16="http://schemas.microsoft.com/office/drawing/2014/main" xmlns="" id="{96933CF5-ABAD-7F47-A441-AAC524CF5E06}"/>
              </a:ext>
            </a:extLst>
          </p:cNvPr>
          <p:cNvGrpSpPr/>
          <p:nvPr/>
        </p:nvGrpSpPr>
        <p:grpSpPr>
          <a:xfrm>
            <a:off x="6045594" y="5460111"/>
            <a:ext cx="4405744" cy="5229664"/>
            <a:chOff x="6045594" y="5460111"/>
            <a:chExt cx="4405744" cy="5229664"/>
          </a:xfrm>
        </p:grpSpPr>
        <p:sp>
          <p:nvSpPr>
            <p:cNvPr id="15" name="Subtitle 2">
              <a:extLst>
                <a:ext uri="{FF2B5EF4-FFF2-40B4-BE49-F238E27FC236}">
                  <a16:creationId xmlns:a16="http://schemas.microsoft.com/office/drawing/2014/main" xmlns="" id="{F719C642-9316-2F48-AFD8-27E3D29061B1}"/>
                </a:ext>
              </a:extLst>
            </p:cNvPr>
            <p:cNvSpPr txBox="1">
              <a:spLocks/>
            </p:cNvSpPr>
            <p:nvPr/>
          </p:nvSpPr>
          <p:spPr>
            <a:xfrm>
              <a:off x="6045594" y="6108059"/>
              <a:ext cx="4405744" cy="4581716"/>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 </a:t>
              </a:r>
            </a:p>
          </p:txBody>
        </p:sp>
        <p:sp>
          <p:nvSpPr>
            <p:cNvPr id="16" name="Rectangle 15">
              <a:extLst>
                <a:ext uri="{FF2B5EF4-FFF2-40B4-BE49-F238E27FC236}">
                  <a16:creationId xmlns:a16="http://schemas.microsoft.com/office/drawing/2014/main" xmlns="" id="{54457A9D-8185-3442-A549-5E1325108954}"/>
                </a:ext>
              </a:extLst>
            </p:cNvPr>
            <p:cNvSpPr/>
            <p:nvPr/>
          </p:nvSpPr>
          <p:spPr>
            <a:xfrm>
              <a:off x="6159893" y="5460111"/>
              <a:ext cx="4291445" cy="646331"/>
            </a:xfrm>
            <a:prstGeom prst="rect">
              <a:avLst/>
            </a:prstGeom>
          </p:spPr>
          <p:txBody>
            <a:bodyPr wrap="square">
              <a:spAutoFit/>
            </a:bodyPr>
            <a:lstStyle/>
            <a:p>
              <a:r>
                <a:rPr lang="en-US" b="1" dirty="0">
                  <a:solidFill>
                    <a:schemeClr val="tx2"/>
                  </a:solidFill>
                  <a:latin typeface="Roboto" panose="02000000000000000000" pitchFamily="2" charset="0"/>
                  <a:ea typeface="Roboto" panose="02000000000000000000" pitchFamily="2" charset="0"/>
                  <a:cs typeface="Lato" charset="0"/>
                </a:rPr>
                <a:t>Title One</a:t>
              </a:r>
            </a:p>
          </p:txBody>
        </p:sp>
      </p:grpSp>
      <p:grpSp>
        <p:nvGrpSpPr>
          <p:cNvPr id="6" name="Group 5">
            <a:extLst>
              <a:ext uri="{FF2B5EF4-FFF2-40B4-BE49-F238E27FC236}">
                <a16:creationId xmlns:a16="http://schemas.microsoft.com/office/drawing/2014/main" xmlns="" id="{6439F64D-9D1B-2545-8342-377C0152D932}"/>
              </a:ext>
            </a:extLst>
          </p:cNvPr>
          <p:cNvGrpSpPr/>
          <p:nvPr/>
        </p:nvGrpSpPr>
        <p:grpSpPr>
          <a:xfrm>
            <a:off x="12038010" y="5460111"/>
            <a:ext cx="4405744" cy="5229664"/>
            <a:chOff x="11984834" y="5460111"/>
            <a:chExt cx="4405744" cy="5229664"/>
          </a:xfrm>
        </p:grpSpPr>
        <p:sp>
          <p:nvSpPr>
            <p:cNvPr id="19" name="Subtitle 2">
              <a:extLst>
                <a:ext uri="{FF2B5EF4-FFF2-40B4-BE49-F238E27FC236}">
                  <a16:creationId xmlns:a16="http://schemas.microsoft.com/office/drawing/2014/main" xmlns="" id="{E1F28DD1-D97A-5D4B-B2F6-36A5D099F3EE}"/>
                </a:ext>
              </a:extLst>
            </p:cNvPr>
            <p:cNvSpPr txBox="1">
              <a:spLocks/>
            </p:cNvSpPr>
            <p:nvPr/>
          </p:nvSpPr>
          <p:spPr>
            <a:xfrm>
              <a:off x="11984834" y="6108059"/>
              <a:ext cx="4405744" cy="4581716"/>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 </a:t>
              </a:r>
            </a:p>
          </p:txBody>
        </p:sp>
        <p:sp>
          <p:nvSpPr>
            <p:cNvPr id="21" name="Rectangle 20">
              <a:extLst>
                <a:ext uri="{FF2B5EF4-FFF2-40B4-BE49-F238E27FC236}">
                  <a16:creationId xmlns:a16="http://schemas.microsoft.com/office/drawing/2014/main" xmlns="" id="{41035F0C-84E3-7E46-A3FE-661C44DE55D8}"/>
                </a:ext>
              </a:extLst>
            </p:cNvPr>
            <p:cNvSpPr/>
            <p:nvPr/>
          </p:nvSpPr>
          <p:spPr>
            <a:xfrm>
              <a:off x="12099133" y="5460111"/>
              <a:ext cx="4291445" cy="646331"/>
            </a:xfrm>
            <a:prstGeom prst="rect">
              <a:avLst/>
            </a:prstGeom>
          </p:spPr>
          <p:txBody>
            <a:bodyPr wrap="square">
              <a:spAutoFit/>
            </a:bodyPr>
            <a:lstStyle/>
            <a:p>
              <a:r>
                <a:rPr lang="en-US" b="1" dirty="0">
                  <a:solidFill>
                    <a:schemeClr val="tx2"/>
                  </a:solidFill>
                  <a:latin typeface="Roboto" panose="02000000000000000000" pitchFamily="2" charset="0"/>
                  <a:ea typeface="Roboto" panose="02000000000000000000" pitchFamily="2" charset="0"/>
                  <a:cs typeface="Lato" charset="0"/>
                </a:rPr>
                <a:t>Title Two</a:t>
              </a:r>
            </a:p>
          </p:txBody>
        </p:sp>
      </p:grpSp>
      <p:grpSp>
        <p:nvGrpSpPr>
          <p:cNvPr id="8" name="Group 7">
            <a:extLst>
              <a:ext uri="{FF2B5EF4-FFF2-40B4-BE49-F238E27FC236}">
                <a16:creationId xmlns:a16="http://schemas.microsoft.com/office/drawing/2014/main" xmlns="" id="{258CE288-A092-8247-B9F8-F95356B42868}"/>
              </a:ext>
            </a:extLst>
          </p:cNvPr>
          <p:cNvGrpSpPr/>
          <p:nvPr/>
        </p:nvGrpSpPr>
        <p:grpSpPr>
          <a:xfrm>
            <a:off x="18030427" y="5460111"/>
            <a:ext cx="4405744" cy="5229664"/>
            <a:chOff x="18030427" y="5460111"/>
            <a:chExt cx="4405744" cy="5229664"/>
          </a:xfrm>
        </p:grpSpPr>
        <p:sp>
          <p:nvSpPr>
            <p:cNvPr id="23" name="Subtitle 2">
              <a:extLst>
                <a:ext uri="{FF2B5EF4-FFF2-40B4-BE49-F238E27FC236}">
                  <a16:creationId xmlns:a16="http://schemas.microsoft.com/office/drawing/2014/main" xmlns="" id="{09F4933F-7297-9640-B532-940D7595FAE9}"/>
                </a:ext>
              </a:extLst>
            </p:cNvPr>
            <p:cNvSpPr txBox="1">
              <a:spLocks/>
            </p:cNvSpPr>
            <p:nvPr/>
          </p:nvSpPr>
          <p:spPr>
            <a:xfrm>
              <a:off x="18030427" y="6108059"/>
              <a:ext cx="4405744" cy="4581716"/>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 </a:t>
              </a:r>
            </a:p>
          </p:txBody>
        </p:sp>
        <p:sp>
          <p:nvSpPr>
            <p:cNvPr id="24" name="Rectangle 23">
              <a:extLst>
                <a:ext uri="{FF2B5EF4-FFF2-40B4-BE49-F238E27FC236}">
                  <a16:creationId xmlns:a16="http://schemas.microsoft.com/office/drawing/2014/main" xmlns="" id="{C7E585F8-3FC3-9B40-B738-D86917CEBA22}"/>
                </a:ext>
              </a:extLst>
            </p:cNvPr>
            <p:cNvSpPr/>
            <p:nvPr/>
          </p:nvSpPr>
          <p:spPr>
            <a:xfrm>
              <a:off x="18144726" y="5460111"/>
              <a:ext cx="4291445" cy="646331"/>
            </a:xfrm>
            <a:prstGeom prst="rect">
              <a:avLst/>
            </a:prstGeom>
          </p:spPr>
          <p:txBody>
            <a:bodyPr wrap="square">
              <a:spAutoFit/>
            </a:bodyPr>
            <a:lstStyle/>
            <a:p>
              <a:r>
                <a:rPr lang="en-US" b="1" dirty="0">
                  <a:solidFill>
                    <a:schemeClr val="tx2"/>
                  </a:solidFill>
                  <a:latin typeface="Roboto" panose="02000000000000000000" pitchFamily="2" charset="0"/>
                  <a:ea typeface="Roboto" panose="02000000000000000000" pitchFamily="2" charset="0"/>
                  <a:cs typeface="Lato" charset="0"/>
                </a:rPr>
                <a:t>Title Three</a:t>
              </a:r>
            </a:p>
          </p:txBody>
        </p:sp>
      </p:grpSp>
    </p:spTree>
    <p:extLst>
      <p:ext uri="{BB962C8B-B14F-4D97-AF65-F5344CB8AC3E}">
        <p14:creationId xmlns:p14="http://schemas.microsoft.com/office/powerpoint/2010/main" val="1056002623"/>
      </p:ext>
    </p:extLst>
  </p:cSld>
  <p:clrMapOvr>
    <a:masterClrMapping/>
  </p:clrMapOvr>
</p:sld>
</file>

<file path=ppt/theme/theme1.xml><?xml version="1.0" encoding="utf-8"?>
<a:theme xmlns:a="http://schemas.openxmlformats.org/drawingml/2006/main" name="Office Theme">
  <a:themeElements>
    <a:clrScheme name="Custom 212 NEW">
      <a:dk1>
        <a:srgbClr val="999999"/>
      </a:dk1>
      <a:lt1>
        <a:srgbClr val="FFFFFF"/>
      </a:lt1>
      <a:dk2>
        <a:srgbClr val="374556"/>
      </a:dk2>
      <a:lt2>
        <a:srgbClr val="FEFFFE"/>
      </a:lt2>
      <a:accent1>
        <a:srgbClr val="35CA78"/>
      </a:accent1>
      <a:accent2>
        <a:srgbClr val="23A4A7"/>
      </a:accent2>
      <a:accent3>
        <a:srgbClr val="1060B1"/>
      </a:accent3>
      <a:accent4>
        <a:srgbClr val="566A7C"/>
      </a:accent4>
      <a:accent5>
        <a:srgbClr val="98A9BC"/>
      </a:accent5>
      <a:accent6>
        <a:srgbClr val="52647F"/>
      </a:accent6>
      <a:hlink>
        <a:srgbClr val="6B9F25"/>
      </a:hlink>
      <a:folHlink>
        <a:srgbClr val="B26B0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34305</TotalTime>
  <Words>1081</Words>
  <Application>Microsoft Macintosh PowerPoint</Application>
  <PresentationFormat>Custom</PresentationFormat>
  <Paragraphs>111</Paragraphs>
  <Slides>23</Slides>
  <Notes>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23</vt:i4>
      </vt:variant>
    </vt:vector>
  </HeadingPairs>
  <TitlesOfParts>
    <vt:vector size="34" baseType="lpstr">
      <vt:lpstr>Calibri</vt:lpstr>
      <vt:lpstr>Calibri Light</vt:lpstr>
      <vt:lpstr>Gill Sans</vt:lpstr>
      <vt:lpstr>Lato</vt:lpstr>
      <vt:lpstr>Lato Black</vt:lpstr>
      <vt:lpstr>Lato Regular</vt:lpstr>
      <vt:lpstr>Open Sans Light</vt:lpstr>
      <vt:lpstr>Roboto</vt:lpstr>
      <vt:lpstr>Roboto Light</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15.0034</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Creative Presentations</dc:title>
  <dc:subject/>
  <dc:creator/>
  <cp:keywords/>
  <dc:description/>
  <cp:lastModifiedBy>Microsoft Office User</cp:lastModifiedBy>
  <cp:revision>8161</cp:revision>
  <dcterms:created xsi:type="dcterms:W3CDTF">2014-11-12T21:47:38Z</dcterms:created>
  <dcterms:modified xsi:type="dcterms:W3CDTF">2019-02-08T05:42:03Z</dcterms:modified>
  <cp:category/>
</cp:coreProperties>
</file>